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90" r:id="rId4"/>
    <p:sldMasterId id="2147483712" r:id="rId5"/>
  </p:sldMasterIdLst>
  <p:notesMasterIdLst>
    <p:notesMasterId r:id="rId14"/>
  </p:notesMasterIdLst>
  <p:sldIdLst>
    <p:sldId id="267" r:id="rId6"/>
    <p:sldId id="257" r:id="rId7"/>
    <p:sldId id="261" r:id="rId8"/>
    <p:sldId id="275" r:id="rId9"/>
    <p:sldId id="277" r:id="rId10"/>
    <p:sldId id="278" r:id="rId11"/>
    <p:sldId id="276"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sella, Denise" initials="KD" lastIdx="24" clrIdx="0">
    <p:extLst>
      <p:ext uri="{19B8F6BF-5375-455C-9EA6-DF929625EA0E}">
        <p15:presenceInfo xmlns:p15="http://schemas.microsoft.com/office/powerpoint/2012/main" userId="a5130327-f47f-4804-b3b3-c77194c213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51061" autoAdjust="0"/>
  </p:normalViewPr>
  <p:slideViewPr>
    <p:cSldViewPr snapToGrid="0">
      <p:cViewPr varScale="1">
        <p:scale>
          <a:sx n="31" d="100"/>
          <a:sy n="31" d="100"/>
        </p:scale>
        <p:origin x="1768" y="1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0FBF9-5264-4461-A326-CC617CF27CEC}" type="datetimeFigureOut">
              <a:rPr lang="en-GB" smtClean="0"/>
              <a:t>01/05/2018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7BC88-01CA-4DD6-922C-BE67AC7312D7}" type="slidenum">
              <a:rPr lang="en-GB" smtClean="0"/>
              <a:t>‹#›</a:t>
            </a:fld>
            <a:endParaRPr lang="en-GB"/>
          </a:p>
        </p:txBody>
      </p:sp>
    </p:spTree>
    <p:extLst>
      <p:ext uri="{BB962C8B-B14F-4D97-AF65-F5344CB8AC3E}">
        <p14:creationId xmlns:p14="http://schemas.microsoft.com/office/powerpoint/2010/main" val="337742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What do we mean by Innovation?</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Different ways to approach innovation? Traditional versus New</a:t>
            </a:r>
            <a:endParaRPr lang="en-IE"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marL="0" lvl="0" indent="0">
              <a:buFont typeface="Arial" panose="020B0604020202020204" pitchFamily="34" charset="0"/>
              <a:buNone/>
            </a:pPr>
            <a:r>
              <a:rPr lang="en-GB" sz="1200" b="1" kern="1200" dirty="0">
                <a:solidFill>
                  <a:schemeClr val="tx1"/>
                </a:solidFill>
                <a:effectLst/>
                <a:latin typeface="+mn-lt"/>
                <a:ea typeface="+mn-ea"/>
                <a:cs typeface="+mn-cs"/>
              </a:rPr>
              <a:t>What insights have we gleaned? </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Examples of different innovation journeys – Accenture, Save, Plan, YBI….</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Cross cutting insights / closing remarks</a:t>
            </a:r>
            <a:br>
              <a:rPr lang="en-GB" sz="1200" b="1" kern="1200" dirty="0">
                <a:solidFill>
                  <a:schemeClr val="tx1"/>
                </a:solidFill>
                <a:effectLst/>
                <a:latin typeface="+mn-lt"/>
                <a:ea typeface="+mn-ea"/>
                <a:cs typeface="+mn-cs"/>
              </a:rPr>
            </a:br>
            <a:endParaRPr lang="en-IE" sz="120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pPr marL="0" marR="0" lvl="0" indent="0" algn="r" defTabSz="1087106" rtl="0" eaLnBrk="1" fontAlgn="auto" latinLnBrk="0" hangingPunct="1">
              <a:lnSpc>
                <a:spcPct val="100000"/>
              </a:lnSpc>
              <a:spcBef>
                <a:spcPts val="0"/>
              </a:spcBef>
              <a:spcAft>
                <a:spcPts val="0"/>
              </a:spcAft>
              <a:buClrTx/>
              <a:buSzTx/>
              <a:buFontTx/>
              <a:buNone/>
              <a:tabLst/>
              <a:defRPr/>
            </a:pPr>
            <a:fld id="{34169F44-2385-B74A-9E95-7C2F786C16B1}" type="datetime1">
              <a:rPr kumimoji="0" lang="en-US" sz="800" b="1" i="0" u="none" strike="noStrike" kern="1200" cap="none" spc="0" normalizeH="0" baseline="0" noProof="0" smtClean="0">
                <a:ln>
                  <a:noFill/>
                </a:ln>
                <a:solidFill>
                  <a:prstClr val="black"/>
                </a:solidFill>
                <a:effectLst/>
                <a:uLnTx/>
                <a:uFillTx/>
                <a:latin typeface="Arial Bold" charset="0"/>
                <a:ea typeface="+mn-ea"/>
                <a:cs typeface="+mn-cs"/>
              </a:rPr>
              <a:pPr marL="0" marR="0" lvl="0" indent="0" algn="r" defTabSz="1087106" rtl="0" eaLnBrk="1" fontAlgn="auto" latinLnBrk="0" hangingPunct="1">
                <a:lnSpc>
                  <a:spcPct val="100000"/>
                </a:lnSpc>
                <a:spcBef>
                  <a:spcPts val="0"/>
                </a:spcBef>
                <a:spcAft>
                  <a:spcPts val="0"/>
                </a:spcAft>
                <a:buClrTx/>
                <a:buSzTx/>
                <a:buFontTx/>
                <a:buNone/>
                <a:tabLst/>
                <a:defRPr/>
              </a:pPr>
              <a:t>5/1/2018</a:t>
            </a:fld>
            <a:endParaRPr kumimoji="0" lang="en-US" sz="800" b="1" i="0" u="none" strike="noStrike" kern="1200" cap="none" spc="0" normalizeH="0" baseline="0" noProof="0" dirty="0">
              <a:ln>
                <a:noFill/>
              </a:ln>
              <a:solidFill>
                <a:prstClr val="black"/>
              </a:solidFill>
              <a:effectLst/>
              <a:uLnTx/>
              <a:uFillTx/>
              <a:latin typeface="Arial Bold"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1087106" rtl="0" eaLnBrk="1" fontAlgn="auto" latinLnBrk="0" hangingPunct="1">
              <a:lnSpc>
                <a:spcPct val="100000"/>
              </a:lnSpc>
              <a:spcBef>
                <a:spcPts val="0"/>
              </a:spcBef>
              <a:spcAft>
                <a:spcPts val="0"/>
              </a:spcAft>
              <a:buClrTx/>
              <a:buSzTx/>
              <a:buFontTx/>
              <a:buNone/>
              <a:tabLst/>
              <a:defRPr/>
            </a:pPr>
            <a:fld id="{7E3CB35B-3B4E-4105-9585-896DC31E0C68}" type="slidenum">
              <a:rPr kumimoji="0" lang="en-US" sz="800" b="1" i="0" u="none" strike="noStrike" kern="1200" cap="none" spc="0" normalizeH="0" baseline="0" noProof="0" smtClean="0">
                <a:ln>
                  <a:noFill/>
                </a:ln>
                <a:solidFill>
                  <a:prstClr val="black"/>
                </a:solidFill>
                <a:effectLst/>
                <a:uLnTx/>
                <a:uFillTx/>
                <a:latin typeface="Arial Bold" charset="0"/>
                <a:ea typeface="+mn-ea"/>
                <a:cs typeface="+mn-cs"/>
              </a:rPr>
              <a:pPr marL="0" marR="0" lvl="0" indent="0" algn="r" defTabSz="1087106" rtl="0" eaLnBrk="1" fontAlgn="auto" latinLnBrk="0" hangingPunct="1">
                <a:lnSpc>
                  <a:spcPct val="100000"/>
                </a:lnSpc>
                <a:spcBef>
                  <a:spcPts val="0"/>
                </a:spcBef>
                <a:spcAft>
                  <a:spcPts val="0"/>
                </a:spcAft>
                <a:buClrTx/>
                <a:buSzTx/>
                <a:buFontTx/>
                <a:buNone/>
                <a:tabLst/>
                <a:defRPr/>
              </a:pPr>
              <a:t>1</a:t>
            </a:fld>
            <a:endParaRPr kumimoji="0" lang="en-US" sz="800" b="1" i="0" u="none" strike="noStrike" kern="1200" cap="none" spc="0" normalizeH="0" baseline="0" noProof="0" dirty="0">
              <a:ln>
                <a:noFill/>
              </a:ln>
              <a:solidFill>
                <a:prstClr val="black"/>
              </a:solidFill>
              <a:effectLst/>
              <a:uLnTx/>
              <a:uFillTx/>
              <a:latin typeface="Arial Bold" charset="0"/>
              <a:ea typeface="+mn-ea"/>
              <a:cs typeface="+mn-cs"/>
            </a:endParaRPr>
          </a:p>
        </p:txBody>
      </p:sp>
    </p:spTree>
    <p:extLst>
      <p:ext uri="{BB962C8B-B14F-4D97-AF65-F5344CB8AC3E}">
        <p14:creationId xmlns:p14="http://schemas.microsoft.com/office/powerpoint/2010/main" val="79924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Introduction:</a:t>
            </a:r>
          </a:p>
          <a:p>
            <a:r>
              <a:rPr lang="en-GB" sz="1200" dirty="0"/>
              <a:t>‘Innovation’ can mean different things to different people. We like to define it as “the delivery of new ideas that add value”. While showcasing new technologies, generating new ideas, and discussing future strategy are all important parts of moving forward, we see innovation as the broader journey a business goes on to enable it to continue to change over time, moving ideas through to implementation. </a:t>
            </a:r>
          </a:p>
          <a:p>
            <a:r>
              <a:rPr lang="en-GB" sz="1200" dirty="0"/>
              <a:t>From incremental improvements, to entirely new business models, we aim to help our clients create new value in their specific context and at a pace that works for them. </a:t>
            </a:r>
          </a:p>
          <a:p>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Graphik"/>
                <a:ea typeface="+mn-ea"/>
                <a:cs typeface="+mn-cs"/>
              </a:rPr>
              <a:t>Innovation is not about something separate to the way we do business with clients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Graphik"/>
                <a:ea typeface="+mn-ea"/>
                <a:cs typeface="+mn-cs"/>
              </a:rPr>
              <a:t>It is about creating value – (as we are always focused on) but new value in new ways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Graphik"/>
                <a:ea typeface="+mn-ea"/>
                <a:cs typeface="+mn-cs"/>
              </a:rPr>
              <a:t>It is therefore INTEGRATED with our overall approach to driving value for clients</a:t>
            </a:r>
            <a:endParaRPr lang="en-GB" sz="1200" b="1" dirty="0"/>
          </a:p>
          <a:p>
            <a:endParaRPr lang="en-GB" sz="1200" b="1" dirty="0"/>
          </a:p>
          <a:p>
            <a:r>
              <a:rPr lang="en-GB" sz="1200" dirty="0"/>
              <a:t>The commercial world is changing. Consumer needs and preferences are evolving. </a:t>
            </a:r>
            <a:r>
              <a:rPr lang="en-GB" sz="1200" dirty="0" err="1"/>
              <a:t>Startups</a:t>
            </a:r>
            <a:r>
              <a:rPr lang="en-GB" sz="1200" dirty="0"/>
              <a:t> are disrupting established business models.</a:t>
            </a:r>
          </a:p>
          <a:p>
            <a:r>
              <a:rPr lang="en-GB" sz="1200" dirty="0"/>
              <a:t> </a:t>
            </a:r>
          </a:p>
          <a:p>
            <a:r>
              <a:rPr lang="en-GB" sz="1200" dirty="0"/>
              <a:t>We are rotating to become an innovation-led organisation. Let us explain how. </a:t>
            </a:r>
          </a:p>
          <a:p>
            <a:endParaRPr lang="en-GB" sz="1200" dirty="0"/>
          </a:p>
          <a:p>
            <a:r>
              <a:rPr lang="en-GB" sz="1200" dirty="0"/>
              <a:t>We are increasingly moving towards being innovation led, which for us means enabling clients to work with us end-end, from inspiration and ideation, through to prototyping, delivery and maintenance. </a:t>
            </a:r>
          </a:p>
          <a:p>
            <a:endParaRPr lang="en-GB" sz="1200" dirty="0"/>
          </a:p>
          <a:p>
            <a:endParaRPr lang="en-GB" sz="1200" dirty="0"/>
          </a:p>
          <a:p>
            <a:endParaRPr lang="en-GB" sz="1200" dirty="0"/>
          </a:p>
          <a:p>
            <a:endParaRPr lang="en-GB" dirty="0"/>
          </a:p>
        </p:txBody>
      </p:sp>
      <p:sp>
        <p:nvSpPr>
          <p:cNvPr id="4" name="Slide Number Placeholder 3"/>
          <p:cNvSpPr>
            <a:spLocks noGrp="1"/>
          </p:cNvSpPr>
          <p:nvPr>
            <p:ph type="sldNum" sz="quarter" idx="10"/>
          </p:nvPr>
        </p:nvSpPr>
        <p:spPr/>
        <p:txBody>
          <a:bodyPr/>
          <a:lstStyle/>
          <a:p>
            <a:fld id="{CE27BC88-01CA-4DD6-922C-BE67AC7312D7}" type="slidenum">
              <a:rPr lang="en-GB" smtClean="0"/>
              <a:t>2</a:t>
            </a:fld>
            <a:endParaRPr lang="en-GB"/>
          </a:p>
        </p:txBody>
      </p:sp>
    </p:spTree>
    <p:extLst>
      <p:ext uri="{BB962C8B-B14F-4D97-AF65-F5344CB8AC3E}">
        <p14:creationId xmlns:p14="http://schemas.microsoft.com/office/powerpoint/2010/main" val="45003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increasingly bring new value to clients, we have developed a strong understanding of what is required for meaningful change to occur.</a:t>
            </a:r>
          </a:p>
          <a:p>
            <a:endParaRPr lang="en-GB" dirty="0"/>
          </a:p>
          <a:p>
            <a:endParaRPr lang="en-GB" dirty="0"/>
          </a:p>
        </p:txBody>
      </p:sp>
      <p:sp>
        <p:nvSpPr>
          <p:cNvPr id="4" name="Slide Number Placeholder 3"/>
          <p:cNvSpPr>
            <a:spLocks noGrp="1"/>
          </p:cNvSpPr>
          <p:nvPr>
            <p:ph type="sldNum" sz="quarter" idx="10"/>
          </p:nvPr>
        </p:nvSpPr>
        <p:spPr/>
        <p:txBody>
          <a:bodyPr/>
          <a:lstStyle/>
          <a:p>
            <a:fld id="{CE27BC88-01CA-4DD6-922C-BE67AC7312D7}" type="slidenum">
              <a:rPr lang="en-GB" smtClean="0"/>
              <a:t>3</a:t>
            </a:fld>
            <a:endParaRPr lang="en-GB"/>
          </a:p>
        </p:txBody>
      </p:sp>
    </p:spTree>
    <p:extLst>
      <p:ext uri="{BB962C8B-B14F-4D97-AF65-F5344CB8AC3E}">
        <p14:creationId xmlns:p14="http://schemas.microsoft.com/office/powerpoint/2010/main" val="415913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Depth of the history – previous slides talk about history - I myself had worked in region 2 </a:t>
            </a:r>
            <a:r>
              <a:rPr lang="en-GB" dirty="0" err="1"/>
              <a:t>yrs</a:t>
            </a:r>
            <a:r>
              <a:rPr lang="en-GB" dirty="0"/>
              <a:t> ago </a:t>
            </a:r>
            <a:r>
              <a:rPr lang="en-GB" dirty="0">
                <a:sym typeface="Wingdings" panose="05000000000000000000" pitchFamily="2" charset="2"/>
              </a:rPr>
              <a:t> Innovation workshop in San Jose gave opportunity to explore cool innovative things – but feeling was “this is great, now how can we apply it and create something tangible?”  Scope clarification </a:t>
            </a:r>
            <a:endParaRPr lang="en-GB" dirty="0"/>
          </a:p>
        </p:txBody>
      </p:sp>
      <p:sp>
        <p:nvSpPr>
          <p:cNvPr id="4" name="Slide Number Placeholder 3"/>
          <p:cNvSpPr>
            <a:spLocks noGrp="1"/>
          </p:cNvSpPr>
          <p:nvPr>
            <p:ph type="sldNum" sz="quarter" idx="10"/>
          </p:nvPr>
        </p:nvSpPr>
        <p:spPr/>
        <p:txBody>
          <a:bodyPr/>
          <a:lstStyle/>
          <a:p>
            <a:pPr marL="0" marR="0" lvl="0" indent="0" algn="r" defTabSz="1087106" rtl="0" eaLnBrk="1" fontAlgn="auto" latinLnBrk="0" hangingPunct="1">
              <a:lnSpc>
                <a:spcPct val="100000"/>
              </a:lnSpc>
              <a:spcBef>
                <a:spcPts val="0"/>
              </a:spcBef>
              <a:spcAft>
                <a:spcPts val="0"/>
              </a:spcAft>
              <a:buClrTx/>
              <a:buSzTx/>
              <a:buFontTx/>
              <a:buNone/>
              <a:tabLst/>
              <a:defRPr/>
            </a:pPr>
            <a:fld id="{51CBBF28-E2E0-44FA-9677-CBB7802ED0C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7106"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696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92515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png"/><Relationship Id="rId18" Type="http://schemas.openxmlformats.org/officeDocument/2006/relationships/image" Target="../media/image18.emf"/><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17.png"/><Relationship Id="rId2" Type="http://schemas.openxmlformats.org/officeDocument/2006/relationships/image" Target="../media/image19.png"/><Relationship Id="rId16" Type="http://schemas.openxmlformats.org/officeDocument/2006/relationships/image" Target="../media/image29.png"/><Relationship Id="rId20" Type="http://schemas.openxmlformats.org/officeDocument/2006/relationships/image" Target="../media/image30.emf"/><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image" Target="../media/image22.pn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4.emf"/><Relationship Id="rId4" Type="http://schemas.openxmlformats.org/officeDocument/2006/relationships/image" Target="../media/image21.png"/><Relationship Id="rId9" Type="http://schemas.openxmlformats.org/officeDocument/2006/relationships/image" Target="../media/image13.png"/><Relationship Id="rId1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18" Type="http://schemas.openxmlformats.org/officeDocument/2006/relationships/image" Target="../media/image4.em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19" Type="http://schemas.openxmlformats.org/officeDocument/2006/relationships/image" Target="../media/image30.emf"/><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18" Type="http://schemas.openxmlformats.org/officeDocument/2006/relationships/image" Target="../media/image30.em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19" Type="http://schemas.openxmlformats.org/officeDocument/2006/relationships/image" Target="../media/image4.emf"/><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27.png"/><Relationship Id="rId2" Type="http://schemas.openxmlformats.org/officeDocument/2006/relationships/image" Target="../media/image31.png"/><Relationship Id="rId16"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png"/><Relationship Id="rId18" Type="http://schemas.openxmlformats.org/officeDocument/2006/relationships/image" Target="../media/image18.emf"/><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17.png"/><Relationship Id="rId2" Type="http://schemas.openxmlformats.org/officeDocument/2006/relationships/image" Target="../media/image19.png"/><Relationship Id="rId16" Type="http://schemas.openxmlformats.org/officeDocument/2006/relationships/image" Target="../media/image29.png"/><Relationship Id="rId20" Type="http://schemas.openxmlformats.org/officeDocument/2006/relationships/image" Target="../media/image30.emf"/><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image" Target="../media/image22.pn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4.emf"/><Relationship Id="rId4" Type="http://schemas.openxmlformats.org/officeDocument/2006/relationships/image" Target="../media/image21.png"/><Relationship Id="rId9" Type="http://schemas.openxmlformats.org/officeDocument/2006/relationships/image" Target="../media/image13.png"/><Relationship Id="rId1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18" Type="http://schemas.openxmlformats.org/officeDocument/2006/relationships/image" Target="../media/image4.em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19" Type="http://schemas.openxmlformats.org/officeDocument/2006/relationships/image" Target="../media/image30.emf"/><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18" Type="http://schemas.openxmlformats.org/officeDocument/2006/relationships/image" Target="../media/image30.em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19" Type="http://schemas.openxmlformats.org/officeDocument/2006/relationships/image" Target="../media/image4.emf"/><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18.emf"/><Relationship Id="rId2" Type="http://schemas.openxmlformats.org/officeDocument/2006/relationships/image" Target="../media/image20.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27.png"/><Relationship Id="rId2" Type="http://schemas.openxmlformats.org/officeDocument/2006/relationships/image" Target="../media/image31.png"/><Relationship Id="rId16"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7F-3F6E-470A-A384-AC3344C4C8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D2E0C7-6706-46D8-AEDB-744748F8C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F5ECF0-D42A-4FFB-AB95-C8342F03A1F1}"/>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0D3C4E98-45D2-46C0-B03A-55BE9E8366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F12A14-801B-41C8-91DB-81EB7A40079C}"/>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1353710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B59F-717A-4172-AB4E-370F7DEDA4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39DF72-CB75-4B2E-8CC5-63982DB03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83D419-FEB1-459E-BA89-8F78761B79B1}"/>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2492ACAB-1CB9-433D-97D4-8A0272001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807F47-7636-4731-A85A-B8E1C55B2049}"/>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412765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D92CE-4C4D-42CC-B18A-6AF74AD149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A86BEF-A46A-4502-A241-29BA99C8FBF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F3F43D-70B3-4981-BA81-324761AD6319}"/>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0E5CE8AE-B38C-44A9-A11D-CE581FCEE9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F13EE8-E06C-490F-A0F7-1FF41BDE994F}"/>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2739559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4" imgW="395" imgH="396" progId="TCLayout.ActiveDocument.1">
                  <p:embed/>
                </p:oleObj>
              </mc:Choice>
              <mc:Fallback>
                <p:oleObj name="think-cell Slide" r:id="rId4" imgW="395" imgH="39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Slide Number Placeholder 2"/>
          <p:cNvSpPr>
            <a:spLocks noGrp="1"/>
          </p:cNvSpPr>
          <p:nvPr>
            <p:ph type="sldNum" sz="quarter" idx="10"/>
          </p:nvPr>
        </p:nvSpPr>
        <p:spPr>
          <a:xfrm>
            <a:off x="11521280" y="6550556"/>
            <a:ext cx="334195" cy="138499"/>
          </a:xfrm>
          <a:prstGeom prst="rect">
            <a:avLst/>
          </a:prstGeom>
        </p:spPr>
        <p:txBody>
          <a:bodyPr/>
          <a:lstStyle>
            <a:lvl1pPr>
              <a:defRPr b="0">
                <a:latin typeface="+mn-lt"/>
              </a:defRPr>
            </a:lvl1pPr>
          </a:lstStyle>
          <a:p>
            <a:fld id="{0D558541-60C9-42A2-8392-FF12533A6B7A}" type="slidenum">
              <a:rPr lang="en-US" smtClean="0"/>
              <a:pPr/>
              <a:t>‹#›</a:t>
            </a:fld>
            <a:endParaRPr lang="en-US" dirty="0"/>
          </a:p>
        </p:txBody>
      </p:sp>
      <p:sp>
        <p:nvSpPr>
          <p:cNvPr id="8" name="Text Placeholder 6"/>
          <p:cNvSpPr>
            <a:spLocks noGrp="1"/>
          </p:cNvSpPr>
          <p:nvPr>
            <p:ph type="body" sz="quarter" idx="13"/>
          </p:nvPr>
        </p:nvSpPr>
        <p:spPr>
          <a:xfrm>
            <a:off x="345017" y="1536700"/>
            <a:ext cx="11510458" cy="4940300"/>
          </a:xfrm>
        </p:spPr>
        <p:txBody>
          <a:bodyPr vert="horz" lIns="0" tIns="0" rIns="0" bIns="0" rtlCol="0">
            <a:noAutofit/>
          </a:bodyPr>
          <a:lstStyle>
            <a:lvl1pPr>
              <a:defRPr lang="en-US" sz="1800" dirty="0" smtClean="0"/>
            </a:lvl1pPr>
            <a:lvl2pPr marL="182875">
              <a:defRPr lang="en-US" sz="1800" dirty="0" smtClean="0"/>
            </a:lvl2pPr>
            <a:lvl3pPr marL="365751">
              <a:defRPr lang="en-US" sz="1800" dirty="0" smtClean="0"/>
            </a:lvl3pPr>
            <a:lvl4pPr>
              <a:defRPr lang="en-US" sz="1800" dirty="0" smtClean="0"/>
            </a:lvl4pPr>
            <a:lvl5pPr>
              <a:defRPr lang="en-US" sz="18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2" descr="http://www.savethechildren.org.uk/sites/all/themes/freshlime/ui/stc_logo.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715600" y="199141"/>
            <a:ext cx="1139850" cy="90907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a:spLocks noGrp="1"/>
          </p:cNvSpPr>
          <p:nvPr>
            <p:ph sz="quarter" idx="15" hasCustomPrompt="1"/>
          </p:nvPr>
        </p:nvSpPr>
        <p:spPr>
          <a:xfrm>
            <a:off x="345017" y="711464"/>
            <a:ext cx="10334009" cy="600856"/>
          </a:xfrm>
        </p:spPr>
        <p:txBody>
          <a:bodyPr/>
          <a:lstStyle>
            <a:lvl1pPr>
              <a:defRPr sz="2400" baseline="0">
                <a:solidFill>
                  <a:schemeClr val="tx1">
                    <a:lumMod val="65000"/>
                    <a:lumOff val="35000"/>
                  </a:schemeClr>
                </a:solidFill>
                <a:latin typeface="+mj-lt"/>
              </a:defRPr>
            </a:lvl1pPr>
          </a:lstStyle>
          <a:p>
            <a:pPr lvl="0"/>
            <a:r>
              <a:rPr lang="en-US" dirty="0"/>
              <a:t>CLICK TO EDIT TAGLINE</a:t>
            </a:r>
            <a:endParaRPr lang="en-CA" dirty="0"/>
          </a:p>
        </p:txBody>
      </p:sp>
      <p:sp>
        <p:nvSpPr>
          <p:cNvPr id="15" name="Title 3"/>
          <p:cNvSpPr>
            <a:spLocks noGrp="1"/>
          </p:cNvSpPr>
          <p:nvPr>
            <p:ph type="title"/>
          </p:nvPr>
        </p:nvSpPr>
        <p:spPr>
          <a:xfrm>
            <a:off x="345017" y="332077"/>
            <a:ext cx="10334009" cy="379388"/>
          </a:xfrm>
        </p:spPr>
        <p:txBody>
          <a:bodyPr anchor="t"/>
          <a:lstStyle>
            <a:lvl1pPr>
              <a:defRPr/>
            </a:lvl1pPr>
          </a:lstStyle>
          <a:p>
            <a:r>
              <a:rPr lang="en-US" dirty="0"/>
              <a:t>Click to edit Master title</a:t>
            </a:r>
          </a:p>
        </p:txBody>
      </p:sp>
    </p:spTree>
    <p:extLst>
      <p:ext uri="{BB962C8B-B14F-4D97-AF65-F5344CB8AC3E}">
        <p14:creationId xmlns:p14="http://schemas.microsoft.com/office/powerpoint/2010/main" val="4215338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Master: Whit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205" y="944879"/>
            <a:ext cx="4377367" cy="4541519"/>
          </a:xfrm>
          <a:prstGeom prst="rect">
            <a:avLst/>
          </a:prstGeom>
        </p:spPr>
      </p:pic>
      <p:sp>
        <p:nvSpPr>
          <p:cNvPr id="2" name="Title 1"/>
          <p:cNvSpPr>
            <a:spLocks noGrp="1"/>
          </p:cNvSpPr>
          <p:nvPr>
            <p:ph type="ctrTitle" hasCustomPrompt="1"/>
          </p:nvPr>
        </p:nvSpPr>
        <p:spPr>
          <a:xfrm>
            <a:off x="381001" y="457200"/>
            <a:ext cx="5714999" cy="3086100"/>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dirty="0"/>
              <a:t>Click to edit title</a:t>
            </a:r>
          </a:p>
        </p:txBody>
      </p:sp>
      <p:sp>
        <p:nvSpPr>
          <p:cNvPr id="8" name="Text Placeholder 7"/>
          <p:cNvSpPr>
            <a:spLocks noGrp="1"/>
          </p:cNvSpPr>
          <p:nvPr>
            <p:ph type="body" sz="quarter" idx="13" hasCustomPrompt="1"/>
          </p:nvPr>
        </p:nvSpPr>
        <p:spPr>
          <a:xfrm>
            <a:off x="381000" y="3543302"/>
            <a:ext cx="5715000" cy="3162299"/>
          </a:xfrm>
        </p:spPr>
        <p:txBody>
          <a:bodyPr>
            <a:noAutofit/>
          </a:bodyPr>
          <a:lstStyle>
            <a:lvl1pPr marL="0" indent="0">
              <a:lnSpc>
                <a:spcPct val="70000"/>
              </a:lnSpc>
              <a:defRPr sz="4000" b="1" baseline="0">
                <a:solidFill>
                  <a:schemeClr val="tx1"/>
                </a:solidFill>
                <a:latin typeface="+mn-lt"/>
              </a:defRPr>
            </a:lvl1pPr>
            <a:lvl2pPr marL="0" indent="0">
              <a:lnSpc>
                <a:spcPct val="100000"/>
              </a:lnSpc>
              <a:spcAft>
                <a:spcPts val="0"/>
              </a:spcAft>
              <a:defRPr sz="2400" b="0" cap="none" baseline="0">
                <a:solidFill>
                  <a:schemeClr val="tx1"/>
                </a:solidFill>
                <a:latin typeface="+mn-lt"/>
              </a:defRPr>
            </a:lvl2pPr>
            <a:lvl3pPr marL="0" indent="0">
              <a:lnSpc>
                <a:spcPct val="100000"/>
              </a:lnSpc>
              <a:spcAft>
                <a:spcPts val="0"/>
              </a:spcAft>
              <a:defRPr sz="1800" b="0" cap="none" baseline="0">
                <a:solidFill>
                  <a:schemeClr val="tx1"/>
                </a:solidFill>
                <a:latin typeface="+mn-lt"/>
              </a:defRPr>
            </a:lvl3pPr>
            <a:lvl4pPr marL="0" indent="0">
              <a:lnSpc>
                <a:spcPct val="100000"/>
              </a:lnSpc>
              <a:buNone/>
              <a:defRPr sz="1800" b="0" cap="none" baseline="0">
                <a:solidFill>
                  <a:schemeClr val="tx1"/>
                </a:solidFill>
                <a:latin typeface="+mn-lt"/>
              </a:defRPr>
            </a:lvl4pPr>
            <a:lvl5pPr marL="0" indent="0">
              <a:lnSpc>
                <a:spcPct val="100000"/>
              </a:lnSpc>
              <a:buNone/>
              <a:defRPr sz="1800" b="0" cap="none" baseline="0">
                <a:solidFill>
                  <a:schemeClr val="tx1"/>
                </a:solidFill>
                <a:latin typeface="+mn-lt"/>
              </a:defRPr>
            </a:lvl5pPr>
            <a:lvl6pPr marL="339717" indent="0">
              <a:buNone/>
              <a:defRPr/>
            </a:lvl6pPr>
            <a:lvl7pPr>
              <a:defRPr/>
            </a:lvl7pPr>
            <a:lvl8pPr>
              <a:defRPr/>
            </a:lvl8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p:cNvGrpSpPr>
            <a:grpSpLocks noChangeAspect="1"/>
          </p:cNvGrpSpPr>
          <p:nvPr/>
        </p:nvGrpSpPr>
        <p:grpSpPr>
          <a:xfrm>
            <a:off x="9559232" y="5846780"/>
            <a:ext cx="2250858" cy="604157"/>
            <a:chOff x="9563100" y="1673029"/>
            <a:chExt cx="1389888" cy="37306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9"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86710019"/>
      </p:ext>
    </p:extLst>
  </p:cSld>
  <p:clrMapOvr>
    <a:masterClrMapping/>
  </p:clrMapOvr>
  <p:hf hdr="0"/>
  <p:extLst mod="1">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Master: Black">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8294" y="934122"/>
            <a:ext cx="4404360" cy="4569524"/>
          </a:xfrm>
          <a:prstGeom prst="rect">
            <a:avLst/>
          </a:prstGeom>
        </p:spPr>
      </p:pic>
      <p:sp>
        <p:nvSpPr>
          <p:cNvPr id="2" name="Title 1"/>
          <p:cNvSpPr>
            <a:spLocks noGrp="1"/>
          </p:cNvSpPr>
          <p:nvPr>
            <p:ph type="ctrTitle" hasCustomPrompt="1"/>
          </p:nvPr>
        </p:nvSpPr>
        <p:spPr>
          <a:xfrm>
            <a:off x="381001" y="457200"/>
            <a:ext cx="5714999" cy="3086100"/>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dirty="0"/>
              <a:t>Click to edit title</a:t>
            </a:r>
          </a:p>
        </p:txBody>
      </p:sp>
      <p:sp>
        <p:nvSpPr>
          <p:cNvPr id="8" name="Text Placeholder 7"/>
          <p:cNvSpPr>
            <a:spLocks noGrp="1"/>
          </p:cNvSpPr>
          <p:nvPr>
            <p:ph type="body" sz="quarter" idx="13" hasCustomPrompt="1"/>
          </p:nvPr>
        </p:nvSpPr>
        <p:spPr>
          <a:xfrm>
            <a:off x="381000" y="3543302"/>
            <a:ext cx="5715000" cy="3162299"/>
          </a:xfrm>
        </p:spPr>
        <p:txBody>
          <a:bodyPr>
            <a:noAutofit/>
          </a:bodyPr>
          <a:lstStyle>
            <a:lvl1pPr marL="0" indent="0">
              <a:lnSpc>
                <a:spcPct val="70000"/>
              </a:lnSpc>
              <a:defRPr sz="4000" b="1" baseline="0">
                <a:solidFill>
                  <a:schemeClr val="tx1"/>
                </a:solidFill>
                <a:latin typeface="+mn-lt"/>
              </a:defRPr>
            </a:lvl1pPr>
            <a:lvl2pPr marL="0" indent="0">
              <a:lnSpc>
                <a:spcPct val="100000"/>
              </a:lnSpc>
              <a:spcAft>
                <a:spcPts val="0"/>
              </a:spcAft>
              <a:defRPr sz="2400" b="0" cap="none" baseline="0">
                <a:solidFill>
                  <a:schemeClr val="tx1"/>
                </a:solidFill>
                <a:latin typeface="+mn-lt"/>
              </a:defRPr>
            </a:lvl2pPr>
            <a:lvl3pPr marL="0" indent="0">
              <a:lnSpc>
                <a:spcPct val="100000"/>
              </a:lnSpc>
              <a:spcAft>
                <a:spcPts val="0"/>
              </a:spcAft>
              <a:defRPr sz="1800" b="0" cap="none" baseline="0">
                <a:solidFill>
                  <a:schemeClr val="tx1"/>
                </a:solidFill>
                <a:latin typeface="+mn-lt"/>
              </a:defRPr>
            </a:lvl3pPr>
            <a:lvl4pPr marL="0" indent="0">
              <a:lnSpc>
                <a:spcPct val="100000"/>
              </a:lnSpc>
              <a:buNone/>
              <a:defRPr sz="1800" b="0" cap="none" baseline="0">
                <a:solidFill>
                  <a:schemeClr val="tx1"/>
                </a:solidFill>
                <a:latin typeface="+mn-lt"/>
              </a:defRPr>
            </a:lvl4pPr>
            <a:lvl5pPr marL="0" indent="0">
              <a:lnSpc>
                <a:spcPct val="100000"/>
              </a:lnSpc>
              <a:buNone/>
              <a:defRPr sz="1800" b="0" cap="none" baseline="0">
                <a:solidFill>
                  <a:schemeClr val="tx1"/>
                </a:solidFill>
                <a:latin typeface="+mn-lt"/>
              </a:defRPr>
            </a:lvl5pPr>
            <a:lvl6pPr marL="339717" indent="0">
              <a:buNone/>
              <a:defRPr/>
            </a:lvl6pPr>
            <a:lvl7pPr>
              <a:defRPr/>
            </a:lvl7pPr>
            <a:lvl8pPr>
              <a:defRPr/>
            </a:lvl8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a:grpSpLocks noChangeAspect="1"/>
          </p:cNvGrpSpPr>
          <p:nvPr/>
        </p:nvGrpSpPr>
        <p:grpSpPr>
          <a:xfrm>
            <a:off x="9554578" y="5833249"/>
            <a:ext cx="2256422" cy="605651"/>
            <a:chOff x="9638475" y="1219200"/>
            <a:chExt cx="1389888" cy="373063"/>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475" y="1372165"/>
              <a:ext cx="1389888" cy="220098"/>
            </a:xfrm>
            <a:prstGeom prst="rect">
              <a:avLst/>
            </a:prstGeom>
          </p:spPr>
        </p:pic>
        <p:sp>
          <p:nvSpPr>
            <p:cNvPr id="16" name="Freeform 5"/>
            <p:cNvSpPr>
              <a:spLocks/>
            </p:cNvSpPr>
            <p:nvPr/>
          </p:nvSpPr>
          <p:spPr bwMode="auto">
            <a:xfrm>
              <a:off x="10448925" y="1219200"/>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83533142"/>
      </p:ext>
    </p:extLst>
  </p:cSld>
  <p:clrMapOvr>
    <a:overrideClrMapping bg1="dk1" tx1="lt1" bg2="dk2" tx2="lt2" accent1="accent1" accent2="accent2" accent3="accent3" accent4="accent4" accent5="accent5" accent6="accent6" hlink="hlink" folHlink="folHlink"/>
  </p:clrMapOvr>
  <p:hf hdr="0"/>
  <p:extLst mod="1">
    <p:ext uri="{DCECCB84-F9BA-43D5-87BE-67443E8EF086}">
      <p15:sldGuideLst xmlns:p15="http://schemas.microsoft.com/office/powerpoint/2012/main">
        <p15:guide id="2" pos="3840">
          <p15:clr>
            <a:srgbClr val="FBAE40"/>
          </p15:clr>
        </p15:guide>
        <p15:guide id="3" pos="60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Master: White Centered 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914" y="918370"/>
            <a:ext cx="4417239" cy="4582886"/>
          </a:xfrm>
          <a:prstGeom prst="rect">
            <a:avLst/>
          </a:prstGeom>
        </p:spPr>
      </p:pic>
      <p:grpSp>
        <p:nvGrpSpPr>
          <p:cNvPr id="10" name="Group 9"/>
          <p:cNvGrpSpPr>
            <a:grpSpLocks noChangeAspect="1"/>
          </p:cNvGrpSpPr>
          <p:nvPr/>
        </p:nvGrpSpPr>
        <p:grpSpPr>
          <a:xfrm>
            <a:off x="9559232" y="5846780"/>
            <a:ext cx="2250858" cy="604157"/>
            <a:chOff x="9563100" y="1673029"/>
            <a:chExt cx="1389888" cy="373063"/>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12"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rgbClr val="00FF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hasCustomPrompt="1"/>
          </p:nvPr>
        </p:nvSpPr>
        <p:spPr>
          <a:xfrm>
            <a:off x="1849582" y="1936373"/>
            <a:ext cx="4246418" cy="2767405"/>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dirty="0"/>
              <a:t>Click to edit title</a:t>
            </a:r>
          </a:p>
        </p:txBody>
      </p:sp>
      <p:sp>
        <p:nvSpPr>
          <p:cNvPr id="8" name="Text Placeholder 7"/>
          <p:cNvSpPr>
            <a:spLocks noGrp="1"/>
          </p:cNvSpPr>
          <p:nvPr>
            <p:ph type="body" sz="quarter" idx="13" hasCustomPrompt="1"/>
          </p:nvPr>
        </p:nvSpPr>
        <p:spPr>
          <a:xfrm>
            <a:off x="9525000" y="436417"/>
            <a:ext cx="2286000" cy="3512127"/>
          </a:xfrm>
        </p:spPr>
        <p:txBody>
          <a:bodyPr>
            <a:noAutofit/>
          </a:bodyPr>
          <a:lstStyle>
            <a:lvl1pPr marL="0" indent="0">
              <a:lnSpc>
                <a:spcPct val="70000"/>
              </a:lnSpc>
              <a:defRPr sz="2800" b="1" baseline="0">
                <a:solidFill>
                  <a:schemeClr val="tx1"/>
                </a:solidFill>
                <a:latin typeface="+mn-lt"/>
              </a:defRPr>
            </a:lvl1pPr>
            <a:lvl2pPr marL="0" indent="0">
              <a:lnSpc>
                <a:spcPct val="100000"/>
              </a:lnSpc>
              <a:spcBef>
                <a:spcPts val="600"/>
              </a:spcBef>
              <a:spcAft>
                <a:spcPts val="0"/>
              </a:spcAft>
              <a:defRPr sz="2000" b="0" cap="none" baseline="0">
                <a:solidFill>
                  <a:schemeClr val="tx1"/>
                </a:solidFill>
                <a:latin typeface="+mn-lt"/>
              </a:defRPr>
            </a:lvl2pPr>
            <a:lvl3pPr marL="0" indent="0">
              <a:lnSpc>
                <a:spcPct val="100000"/>
              </a:lnSpc>
              <a:spcBef>
                <a:spcPts val="600"/>
              </a:spcBef>
              <a:spcAft>
                <a:spcPts val="0"/>
              </a:spcAft>
              <a:defRPr sz="1800" b="0" cap="none" baseline="0">
                <a:solidFill>
                  <a:schemeClr val="tx1"/>
                </a:solidFill>
                <a:latin typeface="+mn-lt"/>
              </a:defRPr>
            </a:lvl3pPr>
            <a:lvl4pPr marL="0" indent="0">
              <a:lnSpc>
                <a:spcPct val="100000"/>
              </a:lnSpc>
              <a:spcBef>
                <a:spcPts val="600"/>
              </a:spcBef>
              <a:buNone/>
              <a:defRPr sz="1800" b="0" cap="none" baseline="0">
                <a:solidFill>
                  <a:schemeClr val="tx1"/>
                </a:solidFill>
                <a:latin typeface="+mn-lt"/>
              </a:defRPr>
            </a:lvl4pPr>
            <a:lvl5pPr marL="0" indent="0">
              <a:lnSpc>
                <a:spcPct val="100000"/>
              </a:lnSpc>
              <a:spcBef>
                <a:spcPts val="600"/>
              </a:spcBef>
              <a:buNone/>
              <a:defRPr sz="1800" b="0" cap="none" baseline="0">
                <a:solidFill>
                  <a:schemeClr val="tx1"/>
                </a:solidFill>
                <a:latin typeface="+mn-lt"/>
              </a:defRPr>
            </a:lvl5pPr>
            <a:lvl6pPr marL="339717" indent="0">
              <a:buNone/>
              <a:defRPr/>
            </a:lvl6pPr>
            <a:lvl7pPr>
              <a:defRPr/>
            </a:lvl7pPr>
            <a:lvl8pPr>
              <a:defRPr/>
            </a:lvl8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432847"/>
      </p:ext>
    </p:extLst>
  </p:cSld>
  <p:clrMapOvr>
    <a:masterClrMapping/>
  </p:clrMapOvr>
  <p:hf hdr="0"/>
  <p:extLst mod="1">
    <p:ext uri="{DCECCB84-F9BA-43D5-87BE-67443E8EF086}">
      <p15:sldGuideLst xmlns:p15="http://schemas.microsoft.com/office/powerpoint/2012/main">
        <p15:guide id="1" pos="3840">
          <p15:clr>
            <a:srgbClr val="FBAE40"/>
          </p15:clr>
        </p15:guide>
        <p15:guide id="0" pos="60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Master: White Centered 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429" y="928998"/>
            <a:ext cx="4386942" cy="4551453"/>
          </a:xfrm>
          <a:prstGeom prst="rect">
            <a:avLst/>
          </a:prstGeom>
        </p:spPr>
      </p:pic>
      <p:grpSp>
        <p:nvGrpSpPr>
          <p:cNvPr id="5" name="Group 4"/>
          <p:cNvGrpSpPr>
            <a:grpSpLocks noChangeAspect="1"/>
          </p:cNvGrpSpPr>
          <p:nvPr/>
        </p:nvGrpSpPr>
        <p:grpSpPr>
          <a:xfrm>
            <a:off x="9559232" y="5846780"/>
            <a:ext cx="2250858" cy="604157"/>
            <a:chOff x="9563100" y="1673029"/>
            <a:chExt cx="1389888" cy="37306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7"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rgbClr val="1E2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hasCustomPrompt="1"/>
          </p:nvPr>
        </p:nvSpPr>
        <p:spPr>
          <a:xfrm>
            <a:off x="1849582" y="1943100"/>
            <a:ext cx="4246418" cy="2857500"/>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dirty="0"/>
              <a:t>Click to edit title</a:t>
            </a:r>
          </a:p>
        </p:txBody>
      </p:sp>
      <p:sp>
        <p:nvSpPr>
          <p:cNvPr id="8" name="Text Placeholder 7"/>
          <p:cNvSpPr>
            <a:spLocks noGrp="1"/>
          </p:cNvSpPr>
          <p:nvPr>
            <p:ph type="body" sz="quarter" idx="13" hasCustomPrompt="1"/>
          </p:nvPr>
        </p:nvSpPr>
        <p:spPr>
          <a:xfrm>
            <a:off x="9525000" y="436417"/>
            <a:ext cx="2286000" cy="3512127"/>
          </a:xfrm>
        </p:spPr>
        <p:txBody>
          <a:bodyPr>
            <a:noAutofit/>
          </a:bodyPr>
          <a:lstStyle>
            <a:lvl1pPr marL="0" indent="0">
              <a:lnSpc>
                <a:spcPct val="70000"/>
              </a:lnSpc>
              <a:defRPr sz="2800" b="1" baseline="0">
                <a:solidFill>
                  <a:schemeClr val="tx1"/>
                </a:solidFill>
                <a:latin typeface="+mn-lt"/>
              </a:defRPr>
            </a:lvl1pPr>
            <a:lvl2pPr marL="0" indent="0">
              <a:lnSpc>
                <a:spcPct val="100000"/>
              </a:lnSpc>
              <a:spcBef>
                <a:spcPts val="600"/>
              </a:spcBef>
              <a:spcAft>
                <a:spcPts val="0"/>
              </a:spcAft>
              <a:defRPr sz="2000" b="0" cap="none" baseline="0">
                <a:solidFill>
                  <a:schemeClr val="tx1"/>
                </a:solidFill>
                <a:latin typeface="+mn-lt"/>
              </a:defRPr>
            </a:lvl2pPr>
            <a:lvl3pPr marL="0" indent="0">
              <a:lnSpc>
                <a:spcPct val="100000"/>
              </a:lnSpc>
              <a:spcBef>
                <a:spcPts val="600"/>
              </a:spcBef>
              <a:spcAft>
                <a:spcPts val="0"/>
              </a:spcAft>
              <a:defRPr sz="1800" b="0" cap="none" baseline="0">
                <a:solidFill>
                  <a:schemeClr val="tx1"/>
                </a:solidFill>
                <a:latin typeface="+mn-lt"/>
              </a:defRPr>
            </a:lvl3pPr>
            <a:lvl4pPr marL="0" indent="0">
              <a:lnSpc>
                <a:spcPct val="100000"/>
              </a:lnSpc>
              <a:spcBef>
                <a:spcPts val="600"/>
              </a:spcBef>
              <a:buNone/>
              <a:defRPr sz="1800" b="0" cap="none" baseline="0">
                <a:solidFill>
                  <a:schemeClr val="tx1"/>
                </a:solidFill>
                <a:latin typeface="+mn-lt"/>
              </a:defRPr>
            </a:lvl4pPr>
            <a:lvl5pPr marL="0" indent="0">
              <a:lnSpc>
                <a:spcPct val="100000"/>
              </a:lnSpc>
              <a:spcBef>
                <a:spcPts val="600"/>
              </a:spcBef>
              <a:buNone/>
              <a:defRPr sz="1800" b="0" cap="none" baseline="0">
                <a:solidFill>
                  <a:schemeClr val="tx1"/>
                </a:solidFill>
                <a:latin typeface="+mn-lt"/>
              </a:defRPr>
            </a:lvl5pPr>
            <a:lvl6pPr marL="339717" indent="0">
              <a:buNone/>
              <a:defRPr/>
            </a:lvl6pPr>
            <a:lvl7pPr>
              <a:defRPr/>
            </a:lvl7pPr>
            <a:lvl8pPr>
              <a:defRPr/>
            </a:lvl8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2324606"/>
      </p:ext>
    </p:extLst>
  </p:cSld>
  <p:clrMapOvr>
    <a:masterClrMapping/>
  </p:clrMapOvr>
  <p:hf hdr="0"/>
  <p:extLst mod="1">
    <p:ext uri="{DCECCB84-F9BA-43D5-87BE-67443E8EF086}">
      <p15:sldGuideLst xmlns:p15="http://schemas.microsoft.com/office/powerpoint/2012/main">
        <p15:guide id="1" pos="3840">
          <p15:clr>
            <a:srgbClr val="FBAE40"/>
          </p15:clr>
        </p15:guide>
        <p15:guide id="2" pos="60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Master: White Centered 3">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986" y="875211"/>
            <a:ext cx="4403271" cy="4568394"/>
          </a:xfrm>
          <a:prstGeom prst="rect">
            <a:avLst/>
          </a:prstGeom>
        </p:spPr>
      </p:pic>
      <p:grpSp>
        <p:nvGrpSpPr>
          <p:cNvPr id="5" name="Group 4"/>
          <p:cNvGrpSpPr>
            <a:grpSpLocks noChangeAspect="1"/>
          </p:cNvGrpSpPr>
          <p:nvPr/>
        </p:nvGrpSpPr>
        <p:grpSpPr>
          <a:xfrm>
            <a:off x="9559232" y="5846780"/>
            <a:ext cx="2250858" cy="604157"/>
            <a:chOff x="9563100" y="1673029"/>
            <a:chExt cx="1389888" cy="37306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7"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hasCustomPrompt="1"/>
          </p:nvPr>
        </p:nvSpPr>
        <p:spPr>
          <a:xfrm>
            <a:off x="1849582" y="1943100"/>
            <a:ext cx="4246418" cy="2857500"/>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dirty="0"/>
              <a:t>Click to edit title</a:t>
            </a:r>
          </a:p>
        </p:txBody>
      </p:sp>
      <p:sp>
        <p:nvSpPr>
          <p:cNvPr id="8" name="Text Placeholder 7"/>
          <p:cNvSpPr>
            <a:spLocks noGrp="1"/>
          </p:cNvSpPr>
          <p:nvPr>
            <p:ph type="body" sz="quarter" idx="13" hasCustomPrompt="1"/>
          </p:nvPr>
        </p:nvSpPr>
        <p:spPr>
          <a:xfrm>
            <a:off x="9525000" y="436417"/>
            <a:ext cx="2286000" cy="3512127"/>
          </a:xfrm>
        </p:spPr>
        <p:txBody>
          <a:bodyPr>
            <a:noAutofit/>
          </a:bodyPr>
          <a:lstStyle>
            <a:lvl1pPr marL="0" indent="0">
              <a:lnSpc>
                <a:spcPct val="70000"/>
              </a:lnSpc>
              <a:defRPr sz="2800" b="1" baseline="0">
                <a:solidFill>
                  <a:schemeClr val="tx1"/>
                </a:solidFill>
                <a:latin typeface="+mn-lt"/>
              </a:defRPr>
            </a:lvl1pPr>
            <a:lvl2pPr marL="0" indent="0">
              <a:lnSpc>
                <a:spcPct val="100000"/>
              </a:lnSpc>
              <a:spcBef>
                <a:spcPts val="600"/>
              </a:spcBef>
              <a:spcAft>
                <a:spcPts val="0"/>
              </a:spcAft>
              <a:defRPr sz="2000" b="0" cap="none" baseline="0">
                <a:solidFill>
                  <a:schemeClr val="tx1"/>
                </a:solidFill>
                <a:latin typeface="+mn-lt"/>
              </a:defRPr>
            </a:lvl2pPr>
            <a:lvl3pPr marL="0" indent="0">
              <a:lnSpc>
                <a:spcPct val="100000"/>
              </a:lnSpc>
              <a:spcBef>
                <a:spcPts val="600"/>
              </a:spcBef>
              <a:spcAft>
                <a:spcPts val="0"/>
              </a:spcAft>
              <a:defRPr sz="1800" b="0" cap="none" baseline="0">
                <a:solidFill>
                  <a:schemeClr val="tx1"/>
                </a:solidFill>
                <a:latin typeface="+mn-lt"/>
              </a:defRPr>
            </a:lvl3pPr>
            <a:lvl4pPr marL="0" indent="0">
              <a:lnSpc>
                <a:spcPct val="100000"/>
              </a:lnSpc>
              <a:spcBef>
                <a:spcPts val="600"/>
              </a:spcBef>
              <a:buNone/>
              <a:defRPr sz="1800" b="0" cap="none" baseline="0">
                <a:solidFill>
                  <a:schemeClr val="tx1"/>
                </a:solidFill>
                <a:latin typeface="+mn-lt"/>
              </a:defRPr>
            </a:lvl4pPr>
            <a:lvl5pPr marL="0" indent="0">
              <a:lnSpc>
                <a:spcPct val="100000"/>
              </a:lnSpc>
              <a:spcBef>
                <a:spcPts val="600"/>
              </a:spcBef>
              <a:buNone/>
              <a:defRPr sz="1800" b="0" cap="none" baseline="0">
                <a:solidFill>
                  <a:schemeClr val="tx1"/>
                </a:solidFill>
                <a:latin typeface="+mn-lt"/>
              </a:defRPr>
            </a:lvl5pPr>
            <a:lvl6pPr marL="339717" indent="0">
              <a:buNone/>
              <a:defRPr/>
            </a:lvl6pPr>
            <a:lvl7pPr>
              <a:defRPr/>
            </a:lvl7pPr>
            <a:lvl8pPr>
              <a:defRPr/>
            </a:lvl8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7091438"/>
      </p:ext>
    </p:extLst>
  </p:cSld>
  <p:clrMapOvr>
    <a:masterClrMapping/>
  </p:clrMapOvr>
  <p:hf hdr="0"/>
  <p:extLst mod="1">
    <p:ext uri="{DCECCB84-F9BA-43D5-87BE-67443E8EF086}">
      <p15:sldGuideLst xmlns:p15="http://schemas.microsoft.com/office/powerpoint/2012/main">
        <p15:guide id="1" pos="3840">
          <p15:clr>
            <a:srgbClr val="FBAE40"/>
          </p15:clr>
        </p15:guide>
        <p15:guide id="2" pos="60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EAC4-8D80-4849-8601-28976A6F066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9C931EF-D7FB-488F-8196-E500954C9FA6}"/>
              </a:ext>
            </a:extLst>
          </p:cNvPr>
          <p:cNvSpPr>
            <a:spLocks noGrp="1"/>
          </p:cNvSpPr>
          <p:nvPr>
            <p:ph type="dt" sz="half" idx="10"/>
          </p:nvPr>
        </p:nvSpPr>
        <p:spPr/>
        <p:txBody>
          <a:bodyPr/>
          <a:lstStyle/>
          <a:p>
            <a:fld id="{8E831B37-8500-46EE-982F-D44B180C6C6C}" type="datetimeFigureOut">
              <a:rPr lang="en-IE" smtClean="0"/>
              <a:t>01/05/2018</a:t>
            </a:fld>
            <a:endParaRPr lang="en-IE"/>
          </a:p>
        </p:txBody>
      </p:sp>
      <p:sp>
        <p:nvSpPr>
          <p:cNvPr id="4" name="Footer Placeholder 3">
            <a:extLst>
              <a:ext uri="{FF2B5EF4-FFF2-40B4-BE49-F238E27FC236}">
                <a16:creationId xmlns:a16="http://schemas.microsoft.com/office/drawing/2014/main" id="{9200C154-F8DA-4DD9-B933-978399F1385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AE452F9-7504-4751-9147-491EE29C40AE}"/>
              </a:ext>
            </a:extLst>
          </p:cNvPr>
          <p:cNvSpPr>
            <a:spLocks noGrp="1"/>
          </p:cNvSpPr>
          <p:nvPr>
            <p:ph type="sldNum" sz="quarter" idx="12"/>
          </p:nvPr>
        </p:nvSpPr>
        <p:spPr/>
        <p:txBody>
          <a:bodyPr/>
          <a:lstStyle/>
          <a:p>
            <a:fld id="{C06C0FDB-F227-4AC5-90C5-969FB0D0BD30}" type="slidenum">
              <a:rPr lang="en-IE" smtClean="0"/>
              <a:t>‹#›</a:t>
            </a:fld>
            <a:endParaRPr lang="en-IE"/>
          </a:p>
        </p:txBody>
      </p:sp>
    </p:spTree>
    <p:extLst>
      <p:ext uri="{BB962C8B-B14F-4D97-AF65-F5344CB8AC3E}">
        <p14:creationId xmlns:p14="http://schemas.microsoft.com/office/powerpoint/2010/main" val="2105383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304799" y="1339273"/>
            <a:ext cx="5680365" cy="4727431"/>
          </a:xfrm>
        </p:spPr>
        <p:txBody>
          <a:bodyPr vert="horz" lIns="0" tIns="0" rIns="0" bIns="0" rtlCol="0">
            <a:noAutofit/>
          </a:bodyPr>
          <a:lstStyle>
            <a:lvl1pPr>
              <a:defRPr lang="en-US" sz="1600" dirty="0" smtClean="0"/>
            </a:lvl1pPr>
            <a:lvl2pPr marL="137156">
              <a:defRPr lang="en-US" sz="1600" dirty="0" smtClean="0"/>
            </a:lvl2pPr>
            <a:lvl3pPr marL="274313">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4"/>
          </p:nvPr>
        </p:nvSpPr>
        <p:spPr>
          <a:xfrm>
            <a:off x="6225308" y="1330469"/>
            <a:ext cx="5661891" cy="4727431"/>
          </a:xfrm>
        </p:spPr>
        <p:txBody>
          <a:bodyPr vert="horz" lIns="0" tIns="0" rIns="0" bIns="0" rtlCol="0">
            <a:noAutofit/>
          </a:bodyPr>
          <a:lstStyle>
            <a:lvl1pPr>
              <a:defRPr lang="en-US" sz="1600" dirty="0" smtClean="0"/>
            </a:lvl1pPr>
            <a:lvl2pPr marL="137156">
              <a:defRPr lang="en-US" sz="1600" dirty="0" smtClean="0"/>
            </a:lvl2pPr>
            <a:lvl3pPr marL="274313">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Slide Number Placeholder 2"/>
          <p:cNvSpPr>
            <a:spLocks noGrp="1"/>
          </p:cNvSpPr>
          <p:nvPr>
            <p:ph type="sldNum" sz="quarter" idx="10"/>
          </p:nvPr>
        </p:nvSpPr>
        <p:spPr>
          <a:xfrm>
            <a:off x="11100329" y="6418632"/>
            <a:ext cx="770951" cy="192287"/>
          </a:xfrm>
        </p:spPr>
        <p:txBody>
          <a:bodyPr/>
          <a:lstStyle/>
          <a:p>
            <a:fld id="{0D558541-60C9-42A2-8392-FF12533A6B7A}" type="slidenum">
              <a:rPr lang="en-US" smtClean="0">
                <a:solidFill>
                  <a:srgbClr val="919191"/>
                </a:solidFill>
              </a:rPr>
              <a:pPr/>
              <a:t>‹#›</a:t>
            </a:fld>
            <a:endParaRPr lang="en-US">
              <a:solidFill>
                <a:srgbClr val="919191"/>
              </a:solidFill>
            </a:endParaRPr>
          </a:p>
        </p:txBody>
      </p:sp>
      <p:sp>
        <p:nvSpPr>
          <p:cNvPr id="11" name="TextBox 3"/>
          <p:cNvSpPr txBox="1"/>
          <p:nvPr userDrawn="1"/>
        </p:nvSpPr>
        <p:spPr>
          <a:xfrm>
            <a:off x="4601154" y="6428555"/>
            <a:ext cx="2989692" cy="138499"/>
          </a:xfrm>
          <a:prstGeom prst="rect">
            <a:avLst/>
          </a:prstGeom>
        </p:spPr>
        <p:txBody>
          <a:bodyPr vert="horz" wrap="square" lIns="0" tIns="0" rIns="0" bIns="0" rtlCol="0">
            <a:spAutoFit/>
          </a:bodyPr>
          <a:lstStyle>
            <a:defPPr>
              <a:defRPr lang="en-US"/>
            </a:defPPr>
            <a:lvl1pPr marL="0" algn="l" defTabSz="815350" rtl="0" eaLnBrk="1" latinLnBrk="0" hangingPunct="1">
              <a:defRPr sz="1630" kern="1200">
                <a:solidFill>
                  <a:schemeClr val="tx1"/>
                </a:solidFill>
                <a:latin typeface="+mn-lt"/>
                <a:ea typeface="+mn-ea"/>
                <a:cs typeface="+mn-cs"/>
              </a:defRPr>
            </a:lvl1pPr>
            <a:lvl2pPr marL="407674" algn="l" defTabSz="815350" rtl="0" eaLnBrk="1" latinLnBrk="0" hangingPunct="1">
              <a:defRPr sz="1630" kern="1200">
                <a:solidFill>
                  <a:schemeClr val="tx1"/>
                </a:solidFill>
                <a:latin typeface="+mn-lt"/>
                <a:ea typeface="+mn-ea"/>
                <a:cs typeface="+mn-cs"/>
              </a:defRPr>
            </a:lvl2pPr>
            <a:lvl3pPr marL="815350" algn="l" defTabSz="815350" rtl="0" eaLnBrk="1" latinLnBrk="0" hangingPunct="1">
              <a:defRPr sz="1630" kern="1200">
                <a:solidFill>
                  <a:schemeClr val="tx1"/>
                </a:solidFill>
                <a:latin typeface="+mn-lt"/>
                <a:ea typeface="+mn-ea"/>
                <a:cs typeface="+mn-cs"/>
              </a:defRPr>
            </a:lvl3pPr>
            <a:lvl4pPr marL="1223023" algn="l" defTabSz="815350" rtl="0" eaLnBrk="1" latinLnBrk="0" hangingPunct="1">
              <a:defRPr sz="1630" kern="1200">
                <a:solidFill>
                  <a:schemeClr val="tx1"/>
                </a:solidFill>
                <a:latin typeface="+mn-lt"/>
                <a:ea typeface="+mn-ea"/>
                <a:cs typeface="+mn-cs"/>
              </a:defRPr>
            </a:lvl4pPr>
            <a:lvl5pPr marL="1630697" algn="l" defTabSz="815350" rtl="0" eaLnBrk="1" latinLnBrk="0" hangingPunct="1">
              <a:defRPr sz="1630" kern="1200">
                <a:solidFill>
                  <a:schemeClr val="tx1"/>
                </a:solidFill>
                <a:latin typeface="+mn-lt"/>
                <a:ea typeface="+mn-ea"/>
                <a:cs typeface="+mn-cs"/>
              </a:defRPr>
            </a:lvl5pPr>
            <a:lvl6pPr marL="2038372" algn="l" defTabSz="815350" rtl="0" eaLnBrk="1" latinLnBrk="0" hangingPunct="1">
              <a:defRPr sz="1630" kern="1200">
                <a:solidFill>
                  <a:schemeClr val="tx1"/>
                </a:solidFill>
                <a:latin typeface="+mn-lt"/>
                <a:ea typeface="+mn-ea"/>
                <a:cs typeface="+mn-cs"/>
              </a:defRPr>
            </a:lvl6pPr>
            <a:lvl7pPr marL="2446046" algn="l" defTabSz="815350" rtl="0" eaLnBrk="1" latinLnBrk="0" hangingPunct="1">
              <a:defRPr sz="1630" kern="1200">
                <a:solidFill>
                  <a:schemeClr val="tx1"/>
                </a:solidFill>
                <a:latin typeface="+mn-lt"/>
                <a:ea typeface="+mn-ea"/>
                <a:cs typeface="+mn-cs"/>
              </a:defRPr>
            </a:lvl7pPr>
            <a:lvl8pPr marL="2853719" algn="l" defTabSz="815350" rtl="0" eaLnBrk="1" latinLnBrk="0" hangingPunct="1">
              <a:defRPr sz="1630" kern="1200">
                <a:solidFill>
                  <a:schemeClr val="tx1"/>
                </a:solidFill>
                <a:latin typeface="+mn-lt"/>
                <a:ea typeface="+mn-ea"/>
                <a:cs typeface="+mn-cs"/>
              </a:defRPr>
            </a:lvl8pPr>
            <a:lvl9pPr marL="3261394" algn="l" defTabSz="815350" rtl="0" eaLnBrk="1" latinLnBrk="0" hangingPunct="1">
              <a:defRPr sz="1630" kern="1200">
                <a:solidFill>
                  <a:schemeClr val="tx1"/>
                </a:solidFill>
                <a:latin typeface="+mn-lt"/>
                <a:ea typeface="+mn-ea"/>
                <a:cs typeface="+mn-cs"/>
              </a:defRPr>
            </a:lvl9pPr>
          </a:lstStyle>
          <a:p>
            <a:pPr algn="ctr" defTabSz="815330"/>
            <a:r>
              <a:rPr lang="en-US" sz="900">
                <a:solidFill>
                  <a:srgbClr val="919191"/>
                </a:solidFill>
              </a:rPr>
              <a:t>Copyright © 2017 Accenture  All rights reserved.</a:t>
            </a:r>
            <a:endParaRPr lang="en-AU" sz="900">
              <a:solidFill>
                <a:srgbClr val="919191"/>
              </a:solidFill>
            </a:endParaRPr>
          </a:p>
        </p:txBody>
      </p:sp>
      <p:pic>
        <p:nvPicPr>
          <p:cNvPr id="12" name="Picture 11"/>
          <p:cNvPicPr>
            <a:picLocks noChangeAspect="1"/>
          </p:cNvPicPr>
          <p:nvPr userDrawn="1"/>
        </p:nvPicPr>
        <p:blipFill>
          <a:blip r:embed="rId2">
            <a:lum bright="-100000"/>
          </a:blip>
          <a:stretch>
            <a:fillRect/>
          </a:stretch>
        </p:blipFill>
        <p:spPr>
          <a:xfrm>
            <a:off x="304800" y="6274602"/>
            <a:ext cx="1052945" cy="277771"/>
          </a:xfrm>
          <a:prstGeom prst="rect">
            <a:avLst/>
          </a:prstGeom>
        </p:spPr>
      </p:pic>
    </p:spTree>
    <p:extLst>
      <p:ext uri="{BB962C8B-B14F-4D97-AF65-F5344CB8AC3E}">
        <p14:creationId xmlns:p14="http://schemas.microsoft.com/office/powerpoint/2010/main" val="153181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7A1EF-86A9-4445-81D3-F329B80DDB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77692A-667B-4C0E-9316-84F183DA27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9A71C1-3525-461E-9AF5-D7FEF3D10B37}"/>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9772CA84-A9DB-40C2-9067-8CE6154BC9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2243C8-0832-4D97-B98B-AC0691AADF22}"/>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3521035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hort Headline and 1 Column">
    <p:spTree>
      <p:nvGrpSpPr>
        <p:cNvPr id="1" name=""/>
        <p:cNvGrpSpPr/>
        <p:nvPr/>
      </p:nvGrpSpPr>
      <p:grpSpPr>
        <a:xfrm>
          <a:off x="0" y="0"/>
          <a:ext cx="0" cy="0"/>
          <a:chOff x="0" y="0"/>
          <a:chExt cx="0" cy="0"/>
        </a:xfrm>
      </p:grpSpPr>
      <p:sp>
        <p:nvSpPr>
          <p:cNvPr id="6" name="Content Placeholder 5"/>
          <p:cNvSpPr>
            <a:spLocks noGrp="1"/>
          </p:cNvSpPr>
          <p:nvPr>
            <p:ph sz="quarter" idx="18"/>
          </p:nvPr>
        </p:nvSpPr>
        <p:spPr>
          <a:xfrm>
            <a:off x="381001" y="1828802"/>
            <a:ext cx="8572500" cy="4689475"/>
          </a:xfrm>
        </p:spPr>
        <p:txBody>
          <a:bodyPr/>
          <a:lstStyle>
            <a:lvl3pPr marL="514338" indent="-230182">
              <a:buFont typeface="Graphik" panose="020B0503030202060203" pitchFamily="34" charset="0"/>
              <a:buChar char="–"/>
              <a:defRPr/>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endParaRPr lang="en-US" dirty="0"/>
          </a:p>
        </p:txBody>
      </p:sp>
      <p:sp>
        <p:nvSpPr>
          <p:cNvPr id="3" name="Footer Placeholder 2"/>
          <p:cNvSpPr>
            <a:spLocks noGrp="1"/>
          </p:cNvSpPr>
          <p:nvPr>
            <p:ph type="ftr" sz="quarter" idx="20"/>
          </p:nvPr>
        </p:nvSpPr>
        <p:spPr/>
        <p:txBody>
          <a:bodyPr/>
          <a:lstStyle/>
          <a:p>
            <a:r>
              <a:rPr lang="en-US"/>
              <a:t>Copyright © 2017 Accenture. All rights reserved.</a:t>
            </a:r>
            <a:endParaRPr lang="en-US" dirty="0"/>
          </a:p>
        </p:txBody>
      </p:sp>
      <p:sp>
        <p:nvSpPr>
          <p:cNvPr id="4" name="Slide Number Placeholder 3"/>
          <p:cNvSpPr>
            <a:spLocks noGrp="1"/>
          </p:cNvSpPr>
          <p:nvPr>
            <p:ph type="sldNum" sz="quarter" idx="21"/>
          </p:nvPr>
        </p:nvSpPr>
        <p:spPr/>
        <p:txBody>
          <a:bodyPr/>
          <a:lstStyle/>
          <a:p>
            <a:fld id="{4F9AC08D-23A9-440E-BCB9-AA1E9877CC38}" type="slidenum">
              <a:rPr lang="en-US" smtClean="0"/>
              <a:pPr/>
              <a:t>‹#›</a:t>
            </a:fld>
            <a:endParaRPr lang="en-US" dirty="0"/>
          </a:p>
        </p:txBody>
      </p:sp>
    </p:spTree>
    <p:extLst>
      <p:ext uri="{BB962C8B-B14F-4D97-AF65-F5344CB8AC3E}">
        <p14:creationId xmlns:p14="http://schemas.microsoft.com/office/powerpoint/2010/main" val="3583956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Cover">
    <p:bg>
      <p:bgPr>
        <a:gradFill>
          <a:gsLst>
            <a:gs pos="0">
              <a:srgbClr val="F1F3F2"/>
            </a:gs>
            <a:gs pos="37000">
              <a:srgbClr val="F7F7F7"/>
            </a:gs>
            <a:gs pos="68500">
              <a:srgbClr val="FAFAFA"/>
            </a:gs>
            <a:gs pos="100000">
              <a:schemeClr val="bg1"/>
            </a:gs>
          </a:gsLst>
          <a:lin ang="12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1" r="-10356"/>
          <a:stretch/>
        </p:blipFill>
        <p:spPr>
          <a:xfrm>
            <a:off x="0" y="-27384"/>
            <a:ext cx="13512824" cy="6885384"/>
          </a:xfrm>
          <a:prstGeom prst="rect">
            <a:avLst/>
          </a:prstGeom>
        </p:spPr>
      </p:pic>
      <p:grpSp>
        <p:nvGrpSpPr>
          <p:cNvPr id="93" name="Master Brand 03 - Outline GTS" hidden="1"/>
          <p:cNvGrpSpPr>
            <a:grpSpLocks noChangeAspect="1"/>
          </p:cNvGrpSpPr>
          <p:nvPr userDrawn="1"/>
        </p:nvGrpSpPr>
        <p:grpSpPr bwMode="auto">
          <a:xfrm>
            <a:off x="2607278" y="1006057"/>
            <a:ext cx="4774072" cy="4870800"/>
            <a:chOff x="1620" y="-106"/>
            <a:chExt cx="4442" cy="4532"/>
          </a:xfrm>
        </p:grpSpPr>
        <p:sp>
          <p:nvSpPr>
            <p:cNvPr id="94"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5"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4" name="Master Brand 03 - GRADIENT GTS" hidden="1"/>
          <p:cNvGrpSpPr/>
          <p:nvPr userDrawn="1"/>
        </p:nvGrpSpPr>
        <p:grpSpPr>
          <a:xfrm>
            <a:off x="2607278" y="1026844"/>
            <a:ext cx="4751149" cy="4850013"/>
            <a:chOff x="336907" y="342900"/>
            <a:chExt cx="2298344" cy="2346169"/>
          </a:xfrm>
        </p:grpSpPr>
        <p:sp>
          <p:nvSpPr>
            <p:cNvPr id="85"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6"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6" name="Master Brand 03 - DIMENSIONAL GTS" hidden="1"/>
          <p:cNvGrpSpPr/>
          <p:nvPr userDrawn="1"/>
        </p:nvGrpSpPr>
        <p:grpSpPr>
          <a:xfrm>
            <a:off x="2622518" y="1011604"/>
            <a:ext cx="4751149" cy="4850013"/>
            <a:chOff x="336907" y="342900"/>
            <a:chExt cx="2298344" cy="2346169"/>
          </a:xfrm>
        </p:grpSpPr>
        <p:sp>
          <p:nvSpPr>
            <p:cNvPr id="67"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8"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7" name="Master Brand 02 - Outline GTS" hidden="1"/>
          <p:cNvGrpSpPr>
            <a:grpSpLocks noChangeAspect="1"/>
          </p:cNvGrpSpPr>
          <p:nvPr userDrawn="1"/>
        </p:nvGrpSpPr>
        <p:grpSpPr bwMode="auto">
          <a:xfrm>
            <a:off x="2607278" y="1006057"/>
            <a:ext cx="4774072" cy="4870800"/>
            <a:chOff x="1620" y="-106"/>
            <a:chExt cx="4442" cy="4532"/>
          </a:xfrm>
        </p:grpSpPr>
        <p:sp>
          <p:nvSpPr>
            <p:cNvPr id="88"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9"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0" name="Master Brand 02 - GRADIENT GTS" hidden="1"/>
          <p:cNvGrpSpPr/>
          <p:nvPr userDrawn="1"/>
        </p:nvGrpSpPr>
        <p:grpSpPr>
          <a:xfrm>
            <a:off x="2622518" y="1011604"/>
            <a:ext cx="4751149" cy="4850013"/>
            <a:chOff x="336907" y="342900"/>
            <a:chExt cx="2298344" cy="2346169"/>
          </a:xfrm>
        </p:grpSpPr>
        <p:sp>
          <p:nvSpPr>
            <p:cNvPr id="8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7" name="Master Brand 02 - DIMENSIONAL GTS" hidden="1"/>
          <p:cNvGrpSpPr/>
          <p:nvPr userDrawn="1"/>
        </p:nvGrpSpPr>
        <p:grpSpPr>
          <a:xfrm>
            <a:off x="2622518" y="1011604"/>
            <a:ext cx="4751149" cy="4850013"/>
            <a:chOff x="336907" y="342900"/>
            <a:chExt cx="2298344" cy="2346169"/>
          </a:xfrm>
        </p:grpSpPr>
        <p:sp>
          <p:nvSpPr>
            <p:cNvPr id="58"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9"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90" name="Master Brand 01 - Outline GTS" hidden="1"/>
          <p:cNvGrpSpPr>
            <a:grpSpLocks noChangeAspect="1"/>
          </p:cNvGrpSpPr>
          <p:nvPr userDrawn="1"/>
        </p:nvGrpSpPr>
        <p:grpSpPr bwMode="auto">
          <a:xfrm>
            <a:off x="2607278" y="1006057"/>
            <a:ext cx="4774072" cy="4870800"/>
            <a:chOff x="1620" y="-106"/>
            <a:chExt cx="4442" cy="4532"/>
          </a:xfrm>
        </p:grpSpPr>
        <p:sp>
          <p:nvSpPr>
            <p:cNvPr id="91"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2"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4" name="Master Brand 01 - GRADIENT GTS" hidden="1"/>
          <p:cNvGrpSpPr/>
          <p:nvPr userDrawn="1"/>
        </p:nvGrpSpPr>
        <p:grpSpPr>
          <a:xfrm>
            <a:off x="2622518" y="1011604"/>
            <a:ext cx="4751149" cy="4850013"/>
            <a:chOff x="336907" y="342900"/>
            <a:chExt cx="2298344" cy="2346169"/>
          </a:xfrm>
        </p:grpSpPr>
        <p:sp>
          <p:nvSpPr>
            <p:cNvPr id="77"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8"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1" name="Master Brand 01 - DIMENSIONAL GTS" hidden="1"/>
          <p:cNvGrpSpPr/>
          <p:nvPr userDrawn="1"/>
        </p:nvGrpSpPr>
        <p:grpSpPr>
          <a:xfrm>
            <a:off x="2622518" y="1011604"/>
            <a:ext cx="4751149" cy="4850013"/>
            <a:chOff x="336907" y="342900"/>
            <a:chExt cx="2298344" cy="2346169"/>
          </a:xfrm>
        </p:grpSpPr>
        <p:sp>
          <p:nvSpPr>
            <p:cNvPr id="5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81" name="Consulting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1" name="Consulting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3" name="Consulting - DIMENSIONAL GTS" hidden="1"/>
          <p:cNvGrpSpPr/>
          <p:nvPr userDrawn="1"/>
        </p:nvGrpSpPr>
        <p:grpSpPr>
          <a:xfrm>
            <a:off x="2622518" y="1011604"/>
            <a:ext cx="4751149" cy="4850013"/>
            <a:chOff x="336907" y="342900"/>
            <a:chExt cx="2298344" cy="2346169"/>
          </a:xfrm>
        </p:grpSpPr>
        <p:sp>
          <p:nvSpPr>
            <p:cNvPr id="64"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7E00FF"/>
                </a:gs>
                <a:gs pos="100000">
                  <a:srgbClr val="380089"/>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5"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9" name="Digital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98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2" name="Digital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0" name="Digital - DIMENSIONAL GTS" hidden="1"/>
          <p:cNvGrpSpPr/>
          <p:nvPr userDrawn="1"/>
        </p:nvGrpSpPr>
        <p:grpSpPr>
          <a:xfrm>
            <a:off x="2622518" y="1011604"/>
            <a:ext cx="4751149" cy="4850013"/>
            <a:chOff x="336907" y="342900"/>
            <a:chExt cx="2298344" cy="2346169"/>
          </a:xfrm>
        </p:grpSpPr>
        <p:sp>
          <p:nvSpPr>
            <p:cNvPr id="61"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2"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6" name="Operations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98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0" name="Operations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54" name="Operations - DIMENSIONAL GTS" hidden="1"/>
          <p:cNvGrpSpPr/>
          <p:nvPr userDrawn="1"/>
        </p:nvGrpSpPr>
        <p:grpSpPr>
          <a:xfrm>
            <a:off x="2622518" y="1011604"/>
            <a:ext cx="4751149" cy="4850013"/>
            <a:chOff x="336907" y="342900"/>
            <a:chExt cx="2298344" cy="2346169"/>
          </a:xfrm>
        </p:grpSpPr>
        <p:sp>
          <p:nvSpPr>
            <p:cNvPr id="55"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6"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3" name="Strategy - GRADIENT GTS" hidden="1"/>
          <p:cNvSpPr>
            <a:spLocks/>
          </p:cNvSpPr>
          <p:nvPr userDrawn="1"/>
        </p:nvSpPr>
        <p:spPr bwMode="auto">
          <a:xfrm>
            <a:off x="2623155" y="1011604"/>
            <a:ext cx="4750511" cy="4850013"/>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710012"/>
              </a:gs>
              <a:gs pos="98000">
                <a:srgbClr val="FF00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9" name="Strategy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6" name="Strategy - DIMENSIONAL GTS" hidden="1"/>
          <p:cNvGrpSpPr/>
          <p:nvPr userDrawn="1"/>
        </p:nvGrpSpPr>
        <p:grpSpPr>
          <a:xfrm>
            <a:off x="2622518" y="1011604"/>
            <a:ext cx="4751149" cy="4850013"/>
            <a:chOff x="336907" y="342900"/>
            <a:chExt cx="2298344" cy="2346169"/>
          </a:xfrm>
        </p:grpSpPr>
        <p:sp>
          <p:nvSpPr>
            <p:cNvPr id="37"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38"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5" name="Technology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49" name="Technology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Text Placeholder 9"/>
          <p:cNvSpPr>
            <a:spLocks noGrp="1"/>
          </p:cNvSpPr>
          <p:nvPr userDrawn="1">
            <p:ph type="body" sz="quarter" idx="12" hasCustomPrompt="1"/>
          </p:nvPr>
        </p:nvSpPr>
        <p:spPr>
          <a:xfrm>
            <a:off x="6766969" y="4344715"/>
            <a:ext cx="3859050"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sp>
        <p:nvSpPr>
          <p:cNvPr id="8" name="Title 2"/>
          <p:cNvSpPr>
            <a:spLocks noGrp="1"/>
          </p:cNvSpPr>
          <p:nvPr userDrawn="1">
            <p:ph type="title" hasCustomPrompt="1"/>
          </p:nvPr>
        </p:nvSpPr>
        <p:spPr>
          <a:xfrm>
            <a:off x="580830" y="1462236"/>
            <a:ext cx="5353246" cy="3948750"/>
          </a:xfrm>
        </p:spPr>
        <p:txBody>
          <a:bodyPr tIns="252000" anchor="ctr"/>
          <a:lstStyle>
            <a:lvl1pPr>
              <a:lnSpc>
                <a:spcPct val="70000"/>
              </a:lnSpc>
              <a:defRPr sz="7200" spc="-150" baseline="0">
                <a:solidFill>
                  <a:schemeClr val="tx1"/>
                </a:solidFill>
              </a:defRPr>
            </a:lvl1pPr>
          </a:lstStyle>
          <a:p>
            <a:r>
              <a:rPr lang="en-US" dirty="0"/>
              <a:t>Click </a:t>
            </a:r>
            <a:br>
              <a:rPr lang="en-US" dirty="0"/>
            </a:br>
            <a:r>
              <a:rPr lang="en-US" dirty="0"/>
              <a:t>to edit Master title</a:t>
            </a:r>
            <a:endParaRPr lang="en-AU" dirty="0"/>
          </a:p>
        </p:txBody>
      </p:sp>
      <p:pic>
        <p:nvPicPr>
          <p:cNvPr id="20" name="Accenture_Technology_WHITE" hidden="1"/>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24" name="Accenture_Strategy_WHITE" hidden="1"/>
          <p:cNvPicPr>
            <a:picLocks noChangeAspect="1"/>
          </p:cNvPicPr>
          <p:nvPr userDrawn="1"/>
        </p:nvPicPr>
        <p:blipFill>
          <a:blip r:embed="rId4"/>
          <a:stretch>
            <a:fillRect/>
          </a:stretch>
        </p:blipFill>
        <p:spPr>
          <a:xfrm>
            <a:off x="7773000" y="459803"/>
            <a:ext cx="3276000" cy="623063"/>
          </a:xfrm>
          <a:prstGeom prst="rect">
            <a:avLst/>
          </a:prstGeom>
        </p:spPr>
      </p:pic>
      <p:pic>
        <p:nvPicPr>
          <p:cNvPr id="32" name="Accenture_Strategy_BLACK" hidden="1"/>
          <p:cNvPicPr>
            <a:picLocks noChangeAspect="1"/>
          </p:cNvPicPr>
          <p:nvPr userDrawn="1"/>
        </p:nvPicPr>
        <p:blipFill>
          <a:blip r:embed="rId5"/>
          <a:stretch>
            <a:fillRect/>
          </a:stretch>
        </p:blipFill>
        <p:spPr>
          <a:xfrm>
            <a:off x="7772739" y="459803"/>
            <a:ext cx="3276261" cy="623113"/>
          </a:xfrm>
          <a:prstGeom prst="rect">
            <a:avLst/>
          </a:prstGeom>
        </p:spPr>
      </p:pic>
      <p:pic>
        <p:nvPicPr>
          <p:cNvPr id="23" name="Accenture_Operations_WHITE" hidden="1"/>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31" name="Accenture_Operations_BLACK" hidden="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26" name="Accenture_Mobility_WHITE" hidden="1"/>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34" name="Accenture_Mobility_BLACK"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8" name="Accenture_Interactive_WHITE" hidden="1"/>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42" name="Accenture_Interactive_BLACK" hidden="1"/>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5" name="Accenture_Analytics_WHITE" hidden="1"/>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33" name="Accenture_Analytics_BLACK" hidden="1"/>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27" name="Accenture_Digital_WHITE" hidden="1"/>
          <p:cNvPicPr>
            <a:picLocks noChangeAspect="1"/>
          </p:cNvPicPr>
          <p:nvPr userDrawn="1"/>
        </p:nvPicPr>
        <p:blipFill>
          <a:blip r:embed="rId14"/>
          <a:stretch>
            <a:fillRect/>
          </a:stretch>
        </p:blipFill>
        <p:spPr>
          <a:xfrm>
            <a:off x="7756425" y="467886"/>
            <a:ext cx="2959200" cy="635308"/>
          </a:xfrm>
          <a:prstGeom prst="rect">
            <a:avLst/>
          </a:prstGeom>
        </p:spPr>
      </p:pic>
      <p:pic>
        <p:nvPicPr>
          <p:cNvPr id="35" name="Accenture_Digital_BLACK" hidden="1"/>
          <p:cNvPicPr>
            <a:picLocks noChangeAspect="1"/>
          </p:cNvPicPr>
          <p:nvPr userDrawn="1"/>
        </p:nvPicPr>
        <p:blipFill>
          <a:blip r:embed="rId15"/>
          <a:stretch>
            <a:fillRect/>
          </a:stretch>
        </p:blipFill>
        <p:spPr>
          <a:xfrm>
            <a:off x="7756072" y="467886"/>
            <a:ext cx="2959553" cy="635385"/>
          </a:xfrm>
          <a:prstGeom prst="rect">
            <a:avLst/>
          </a:prstGeom>
        </p:spPr>
      </p:pic>
      <p:pic>
        <p:nvPicPr>
          <p:cNvPr id="22" name="Accenture_Consulting_WHITE" hidden="1"/>
          <p:cNvPicPr>
            <a:picLocks noChangeAspect="1"/>
          </p:cNvPicPr>
          <p:nvPr userDrawn="1"/>
        </p:nvPicPr>
        <p:blipFill>
          <a:blip r:embed="rId16"/>
          <a:stretch>
            <a:fillRect/>
          </a:stretch>
        </p:blipFill>
        <p:spPr>
          <a:xfrm>
            <a:off x="7755225" y="464711"/>
            <a:ext cx="3722400" cy="633721"/>
          </a:xfrm>
          <a:prstGeom prst="rect">
            <a:avLst/>
          </a:prstGeom>
        </p:spPr>
      </p:pic>
      <p:pic>
        <p:nvPicPr>
          <p:cNvPr id="30" name="Accenture_Consulting_BLACK" hidden="1"/>
          <p:cNvPicPr>
            <a:picLocks noChangeAspect="1"/>
          </p:cNvPicPr>
          <p:nvPr userDrawn="1"/>
        </p:nvPicPr>
        <p:blipFill>
          <a:blip r:embed="rId17"/>
          <a:stretch>
            <a:fillRect/>
          </a:stretch>
        </p:blipFill>
        <p:spPr>
          <a:xfrm>
            <a:off x="7756071" y="464711"/>
            <a:ext cx="3721554" cy="633578"/>
          </a:xfrm>
          <a:prstGeom prst="rect">
            <a:avLst/>
          </a:prstGeom>
        </p:spPr>
      </p:pic>
      <p:grpSp>
        <p:nvGrpSpPr>
          <p:cNvPr id="39" name="Accenture_MasterWHITE" hidden="1"/>
          <p:cNvGrpSpPr/>
          <p:nvPr userDrawn="1"/>
        </p:nvGrpSpPr>
        <p:grpSpPr>
          <a:xfrm>
            <a:off x="7782263" y="470921"/>
            <a:ext cx="1828462" cy="530297"/>
            <a:chOff x="457202" y="420673"/>
            <a:chExt cx="2182661" cy="633434"/>
          </a:xfrm>
        </p:grpSpPr>
        <p:sp>
          <p:nvSpPr>
            <p:cNvPr id="40"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40"/>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43" name="Accenture_MasterBLACK" hidden="1"/>
          <p:cNvGrpSpPr/>
          <p:nvPr userDrawn="1"/>
        </p:nvGrpSpPr>
        <p:grpSpPr>
          <a:xfrm>
            <a:off x="7767974" y="460549"/>
            <a:ext cx="1828462" cy="528825"/>
            <a:chOff x="476250" y="397668"/>
            <a:chExt cx="2195577" cy="635000"/>
          </a:xfrm>
        </p:grpSpPr>
        <p:sp>
          <p:nvSpPr>
            <p:cNvPr id="44" name="Freeform 43"/>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45" name="Accenture Black"/>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grpSp>
        <p:nvGrpSpPr>
          <p:cNvPr id="96" name="Group 95"/>
          <p:cNvGrpSpPr>
            <a:grpSpLocks noChangeAspect="1"/>
          </p:cNvGrpSpPr>
          <p:nvPr userDrawn="1"/>
        </p:nvGrpSpPr>
        <p:grpSpPr>
          <a:xfrm>
            <a:off x="9559232" y="335459"/>
            <a:ext cx="2250858" cy="604157"/>
            <a:chOff x="9563100" y="1673029"/>
            <a:chExt cx="1389888" cy="373063"/>
          </a:xfrm>
        </p:grpSpPr>
        <p:pic>
          <p:nvPicPr>
            <p:cNvPr id="97" name="Picture 9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98"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raphik" panose="020B0503030202060203" pitchFamily="34" charset="0"/>
              </a:endParaRPr>
            </a:p>
          </p:txBody>
        </p:sp>
      </p:grpSp>
      <p:pic>
        <p:nvPicPr>
          <p:cNvPr id="99" name="Picture 98"/>
          <p:cNvPicPr>
            <a:picLocks noChangeAspect="1"/>
          </p:cNvPicPr>
          <p:nvPr userDrawn="1"/>
        </p:nvPicPr>
        <p:blipFill>
          <a:blip r:embed="rId20"/>
          <a:stretch>
            <a:fillRect/>
          </a:stretch>
        </p:blipFill>
        <p:spPr>
          <a:xfrm>
            <a:off x="9947106" y="6279495"/>
            <a:ext cx="1833709" cy="351540"/>
          </a:xfrm>
          <a:prstGeom prst="rect">
            <a:avLst/>
          </a:prstGeom>
        </p:spPr>
      </p:pic>
    </p:spTree>
    <p:extLst>
      <p:ext uri="{BB962C8B-B14F-4D97-AF65-F5344CB8AC3E}">
        <p14:creationId xmlns:p14="http://schemas.microsoft.com/office/powerpoint/2010/main" val="33191167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4_Cover">
    <p:bg>
      <p:bgPr>
        <a:gradFill>
          <a:gsLst>
            <a:gs pos="0">
              <a:schemeClr val="bg1">
                <a:lumMod val="85000"/>
              </a:schemeClr>
            </a:gs>
            <a:gs pos="100000">
              <a:srgbClr val="ECECEC"/>
            </a:gs>
          </a:gsLst>
          <a:lin ang="1200000" scaled="0"/>
        </a:gradFill>
        <a:effectLst/>
      </p:bgPr>
    </p:bg>
    <p:spTree>
      <p:nvGrpSpPr>
        <p:cNvPr id="1" name=""/>
        <p:cNvGrpSpPr/>
        <p:nvPr/>
      </p:nvGrpSpPr>
      <p:grpSpPr>
        <a:xfrm>
          <a:off x="0" y="0"/>
          <a:ext cx="0" cy="0"/>
          <a:chOff x="0" y="0"/>
          <a:chExt cx="0" cy="0"/>
        </a:xfrm>
      </p:grpSpPr>
      <p:grpSp>
        <p:nvGrpSpPr>
          <p:cNvPr id="89" name="Master Brand 03 - Outline GTS" hidden="1"/>
          <p:cNvGrpSpPr>
            <a:grpSpLocks noChangeAspect="1"/>
          </p:cNvGrpSpPr>
          <p:nvPr userDrawn="1"/>
        </p:nvGrpSpPr>
        <p:grpSpPr bwMode="auto">
          <a:xfrm>
            <a:off x="1159200" y="455022"/>
            <a:ext cx="5949065" cy="6069600"/>
            <a:chOff x="1620" y="-106"/>
            <a:chExt cx="4442" cy="4532"/>
          </a:xfrm>
        </p:grpSpPr>
        <p:sp>
          <p:nvSpPr>
            <p:cNvPr id="90"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1"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3" name="Master Brand 03 - GRADIENT GTS" hidden="1"/>
          <p:cNvGrpSpPr/>
          <p:nvPr userDrawn="1"/>
        </p:nvGrpSpPr>
        <p:grpSpPr>
          <a:xfrm>
            <a:off x="1159200" y="456688"/>
            <a:ext cx="5944244" cy="6067934"/>
            <a:chOff x="336907" y="342900"/>
            <a:chExt cx="2298344" cy="2346169"/>
          </a:xfrm>
        </p:grpSpPr>
        <p:sp>
          <p:nvSpPr>
            <p:cNvPr id="84"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5"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0" name="Master Brand 03 - DIMENSIONAL GTS" hidden="1"/>
          <p:cNvGrpSpPr/>
          <p:nvPr userDrawn="1"/>
        </p:nvGrpSpPr>
        <p:grpSpPr>
          <a:xfrm>
            <a:off x="1159200" y="456688"/>
            <a:ext cx="5944244" cy="6067934"/>
            <a:chOff x="336907" y="342900"/>
            <a:chExt cx="2298344" cy="2346169"/>
          </a:xfrm>
        </p:grpSpPr>
        <p:sp>
          <p:nvSpPr>
            <p:cNvPr id="81"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2"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6" name="Master Brand 02 - Outline GTS" hidden="1"/>
          <p:cNvGrpSpPr>
            <a:grpSpLocks noChangeAspect="1"/>
          </p:cNvGrpSpPr>
          <p:nvPr userDrawn="1"/>
        </p:nvGrpSpPr>
        <p:grpSpPr bwMode="auto">
          <a:xfrm>
            <a:off x="1159200" y="455022"/>
            <a:ext cx="5949065" cy="6069600"/>
            <a:chOff x="1620" y="-106"/>
            <a:chExt cx="4442" cy="4532"/>
          </a:xfrm>
        </p:grpSpPr>
        <p:sp>
          <p:nvSpPr>
            <p:cNvPr id="87"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8"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7" name="Master Brand 02 - GRADIENT GTS" hidden="1"/>
          <p:cNvGrpSpPr/>
          <p:nvPr userDrawn="1"/>
        </p:nvGrpSpPr>
        <p:grpSpPr>
          <a:xfrm>
            <a:off x="1159200" y="456688"/>
            <a:ext cx="5944244" cy="6067934"/>
            <a:chOff x="336907" y="342900"/>
            <a:chExt cx="2298344" cy="2346169"/>
          </a:xfrm>
        </p:grpSpPr>
        <p:sp>
          <p:nvSpPr>
            <p:cNvPr id="78"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9"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74" name="Master Brand 02 - DIMENSIONAL GTS" hidden="1"/>
          <p:cNvGrpSpPr/>
          <p:nvPr userDrawn="1"/>
        </p:nvGrpSpPr>
        <p:grpSpPr>
          <a:xfrm>
            <a:off x="1159200" y="456688"/>
            <a:ext cx="5944244" cy="6067934"/>
            <a:chOff x="336907" y="342900"/>
            <a:chExt cx="2298344" cy="2346169"/>
          </a:xfrm>
        </p:grpSpPr>
        <p:sp>
          <p:nvSpPr>
            <p:cNvPr id="75"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6"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27" name="Master Brand 01 - Outline GTS" hidden="1"/>
          <p:cNvGrpSpPr>
            <a:grpSpLocks noChangeAspect="1"/>
          </p:cNvGrpSpPr>
          <p:nvPr userDrawn="1"/>
        </p:nvGrpSpPr>
        <p:grpSpPr bwMode="auto">
          <a:xfrm>
            <a:off x="1159200" y="455022"/>
            <a:ext cx="5949065" cy="6069600"/>
            <a:chOff x="1620" y="-106"/>
            <a:chExt cx="4442" cy="4532"/>
          </a:xfrm>
        </p:grpSpPr>
        <p:sp>
          <p:nvSpPr>
            <p:cNvPr id="31"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32"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1" name="Master Brand 01 - GRADIENT GTS" hidden="1"/>
          <p:cNvGrpSpPr/>
          <p:nvPr userDrawn="1"/>
        </p:nvGrpSpPr>
        <p:grpSpPr>
          <a:xfrm>
            <a:off x="1159200" y="456688"/>
            <a:ext cx="5944244" cy="6067934"/>
            <a:chOff x="336907" y="342900"/>
            <a:chExt cx="2298344" cy="2346169"/>
          </a:xfrm>
        </p:grpSpPr>
        <p:sp>
          <p:nvSpPr>
            <p:cNvPr id="7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1" name="Master Brand 01 - DIMENSIONAL GTS" hidden="1"/>
          <p:cNvGrpSpPr/>
          <p:nvPr userDrawn="1"/>
        </p:nvGrpSpPr>
        <p:grpSpPr>
          <a:xfrm>
            <a:off x="1159200" y="456688"/>
            <a:ext cx="5944244" cy="6067934"/>
            <a:chOff x="336907" y="342900"/>
            <a:chExt cx="2298344" cy="2346169"/>
          </a:xfrm>
        </p:grpSpPr>
        <p:sp>
          <p:nvSpPr>
            <p:cNvPr id="6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60" name="Consulting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100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6" name="Consulting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8" name="Consulting - DIMENSIONAL GTS" hidden="1"/>
          <p:cNvGrpSpPr/>
          <p:nvPr userDrawn="1"/>
        </p:nvGrpSpPr>
        <p:grpSpPr>
          <a:xfrm>
            <a:off x="1159200" y="456688"/>
            <a:ext cx="5944244" cy="6067934"/>
            <a:chOff x="336907" y="342900"/>
            <a:chExt cx="2298344" cy="2346169"/>
          </a:xfrm>
        </p:grpSpPr>
        <p:sp>
          <p:nvSpPr>
            <p:cNvPr id="49"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100000">
                  <a:srgbClr val="380089"/>
                </a:gs>
                <a:gs pos="0">
                  <a:srgbClr val="7E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0"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9" name="Digital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100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5" name="Digital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5" name="Digital - DIMENSIONAL GTS" hidden="1"/>
          <p:cNvGrpSpPr/>
          <p:nvPr userDrawn="1"/>
        </p:nvGrpSpPr>
        <p:grpSpPr>
          <a:xfrm>
            <a:off x="1159200" y="456688"/>
            <a:ext cx="5944244" cy="6067934"/>
            <a:chOff x="336907" y="342900"/>
            <a:chExt cx="2298344" cy="2346169"/>
          </a:xfrm>
        </p:grpSpPr>
        <p:sp>
          <p:nvSpPr>
            <p:cNvPr id="46"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7"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8" name="Operations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100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4" name="Operations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2" name="Operations - DIMENSIONAL GTS" hidden="1"/>
          <p:cNvGrpSpPr/>
          <p:nvPr userDrawn="1"/>
        </p:nvGrpSpPr>
        <p:grpSpPr>
          <a:xfrm>
            <a:off x="1159200" y="456688"/>
            <a:ext cx="5944244" cy="6067934"/>
            <a:chOff x="336907" y="342900"/>
            <a:chExt cx="2298344" cy="2346169"/>
          </a:xfrm>
        </p:grpSpPr>
        <p:sp>
          <p:nvSpPr>
            <p:cNvPr id="43"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4"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3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7" name="Strategy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100000">
                <a:srgbClr val="FF0000"/>
              </a:gs>
              <a:gs pos="0">
                <a:srgbClr val="710012"/>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3" name="Strategy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8" name="Strategy - DIMENSIONAL GTS" hidden="1"/>
          <p:cNvGrpSpPr/>
          <p:nvPr userDrawn="1"/>
        </p:nvGrpSpPr>
        <p:grpSpPr>
          <a:xfrm>
            <a:off x="1159200" y="456688"/>
            <a:ext cx="5944244" cy="6067934"/>
            <a:chOff x="336907" y="342900"/>
            <a:chExt cx="2298344" cy="2346169"/>
          </a:xfrm>
        </p:grpSpPr>
        <p:sp>
          <p:nvSpPr>
            <p:cNvPr id="40"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39" name="Technology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36" name="Technology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SubTitle" hidden="1"/>
          <p:cNvSpPr>
            <a:spLocks noGrp="1"/>
          </p:cNvSpPr>
          <p:nvPr userDrawn="1">
            <p:ph type="body" sz="quarter" idx="12" hasCustomPrompt="1"/>
          </p:nvPr>
        </p:nvSpPr>
        <p:spPr>
          <a:xfrm>
            <a:off x="7756071" y="5073855"/>
            <a:ext cx="3856329"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sp>
        <p:nvSpPr>
          <p:cNvPr id="8" name="MasterTitle"/>
          <p:cNvSpPr>
            <a:spLocks noGrp="1"/>
          </p:cNvSpPr>
          <p:nvPr userDrawn="1">
            <p:ph type="title" hasCustomPrompt="1"/>
          </p:nvPr>
        </p:nvSpPr>
        <p:spPr>
          <a:xfrm>
            <a:off x="579600" y="1462236"/>
            <a:ext cx="5354475" cy="3948750"/>
          </a:xfrm>
        </p:spPr>
        <p:txBody>
          <a:bodyPr tIns="252000" anchor="ctr"/>
          <a:lstStyle>
            <a:lvl1pPr>
              <a:lnSpc>
                <a:spcPct val="70000"/>
              </a:lnSpc>
              <a:defRPr sz="7200" spc="-150" baseline="0">
                <a:solidFill>
                  <a:schemeClr val="tx1"/>
                </a:solidFill>
              </a:defRPr>
            </a:lvl1pPr>
          </a:lstStyle>
          <a:p>
            <a:r>
              <a:rPr lang="en-US" dirty="0"/>
              <a:t>Click </a:t>
            </a:r>
            <a:br>
              <a:rPr lang="en-US" dirty="0"/>
            </a:br>
            <a:r>
              <a:rPr lang="en-US" dirty="0"/>
              <a:t>to edit Master title</a:t>
            </a:r>
            <a:endParaRPr lang="en-AU" dirty="0"/>
          </a:p>
        </p:txBody>
      </p:sp>
      <p:pic>
        <p:nvPicPr>
          <p:cNvPr id="2" name="Accenture_Technology_WHITE" hidden="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7" name="Accenture_Strategy_WHITE" hidden="1"/>
          <p:cNvPicPr>
            <a:picLocks noChangeAspect="1"/>
          </p:cNvPicPr>
          <p:nvPr userDrawn="1"/>
        </p:nvPicPr>
        <p:blipFill>
          <a:blip r:embed="rId3"/>
          <a:stretch>
            <a:fillRect/>
          </a:stretch>
        </p:blipFill>
        <p:spPr>
          <a:xfrm>
            <a:off x="7773000" y="459803"/>
            <a:ext cx="3276000" cy="623063"/>
          </a:xfrm>
          <a:prstGeom prst="rect">
            <a:avLst/>
          </a:prstGeom>
        </p:spPr>
      </p:pic>
      <p:pic>
        <p:nvPicPr>
          <p:cNvPr id="17" name="Accenture_Strategy_BLACK" hidden="1"/>
          <p:cNvPicPr>
            <a:picLocks noChangeAspect="1"/>
          </p:cNvPicPr>
          <p:nvPr userDrawn="1"/>
        </p:nvPicPr>
        <p:blipFill>
          <a:blip r:embed="rId4"/>
          <a:stretch>
            <a:fillRect/>
          </a:stretch>
        </p:blipFill>
        <p:spPr>
          <a:xfrm>
            <a:off x="7772739" y="459803"/>
            <a:ext cx="3276261" cy="623113"/>
          </a:xfrm>
          <a:prstGeom prst="rect">
            <a:avLst/>
          </a:prstGeom>
        </p:spPr>
      </p:pic>
      <p:pic>
        <p:nvPicPr>
          <p:cNvPr id="14" name="Accenture_Operations_WHITE" hidden="1"/>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16" name="Accenture_Operations_BLACK" hidden="1"/>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4" name="Accenture_Mobility_WHITE" hidden="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18" name="Accenture_Mobility_BLACK" hidden="1"/>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9" name="Accenture_Interactive_WHITE"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8" name="Accenture_Interactive_BLACK" hidden="1"/>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5" name="Accenture_Analytics_WHITE" hidden="1"/>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11" name="Accenture_Analytics_BLACK" hidden="1"/>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12" name="Accenture_Analytics_WHITE"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4100" y="658010"/>
            <a:ext cx="3866400" cy="683539"/>
          </a:xfrm>
          <a:prstGeom prst="rect">
            <a:avLst/>
          </a:prstGeom>
        </p:spPr>
      </p:pic>
      <p:pic>
        <p:nvPicPr>
          <p:cNvPr id="3" name="Accenture_Digital_WHITE" hidden="1"/>
          <p:cNvPicPr>
            <a:picLocks noChangeAspect="1"/>
          </p:cNvPicPr>
          <p:nvPr userDrawn="1"/>
        </p:nvPicPr>
        <p:blipFill>
          <a:blip r:embed="rId13"/>
          <a:stretch>
            <a:fillRect/>
          </a:stretch>
        </p:blipFill>
        <p:spPr>
          <a:xfrm>
            <a:off x="7756425" y="467886"/>
            <a:ext cx="2959200" cy="635308"/>
          </a:xfrm>
          <a:prstGeom prst="rect">
            <a:avLst/>
          </a:prstGeom>
        </p:spPr>
      </p:pic>
      <p:pic>
        <p:nvPicPr>
          <p:cNvPr id="15" name="Accenture_Digital_BLACK" hidden="1"/>
          <p:cNvPicPr>
            <a:picLocks noChangeAspect="1"/>
          </p:cNvPicPr>
          <p:nvPr userDrawn="1"/>
        </p:nvPicPr>
        <p:blipFill>
          <a:blip r:embed="rId14"/>
          <a:stretch>
            <a:fillRect/>
          </a:stretch>
        </p:blipFill>
        <p:spPr>
          <a:xfrm>
            <a:off x="7756072" y="467886"/>
            <a:ext cx="2959553" cy="635385"/>
          </a:xfrm>
          <a:prstGeom prst="rect">
            <a:avLst/>
          </a:prstGeom>
        </p:spPr>
      </p:pic>
      <p:pic>
        <p:nvPicPr>
          <p:cNvPr id="26" name="Accenture_Consulting_WHITE" hidden="1"/>
          <p:cNvPicPr>
            <a:picLocks noChangeAspect="1"/>
          </p:cNvPicPr>
          <p:nvPr userDrawn="1"/>
        </p:nvPicPr>
        <p:blipFill>
          <a:blip r:embed="rId15"/>
          <a:stretch>
            <a:fillRect/>
          </a:stretch>
        </p:blipFill>
        <p:spPr>
          <a:xfrm>
            <a:off x="7755225" y="464711"/>
            <a:ext cx="3722400" cy="633721"/>
          </a:xfrm>
          <a:prstGeom prst="rect">
            <a:avLst/>
          </a:prstGeom>
        </p:spPr>
      </p:pic>
      <p:pic>
        <p:nvPicPr>
          <p:cNvPr id="13" name="Accenture_Consulting_BLACK" hidden="1"/>
          <p:cNvPicPr>
            <a:picLocks noChangeAspect="1"/>
          </p:cNvPicPr>
          <p:nvPr userDrawn="1"/>
        </p:nvPicPr>
        <p:blipFill>
          <a:blip r:embed="rId16"/>
          <a:stretch>
            <a:fillRect/>
          </a:stretch>
        </p:blipFill>
        <p:spPr>
          <a:xfrm>
            <a:off x="7756071" y="464711"/>
            <a:ext cx="3721554" cy="633578"/>
          </a:xfrm>
          <a:prstGeom prst="rect">
            <a:avLst/>
          </a:prstGeom>
        </p:spPr>
      </p:pic>
      <p:grpSp>
        <p:nvGrpSpPr>
          <p:cNvPr id="22" name="Accenture_MasterWHITE" hidden="1"/>
          <p:cNvGrpSpPr/>
          <p:nvPr userDrawn="1"/>
        </p:nvGrpSpPr>
        <p:grpSpPr>
          <a:xfrm>
            <a:off x="7782263" y="470921"/>
            <a:ext cx="1828462" cy="530297"/>
            <a:chOff x="457202" y="420673"/>
            <a:chExt cx="2182661" cy="633434"/>
          </a:xfrm>
        </p:grpSpPr>
        <p:sp>
          <p:nvSpPr>
            <p:cNvPr id="23"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4" name="Freeform 23"/>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19" name="Accenture_MasterBLACK" hidden="1"/>
          <p:cNvGrpSpPr/>
          <p:nvPr userDrawn="1"/>
        </p:nvGrpSpPr>
        <p:grpSpPr>
          <a:xfrm>
            <a:off x="7767974" y="460549"/>
            <a:ext cx="1828462" cy="528825"/>
            <a:chOff x="476250" y="397668"/>
            <a:chExt cx="2195577" cy="635000"/>
          </a:xfrm>
        </p:grpSpPr>
        <p:sp>
          <p:nvSpPr>
            <p:cNvPr id="20" name="Freeform 19"/>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21" name="Accenture Black"/>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
        <p:nvSpPr>
          <p:cNvPr id="37" name="AutoShape 7"/>
          <p:cNvSpPr>
            <a:spLocks noChangeAspect="1" noChangeArrowheads="1" noTextEdit="1"/>
          </p:cNvSpPr>
          <p:nvPr userDrawn="1"/>
        </p:nvSpPr>
        <p:spPr bwMode="auto">
          <a:xfrm>
            <a:off x="3446463" y="723900"/>
            <a:ext cx="52990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95" name="Group 94"/>
          <p:cNvGrpSpPr>
            <a:grpSpLocks noChangeAspect="1"/>
          </p:cNvGrpSpPr>
          <p:nvPr userDrawn="1"/>
        </p:nvGrpSpPr>
        <p:grpSpPr>
          <a:xfrm>
            <a:off x="9559232" y="335459"/>
            <a:ext cx="2250858" cy="604157"/>
            <a:chOff x="9563100" y="1673029"/>
            <a:chExt cx="1389888" cy="373063"/>
          </a:xfrm>
        </p:grpSpPr>
        <p:pic>
          <p:nvPicPr>
            <p:cNvPr id="96" name="Picture 9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97"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raphik" panose="020B0503030202060203" pitchFamily="34" charset="0"/>
              </a:endParaRPr>
            </a:p>
          </p:txBody>
        </p:sp>
      </p:grpSp>
      <p:sp>
        <p:nvSpPr>
          <p:cNvPr id="98" name="Text Placeholder 9"/>
          <p:cNvSpPr>
            <a:spLocks noGrp="1"/>
          </p:cNvSpPr>
          <p:nvPr>
            <p:ph type="body" sz="quarter" idx="13" hasCustomPrompt="1"/>
          </p:nvPr>
        </p:nvSpPr>
        <p:spPr>
          <a:xfrm>
            <a:off x="6766969" y="4344715"/>
            <a:ext cx="3859050"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100" name="Picture 99"/>
          <p:cNvPicPr>
            <a:picLocks noChangeAspect="1"/>
          </p:cNvPicPr>
          <p:nvPr userDrawn="1"/>
        </p:nvPicPr>
        <p:blipFill>
          <a:blip r:embed="rId19"/>
          <a:stretch>
            <a:fillRect/>
          </a:stretch>
        </p:blipFill>
        <p:spPr>
          <a:xfrm>
            <a:off x="9947106" y="6279495"/>
            <a:ext cx="1833709" cy="351540"/>
          </a:xfrm>
          <a:prstGeom prst="rect">
            <a:avLst/>
          </a:prstGeom>
        </p:spPr>
      </p:pic>
    </p:spTree>
    <p:extLst>
      <p:ext uri="{BB962C8B-B14F-4D97-AF65-F5344CB8AC3E}">
        <p14:creationId xmlns:p14="http://schemas.microsoft.com/office/powerpoint/2010/main" val="373025931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32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2_Cover">
    <p:bg>
      <p:bgPr>
        <a:solidFill>
          <a:schemeClr val="bg1"/>
        </a:solidFill>
        <a:effectLst/>
      </p:bgPr>
    </p:bg>
    <p:spTree>
      <p:nvGrpSpPr>
        <p:cNvPr id="1" name=""/>
        <p:cNvGrpSpPr/>
        <p:nvPr/>
      </p:nvGrpSpPr>
      <p:grpSpPr>
        <a:xfrm>
          <a:off x="0" y="0"/>
          <a:ext cx="0" cy="0"/>
          <a:chOff x="0" y="0"/>
          <a:chExt cx="0" cy="0"/>
        </a:xfrm>
      </p:grpSpPr>
      <p:grpSp>
        <p:nvGrpSpPr>
          <p:cNvPr id="93" name="Master Brand 03 - Outline GTS" hidden="1"/>
          <p:cNvGrpSpPr>
            <a:grpSpLocks noChangeAspect="1"/>
          </p:cNvGrpSpPr>
          <p:nvPr userDrawn="1"/>
        </p:nvGrpSpPr>
        <p:grpSpPr bwMode="auto">
          <a:xfrm>
            <a:off x="2607278" y="1006057"/>
            <a:ext cx="4774072" cy="4870800"/>
            <a:chOff x="1620" y="-106"/>
            <a:chExt cx="4442" cy="4532"/>
          </a:xfrm>
        </p:grpSpPr>
        <p:sp>
          <p:nvSpPr>
            <p:cNvPr id="94"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5"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4" name="Master Brand 03 - GRADIENT GTS" hidden="1"/>
          <p:cNvGrpSpPr/>
          <p:nvPr userDrawn="1"/>
        </p:nvGrpSpPr>
        <p:grpSpPr>
          <a:xfrm>
            <a:off x="2607278" y="1026844"/>
            <a:ext cx="4751149" cy="4850013"/>
            <a:chOff x="336907" y="342900"/>
            <a:chExt cx="2298344" cy="2346169"/>
          </a:xfrm>
        </p:grpSpPr>
        <p:sp>
          <p:nvSpPr>
            <p:cNvPr id="85"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6"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6" name="Master Brand 03 - DIMENSIONAL GTS" hidden="1"/>
          <p:cNvGrpSpPr/>
          <p:nvPr userDrawn="1"/>
        </p:nvGrpSpPr>
        <p:grpSpPr>
          <a:xfrm>
            <a:off x="2622518" y="1011604"/>
            <a:ext cx="4751149" cy="4850013"/>
            <a:chOff x="336907" y="342900"/>
            <a:chExt cx="2298344" cy="2346169"/>
          </a:xfrm>
        </p:grpSpPr>
        <p:sp>
          <p:nvSpPr>
            <p:cNvPr id="67"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8"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7" name="Master Brand 02 - Outline GTS" hidden="1"/>
          <p:cNvGrpSpPr>
            <a:grpSpLocks noChangeAspect="1"/>
          </p:cNvGrpSpPr>
          <p:nvPr userDrawn="1"/>
        </p:nvGrpSpPr>
        <p:grpSpPr bwMode="auto">
          <a:xfrm>
            <a:off x="2607278" y="1006057"/>
            <a:ext cx="4774072" cy="4870800"/>
            <a:chOff x="1620" y="-106"/>
            <a:chExt cx="4442" cy="4532"/>
          </a:xfrm>
        </p:grpSpPr>
        <p:sp>
          <p:nvSpPr>
            <p:cNvPr id="88"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9"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0" name="Master Brand 02 - GRADIENT GTS" hidden="1"/>
          <p:cNvGrpSpPr/>
          <p:nvPr userDrawn="1"/>
        </p:nvGrpSpPr>
        <p:grpSpPr>
          <a:xfrm>
            <a:off x="2622518" y="1011604"/>
            <a:ext cx="4751149" cy="4850013"/>
            <a:chOff x="336907" y="342900"/>
            <a:chExt cx="2298344" cy="2346169"/>
          </a:xfrm>
        </p:grpSpPr>
        <p:sp>
          <p:nvSpPr>
            <p:cNvPr id="8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7" name="Master Brand 02 - DIMENSIONAL GTS" hidden="1"/>
          <p:cNvGrpSpPr/>
          <p:nvPr userDrawn="1"/>
        </p:nvGrpSpPr>
        <p:grpSpPr>
          <a:xfrm>
            <a:off x="2622518" y="1011604"/>
            <a:ext cx="4751149" cy="4850013"/>
            <a:chOff x="336907" y="342900"/>
            <a:chExt cx="2298344" cy="2346169"/>
          </a:xfrm>
        </p:grpSpPr>
        <p:sp>
          <p:nvSpPr>
            <p:cNvPr id="58"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9"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90" name="Master Brand 01 - Outline GTS" hidden="1"/>
          <p:cNvGrpSpPr>
            <a:grpSpLocks noChangeAspect="1"/>
          </p:cNvGrpSpPr>
          <p:nvPr userDrawn="1"/>
        </p:nvGrpSpPr>
        <p:grpSpPr bwMode="auto">
          <a:xfrm>
            <a:off x="2607278" y="1006057"/>
            <a:ext cx="4774072" cy="4870800"/>
            <a:chOff x="1620" y="-106"/>
            <a:chExt cx="4442" cy="4532"/>
          </a:xfrm>
        </p:grpSpPr>
        <p:sp>
          <p:nvSpPr>
            <p:cNvPr id="91"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2"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4" name="Master Brand 01 - GRADIENT GTS" hidden="1"/>
          <p:cNvGrpSpPr/>
          <p:nvPr userDrawn="1"/>
        </p:nvGrpSpPr>
        <p:grpSpPr>
          <a:xfrm>
            <a:off x="2622518" y="1011604"/>
            <a:ext cx="4751149" cy="4850013"/>
            <a:chOff x="336907" y="342900"/>
            <a:chExt cx="2298344" cy="2346169"/>
          </a:xfrm>
        </p:grpSpPr>
        <p:sp>
          <p:nvSpPr>
            <p:cNvPr id="77"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8"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1" name="Master Brand 01 - DIMENSIONAL GTS" hidden="1"/>
          <p:cNvGrpSpPr/>
          <p:nvPr userDrawn="1"/>
        </p:nvGrpSpPr>
        <p:grpSpPr>
          <a:xfrm>
            <a:off x="2622518" y="1011604"/>
            <a:ext cx="4751149" cy="4850013"/>
            <a:chOff x="336907" y="342900"/>
            <a:chExt cx="2298344" cy="2346169"/>
          </a:xfrm>
        </p:grpSpPr>
        <p:sp>
          <p:nvSpPr>
            <p:cNvPr id="5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81" name="Consulting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1" name="Consulting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3" name="Consulting - DIMENSIONAL GTS" hidden="1"/>
          <p:cNvGrpSpPr/>
          <p:nvPr userDrawn="1"/>
        </p:nvGrpSpPr>
        <p:grpSpPr>
          <a:xfrm>
            <a:off x="2622518" y="1011604"/>
            <a:ext cx="4751149" cy="4850013"/>
            <a:chOff x="336907" y="342900"/>
            <a:chExt cx="2298344" cy="2346169"/>
          </a:xfrm>
        </p:grpSpPr>
        <p:sp>
          <p:nvSpPr>
            <p:cNvPr id="64"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7E00FF"/>
                </a:gs>
                <a:gs pos="100000">
                  <a:srgbClr val="380089"/>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5"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9" name="Digital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98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2" name="Digital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0" name="Digital - DIMENSIONAL GTS" hidden="1"/>
          <p:cNvGrpSpPr/>
          <p:nvPr userDrawn="1"/>
        </p:nvGrpSpPr>
        <p:grpSpPr>
          <a:xfrm>
            <a:off x="2622518" y="1011604"/>
            <a:ext cx="4751149" cy="4850013"/>
            <a:chOff x="336907" y="342900"/>
            <a:chExt cx="2298344" cy="2346169"/>
          </a:xfrm>
        </p:grpSpPr>
        <p:sp>
          <p:nvSpPr>
            <p:cNvPr id="61"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2"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6" name="Operations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98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0" name="Operations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54" name="Operations - DIMENSIONAL GTS" hidden="1"/>
          <p:cNvGrpSpPr/>
          <p:nvPr userDrawn="1"/>
        </p:nvGrpSpPr>
        <p:grpSpPr>
          <a:xfrm>
            <a:off x="2622518" y="1011604"/>
            <a:ext cx="4751149" cy="4850013"/>
            <a:chOff x="336907" y="342900"/>
            <a:chExt cx="2298344" cy="2346169"/>
          </a:xfrm>
        </p:grpSpPr>
        <p:sp>
          <p:nvSpPr>
            <p:cNvPr id="55"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6"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3" name="Strategy - GRADIENT GTS" hidden="1"/>
          <p:cNvSpPr>
            <a:spLocks/>
          </p:cNvSpPr>
          <p:nvPr userDrawn="1"/>
        </p:nvSpPr>
        <p:spPr bwMode="auto">
          <a:xfrm>
            <a:off x="2623155" y="1011604"/>
            <a:ext cx="4750511" cy="4850013"/>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710012"/>
              </a:gs>
              <a:gs pos="98000">
                <a:srgbClr val="FF00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9" name="Strategy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6" name="Strategy - DIMENSIONAL GTS" hidden="1"/>
          <p:cNvGrpSpPr/>
          <p:nvPr userDrawn="1"/>
        </p:nvGrpSpPr>
        <p:grpSpPr>
          <a:xfrm>
            <a:off x="2622518" y="1011604"/>
            <a:ext cx="4751149" cy="4850013"/>
            <a:chOff x="336907" y="342900"/>
            <a:chExt cx="2298344" cy="2346169"/>
          </a:xfrm>
        </p:grpSpPr>
        <p:sp>
          <p:nvSpPr>
            <p:cNvPr id="37"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38"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5" name="Technology - GRADIENT GTS" hidden="1"/>
          <p:cNvSpPr>
            <a:spLocks/>
          </p:cNvSpPr>
          <p:nvPr userDrawn="1"/>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49" name="Technology - OUTLINED GTS" hidden="1"/>
          <p:cNvSpPr>
            <a:spLocks noEditPoints="1"/>
          </p:cNvSpPr>
          <p:nvPr userDrawn="1"/>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pic>
        <p:nvPicPr>
          <p:cNvPr id="20" name="Accenture_Technology_WHITE" hidden="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24" name="Accenture_Strategy_WHITE" hidden="1"/>
          <p:cNvPicPr>
            <a:picLocks noChangeAspect="1"/>
          </p:cNvPicPr>
          <p:nvPr userDrawn="1"/>
        </p:nvPicPr>
        <p:blipFill>
          <a:blip r:embed="rId3"/>
          <a:stretch>
            <a:fillRect/>
          </a:stretch>
        </p:blipFill>
        <p:spPr>
          <a:xfrm>
            <a:off x="7773000" y="459803"/>
            <a:ext cx="3276000" cy="623063"/>
          </a:xfrm>
          <a:prstGeom prst="rect">
            <a:avLst/>
          </a:prstGeom>
        </p:spPr>
      </p:pic>
      <p:pic>
        <p:nvPicPr>
          <p:cNvPr id="32" name="Accenture_Strategy_BLACK" hidden="1"/>
          <p:cNvPicPr>
            <a:picLocks noChangeAspect="1"/>
          </p:cNvPicPr>
          <p:nvPr userDrawn="1"/>
        </p:nvPicPr>
        <p:blipFill>
          <a:blip r:embed="rId4"/>
          <a:stretch>
            <a:fillRect/>
          </a:stretch>
        </p:blipFill>
        <p:spPr>
          <a:xfrm>
            <a:off x="7772739" y="459803"/>
            <a:ext cx="3276261" cy="623113"/>
          </a:xfrm>
          <a:prstGeom prst="rect">
            <a:avLst/>
          </a:prstGeom>
        </p:spPr>
      </p:pic>
      <p:pic>
        <p:nvPicPr>
          <p:cNvPr id="23" name="Accenture_Operations_WHITE" hidden="1"/>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31" name="Accenture_Operations_BLACK" hidden="1"/>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26" name="Accenture_Mobility_WHITE" hidden="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34" name="Accenture_Mobility_BLACK" hidden="1"/>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8" name="Accenture_Interactive_WHITE"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42" name="Accenture_Interactive_BLACK" hidden="1"/>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5" name="Accenture_Analytics_WHITE" hidden="1"/>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33" name="Accenture_Analytics_BLACK" hidden="1"/>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27" name="Accenture_Digital_WHITE" hidden="1"/>
          <p:cNvPicPr>
            <a:picLocks noChangeAspect="1"/>
          </p:cNvPicPr>
          <p:nvPr userDrawn="1"/>
        </p:nvPicPr>
        <p:blipFill>
          <a:blip r:embed="rId13"/>
          <a:stretch>
            <a:fillRect/>
          </a:stretch>
        </p:blipFill>
        <p:spPr>
          <a:xfrm>
            <a:off x="7756425" y="467886"/>
            <a:ext cx="2959200" cy="635308"/>
          </a:xfrm>
          <a:prstGeom prst="rect">
            <a:avLst/>
          </a:prstGeom>
        </p:spPr>
      </p:pic>
      <p:pic>
        <p:nvPicPr>
          <p:cNvPr id="35" name="Accenture_Digital_BLACK" hidden="1"/>
          <p:cNvPicPr>
            <a:picLocks noChangeAspect="1"/>
          </p:cNvPicPr>
          <p:nvPr userDrawn="1"/>
        </p:nvPicPr>
        <p:blipFill>
          <a:blip r:embed="rId14"/>
          <a:stretch>
            <a:fillRect/>
          </a:stretch>
        </p:blipFill>
        <p:spPr>
          <a:xfrm>
            <a:off x="7756072" y="467886"/>
            <a:ext cx="2959553" cy="635385"/>
          </a:xfrm>
          <a:prstGeom prst="rect">
            <a:avLst/>
          </a:prstGeom>
        </p:spPr>
      </p:pic>
      <p:pic>
        <p:nvPicPr>
          <p:cNvPr id="22" name="Accenture_Consulting_WHITE" hidden="1"/>
          <p:cNvPicPr>
            <a:picLocks noChangeAspect="1"/>
          </p:cNvPicPr>
          <p:nvPr userDrawn="1"/>
        </p:nvPicPr>
        <p:blipFill>
          <a:blip r:embed="rId15"/>
          <a:stretch>
            <a:fillRect/>
          </a:stretch>
        </p:blipFill>
        <p:spPr>
          <a:xfrm>
            <a:off x="7755225" y="464711"/>
            <a:ext cx="3722400" cy="633721"/>
          </a:xfrm>
          <a:prstGeom prst="rect">
            <a:avLst/>
          </a:prstGeom>
        </p:spPr>
      </p:pic>
      <p:pic>
        <p:nvPicPr>
          <p:cNvPr id="30" name="Accenture_Consulting_BLACK" hidden="1"/>
          <p:cNvPicPr>
            <a:picLocks noChangeAspect="1"/>
          </p:cNvPicPr>
          <p:nvPr userDrawn="1"/>
        </p:nvPicPr>
        <p:blipFill>
          <a:blip r:embed="rId16"/>
          <a:stretch>
            <a:fillRect/>
          </a:stretch>
        </p:blipFill>
        <p:spPr>
          <a:xfrm>
            <a:off x="7756071" y="464711"/>
            <a:ext cx="3721554" cy="633578"/>
          </a:xfrm>
          <a:prstGeom prst="rect">
            <a:avLst/>
          </a:prstGeom>
        </p:spPr>
      </p:pic>
      <p:grpSp>
        <p:nvGrpSpPr>
          <p:cNvPr id="39" name="Accenture_MasterWHITE" hidden="1"/>
          <p:cNvGrpSpPr/>
          <p:nvPr userDrawn="1"/>
        </p:nvGrpSpPr>
        <p:grpSpPr>
          <a:xfrm>
            <a:off x="7782263" y="470921"/>
            <a:ext cx="1828462" cy="530297"/>
            <a:chOff x="457202" y="420673"/>
            <a:chExt cx="2182661" cy="633434"/>
          </a:xfrm>
        </p:grpSpPr>
        <p:sp>
          <p:nvSpPr>
            <p:cNvPr id="40"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40"/>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43" name="Accenture_MasterBLACK" hidden="1"/>
          <p:cNvGrpSpPr/>
          <p:nvPr userDrawn="1"/>
        </p:nvGrpSpPr>
        <p:grpSpPr>
          <a:xfrm>
            <a:off x="7767974" y="460549"/>
            <a:ext cx="1828462" cy="528825"/>
            <a:chOff x="476250" y="397668"/>
            <a:chExt cx="2195577" cy="635000"/>
          </a:xfrm>
        </p:grpSpPr>
        <p:sp>
          <p:nvSpPr>
            <p:cNvPr id="44" name="Freeform 43"/>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45" name="Accenture Black"/>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
        <p:nvSpPr>
          <p:cNvPr id="96" name="MasterTitle"/>
          <p:cNvSpPr>
            <a:spLocks noGrp="1"/>
          </p:cNvSpPr>
          <p:nvPr>
            <p:ph type="title" hasCustomPrompt="1"/>
          </p:nvPr>
        </p:nvSpPr>
        <p:spPr>
          <a:xfrm>
            <a:off x="579600" y="1462236"/>
            <a:ext cx="5354475" cy="3948750"/>
          </a:xfrm>
        </p:spPr>
        <p:txBody>
          <a:bodyPr tIns="252000" anchor="ctr"/>
          <a:lstStyle>
            <a:lvl1pPr>
              <a:lnSpc>
                <a:spcPct val="70000"/>
              </a:lnSpc>
              <a:defRPr sz="7200" spc="-150" baseline="0">
                <a:solidFill>
                  <a:schemeClr val="tx1"/>
                </a:solidFill>
              </a:defRPr>
            </a:lvl1pPr>
          </a:lstStyle>
          <a:p>
            <a:r>
              <a:rPr lang="en-US" dirty="0"/>
              <a:t>Click </a:t>
            </a:r>
            <a:br>
              <a:rPr lang="en-US" dirty="0"/>
            </a:br>
            <a:r>
              <a:rPr lang="en-US" dirty="0"/>
              <a:t>to edit Master title</a:t>
            </a:r>
            <a:endParaRPr lang="en-AU" dirty="0"/>
          </a:p>
        </p:txBody>
      </p:sp>
      <p:sp>
        <p:nvSpPr>
          <p:cNvPr id="99" name="Text Placeholder 9"/>
          <p:cNvSpPr>
            <a:spLocks noGrp="1"/>
          </p:cNvSpPr>
          <p:nvPr>
            <p:ph type="body" sz="quarter" idx="12" hasCustomPrompt="1"/>
          </p:nvPr>
        </p:nvSpPr>
        <p:spPr>
          <a:xfrm>
            <a:off x="6766969" y="4344715"/>
            <a:ext cx="3859050"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101" name="Picture 100"/>
          <p:cNvPicPr>
            <a:picLocks noChangeAspect="1"/>
          </p:cNvPicPr>
          <p:nvPr userDrawn="1"/>
        </p:nvPicPr>
        <p:blipFill>
          <a:blip r:embed="rId18"/>
          <a:stretch>
            <a:fillRect/>
          </a:stretch>
        </p:blipFill>
        <p:spPr>
          <a:xfrm>
            <a:off x="9947106" y="6279495"/>
            <a:ext cx="1833709" cy="351540"/>
          </a:xfrm>
          <a:prstGeom prst="rect">
            <a:avLst/>
          </a:prstGeom>
        </p:spPr>
      </p:pic>
      <p:grpSp>
        <p:nvGrpSpPr>
          <p:cNvPr id="102" name="Group 101"/>
          <p:cNvGrpSpPr>
            <a:grpSpLocks noChangeAspect="1"/>
          </p:cNvGrpSpPr>
          <p:nvPr userDrawn="1"/>
        </p:nvGrpSpPr>
        <p:grpSpPr>
          <a:xfrm>
            <a:off x="9559232" y="335459"/>
            <a:ext cx="2250858" cy="604157"/>
            <a:chOff x="9563100" y="1673029"/>
            <a:chExt cx="1389888" cy="373063"/>
          </a:xfrm>
        </p:grpSpPr>
        <p:pic>
          <p:nvPicPr>
            <p:cNvPr id="103" name="Picture 10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104"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raphik" panose="020B0503030202060203" pitchFamily="34" charset="0"/>
              </a:endParaRPr>
            </a:p>
          </p:txBody>
        </p:sp>
      </p:grpSp>
    </p:spTree>
    <p:extLst>
      <p:ext uri="{BB962C8B-B14F-4D97-AF65-F5344CB8AC3E}">
        <p14:creationId xmlns:p14="http://schemas.microsoft.com/office/powerpoint/2010/main" val="311367943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5_Cover">
    <p:bg>
      <p:bgPr>
        <a:gradFill>
          <a:gsLst>
            <a:gs pos="0">
              <a:srgbClr val="F1F3F2"/>
            </a:gs>
            <a:gs pos="37000">
              <a:srgbClr val="F7F7F7"/>
            </a:gs>
            <a:gs pos="68500">
              <a:srgbClr val="FAFAFA"/>
            </a:gs>
            <a:gs pos="100000">
              <a:schemeClr val="bg1"/>
            </a:gs>
          </a:gsLst>
          <a:lin ang="1200000" scaled="0"/>
        </a:gradFill>
        <a:effectLst/>
      </p:bgPr>
    </p:bg>
    <p:spTree>
      <p:nvGrpSpPr>
        <p:cNvPr id="1" name=""/>
        <p:cNvGrpSpPr/>
        <p:nvPr/>
      </p:nvGrpSpPr>
      <p:grpSpPr>
        <a:xfrm>
          <a:off x="0" y="0"/>
          <a:ext cx="0" cy="0"/>
          <a:chOff x="0" y="0"/>
          <a:chExt cx="0" cy="0"/>
        </a:xfrm>
      </p:grpSpPr>
      <p:grpSp>
        <p:nvGrpSpPr>
          <p:cNvPr id="89" name="Master Brand 03 - Outline GTS" hidden="1"/>
          <p:cNvGrpSpPr>
            <a:grpSpLocks noChangeAspect="1"/>
          </p:cNvGrpSpPr>
          <p:nvPr userDrawn="1"/>
        </p:nvGrpSpPr>
        <p:grpSpPr bwMode="auto">
          <a:xfrm>
            <a:off x="1159200" y="455022"/>
            <a:ext cx="5949065" cy="6069600"/>
            <a:chOff x="1620" y="-106"/>
            <a:chExt cx="4442" cy="4532"/>
          </a:xfrm>
        </p:grpSpPr>
        <p:sp>
          <p:nvSpPr>
            <p:cNvPr id="90"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1"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3" name="Master Brand 03 - GRADIENT GTS" hidden="1"/>
          <p:cNvGrpSpPr/>
          <p:nvPr userDrawn="1"/>
        </p:nvGrpSpPr>
        <p:grpSpPr>
          <a:xfrm>
            <a:off x="1159200" y="456688"/>
            <a:ext cx="5944244" cy="6067934"/>
            <a:chOff x="336907" y="342900"/>
            <a:chExt cx="2298344" cy="2346169"/>
          </a:xfrm>
        </p:grpSpPr>
        <p:sp>
          <p:nvSpPr>
            <p:cNvPr id="84"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5"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0" name="Master Brand 03 - DIMENSIONAL GTS" hidden="1"/>
          <p:cNvGrpSpPr/>
          <p:nvPr userDrawn="1"/>
        </p:nvGrpSpPr>
        <p:grpSpPr>
          <a:xfrm>
            <a:off x="1159200" y="456688"/>
            <a:ext cx="5944244" cy="6067934"/>
            <a:chOff x="336907" y="342900"/>
            <a:chExt cx="2298344" cy="2346169"/>
          </a:xfrm>
        </p:grpSpPr>
        <p:sp>
          <p:nvSpPr>
            <p:cNvPr id="81"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2"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6" name="Master Brand 02 - Outline GTS" hidden="1"/>
          <p:cNvGrpSpPr>
            <a:grpSpLocks noChangeAspect="1"/>
          </p:cNvGrpSpPr>
          <p:nvPr userDrawn="1"/>
        </p:nvGrpSpPr>
        <p:grpSpPr bwMode="auto">
          <a:xfrm>
            <a:off x="1159200" y="455022"/>
            <a:ext cx="5949065" cy="6069600"/>
            <a:chOff x="1620" y="-106"/>
            <a:chExt cx="4442" cy="4532"/>
          </a:xfrm>
        </p:grpSpPr>
        <p:sp>
          <p:nvSpPr>
            <p:cNvPr id="87"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8"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7" name="Master Brand 02 - GRADIENT GTS" hidden="1"/>
          <p:cNvGrpSpPr/>
          <p:nvPr userDrawn="1"/>
        </p:nvGrpSpPr>
        <p:grpSpPr>
          <a:xfrm>
            <a:off x="1159200" y="456688"/>
            <a:ext cx="5944244" cy="6067934"/>
            <a:chOff x="336907" y="342900"/>
            <a:chExt cx="2298344" cy="2346169"/>
          </a:xfrm>
        </p:grpSpPr>
        <p:sp>
          <p:nvSpPr>
            <p:cNvPr id="78"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9"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74" name="Master Brand 02 - DIMENSIONAL GTS" hidden="1"/>
          <p:cNvGrpSpPr/>
          <p:nvPr userDrawn="1"/>
        </p:nvGrpSpPr>
        <p:grpSpPr>
          <a:xfrm>
            <a:off x="1159200" y="456688"/>
            <a:ext cx="5944244" cy="6067934"/>
            <a:chOff x="336907" y="342900"/>
            <a:chExt cx="2298344" cy="2346169"/>
          </a:xfrm>
        </p:grpSpPr>
        <p:sp>
          <p:nvSpPr>
            <p:cNvPr id="75"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6"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27" name="Master Brand 01 - Outline GTS" hidden="1"/>
          <p:cNvGrpSpPr>
            <a:grpSpLocks noChangeAspect="1"/>
          </p:cNvGrpSpPr>
          <p:nvPr userDrawn="1"/>
        </p:nvGrpSpPr>
        <p:grpSpPr bwMode="auto">
          <a:xfrm>
            <a:off x="1159200" y="455022"/>
            <a:ext cx="5949065" cy="6069600"/>
            <a:chOff x="1620" y="-106"/>
            <a:chExt cx="4442" cy="4532"/>
          </a:xfrm>
        </p:grpSpPr>
        <p:sp>
          <p:nvSpPr>
            <p:cNvPr id="31"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32"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1" name="Master Brand 01 - GRADIENT GTS" hidden="1"/>
          <p:cNvGrpSpPr/>
          <p:nvPr userDrawn="1"/>
        </p:nvGrpSpPr>
        <p:grpSpPr>
          <a:xfrm>
            <a:off x="1159200" y="456688"/>
            <a:ext cx="5944244" cy="6067934"/>
            <a:chOff x="336907" y="342900"/>
            <a:chExt cx="2298344" cy="2346169"/>
          </a:xfrm>
        </p:grpSpPr>
        <p:sp>
          <p:nvSpPr>
            <p:cNvPr id="7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1" name="Master Brand 01 - DIMENSIONAL GTS" hidden="1"/>
          <p:cNvGrpSpPr/>
          <p:nvPr userDrawn="1"/>
        </p:nvGrpSpPr>
        <p:grpSpPr>
          <a:xfrm>
            <a:off x="1159200" y="456688"/>
            <a:ext cx="5944244" cy="6067934"/>
            <a:chOff x="336907" y="342900"/>
            <a:chExt cx="2298344" cy="2346169"/>
          </a:xfrm>
        </p:grpSpPr>
        <p:sp>
          <p:nvSpPr>
            <p:cNvPr id="6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60" name="Consulting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100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6" name="Consulting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8" name="Consulting - DIMENSIONAL GTS" hidden="1"/>
          <p:cNvGrpSpPr/>
          <p:nvPr userDrawn="1"/>
        </p:nvGrpSpPr>
        <p:grpSpPr>
          <a:xfrm>
            <a:off x="1159200" y="456688"/>
            <a:ext cx="5944244" cy="6067934"/>
            <a:chOff x="336907" y="342900"/>
            <a:chExt cx="2298344" cy="2346169"/>
          </a:xfrm>
        </p:grpSpPr>
        <p:sp>
          <p:nvSpPr>
            <p:cNvPr id="49"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100000">
                  <a:srgbClr val="380089"/>
                </a:gs>
                <a:gs pos="0">
                  <a:srgbClr val="7E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0"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9" name="Digital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100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5" name="Digital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5" name="Digital - DIMENSIONAL GTS" hidden="1"/>
          <p:cNvGrpSpPr/>
          <p:nvPr userDrawn="1"/>
        </p:nvGrpSpPr>
        <p:grpSpPr>
          <a:xfrm>
            <a:off x="1159200" y="456688"/>
            <a:ext cx="5944244" cy="6067934"/>
            <a:chOff x="336907" y="342900"/>
            <a:chExt cx="2298344" cy="2346169"/>
          </a:xfrm>
        </p:grpSpPr>
        <p:sp>
          <p:nvSpPr>
            <p:cNvPr id="46"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7"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8" name="Operations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100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4" name="Operations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2" name="Operations - DIMENSIONAL GTS" hidden="1"/>
          <p:cNvGrpSpPr/>
          <p:nvPr userDrawn="1"/>
        </p:nvGrpSpPr>
        <p:grpSpPr>
          <a:xfrm>
            <a:off x="1159200" y="456688"/>
            <a:ext cx="5944244" cy="6067934"/>
            <a:chOff x="336907" y="342900"/>
            <a:chExt cx="2298344" cy="2346169"/>
          </a:xfrm>
        </p:grpSpPr>
        <p:sp>
          <p:nvSpPr>
            <p:cNvPr id="43"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4"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3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7" name="Strategy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100000">
                <a:srgbClr val="FF0000"/>
              </a:gs>
              <a:gs pos="0">
                <a:srgbClr val="710012"/>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3" name="Strategy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8" name="Strategy - DIMENSIONAL GTS" hidden="1"/>
          <p:cNvGrpSpPr/>
          <p:nvPr userDrawn="1"/>
        </p:nvGrpSpPr>
        <p:grpSpPr>
          <a:xfrm>
            <a:off x="1159200" y="456688"/>
            <a:ext cx="5944244" cy="6067934"/>
            <a:chOff x="336907" y="342900"/>
            <a:chExt cx="2298344" cy="2346169"/>
          </a:xfrm>
        </p:grpSpPr>
        <p:sp>
          <p:nvSpPr>
            <p:cNvPr id="40"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39" name="Technology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36" name="Technology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SubTitle" hidden="1"/>
          <p:cNvSpPr>
            <a:spLocks noGrp="1"/>
          </p:cNvSpPr>
          <p:nvPr userDrawn="1">
            <p:ph type="body" sz="quarter" idx="12" hasCustomPrompt="1"/>
          </p:nvPr>
        </p:nvSpPr>
        <p:spPr>
          <a:xfrm>
            <a:off x="7756071" y="5073855"/>
            <a:ext cx="3856329"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2" name="Accenture_Technology_WHITE" hidden="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7" name="Accenture_Strategy_WHITE" hidden="1"/>
          <p:cNvPicPr>
            <a:picLocks noChangeAspect="1"/>
          </p:cNvPicPr>
          <p:nvPr userDrawn="1"/>
        </p:nvPicPr>
        <p:blipFill>
          <a:blip r:embed="rId3"/>
          <a:stretch>
            <a:fillRect/>
          </a:stretch>
        </p:blipFill>
        <p:spPr>
          <a:xfrm>
            <a:off x="7773000" y="459803"/>
            <a:ext cx="3276000" cy="623063"/>
          </a:xfrm>
          <a:prstGeom prst="rect">
            <a:avLst/>
          </a:prstGeom>
        </p:spPr>
      </p:pic>
      <p:pic>
        <p:nvPicPr>
          <p:cNvPr id="17" name="Accenture_Strategy_BLACK" hidden="1"/>
          <p:cNvPicPr>
            <a:picLocks noChangeAspect="1"/>
          </p:cNvPicPr>
          <p:nvPr userDrawn="1"/>
        </p:nvPicPr>
        <p:blipFill>
          <a:blip r:embed="rId4"/>
          <a:stretch>
            <a:fillRect/>
          </a:stretch>
        </p:blipFill>
        <p:spPr>
          <a:xfrm>
            <a:off x="7772739" y="459803"/>
            <a:ext cx="3276261" cy="623113"/>
          </a:xfrm>
          <a:prstGeom prst="rect">
            <a:avLst/>
          </a:prstGeom>
        </p:spPr>
      </p:pic>
      <p:pic>
        <p:nvPicPr>
          <p:cNvPr id="14" name="Accenture_Operations_WHITE" hidden="1"/>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16" name="Accenture_Operations_BLACK" hidden="1"/>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4" name="Accenture_Mobility_WHITE" hidden="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18" name="Accenture_Mobility_BLACK" hidden="1"/>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9" name="Accenture_Interactive_WHITE"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8" name="Accenture_Interactive_BLACK" hidden="1"/>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5" name="Accenture_Analytics_WHITE" hidden="1"/>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11" name="Accenture_Analytics_BLACK" hidden="1"/>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12" name="Accenture_Analytics_WHITE"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4100" y="658010"/>
            <a:ext cx="3866400" cy="683539"/>
          </a:xfrm>
          <a:prstGeom prst="rect">
            <a:avLst/>
          </a:prstGeom>
        </p:spPr>
      </p:pic>
      <p:pic>
        <p:nvPicPr>
          <p:cNvPr id="3" name="Accenture_Digital_WHITE" hidden="1"/>
          <p:cNvPicPr>
            <a:picLocks noChangeAspect="1"/>
          </p:cNvPicPr>
          <p:nvPr userDrawn="1"/>
        </p:nvPicPr>
        <p:blipFill>
          <a:blip r:embed="rId13"/>
          <a:stretch>
            <a:fillRect/>
          </a:stretch>
        </p:blipFill>
        <p:spPr>
          <a:xfrm>
            <a:off x="7756425" y="467886"/>
            <a:ext cx="2959200" cy="635308"/>
          </a:xfrm>
          <a:prstGeom prst="rect">
            <a:avLst/>
          </a:prstGeom>
        </p:spPr>
      </p:pic>
      <p:pic>
        <p:nvPicPr>
          <p:cNvPr id="15" name="Accenture_Digital_BLACK" hidden="1"/>
          <p:cNvPicPr>
            <a:picLocks noChangeAspect="1"/>
          </p:cNvPicPr>
          <p:nvPr userDrawn="1"/>
        </p:nvPicPr>
        <p:blipFill>
          <a:blip r:embed="rId14"/>
          <a:stretch>
            <a:fillRect/>
          </a:stretch>
        </p:blipFill>
        <p:spPr>
          <a:xfrm>
            <a:off x="7756072" y="467886"/>
            <a:ext cx="2959553" cy="635385"/>
          </a:xfrm>
          <a:prstGeom prst="rect">
            <a:avLst/>
          </a:prstGeom>
        </p:spPr>
      </p:pic>
      <p:pic>
        <p:nvPicPr>
          <p:cNvPr id="26" name="Accenture_Consulting_WHITE" hidden="1"/>
          <p:cNvPicPr>
            <a:picLocks noChangeAspect="1"/>
          </p:cNvPicPr>
          <p:nvPr userDrawn="1"/>
        </p:nvPicPr>
        <p:blipFill>
          <a:blip r:embed="rId15"/>
          <a:stretch>
            <a:fillRect/>
          </a:stretch>
        </p:blipFill>
        <p:spPr>
          <a:xfrm>
            <a:off x="7755225" y="464711"/>
            <a:ext cx="3722400" cy="633721"/>
          </a:xfrm>
          <a:prstGeom prst="rect">
            <a:avLst/>
          </a:prstGeom>
        </p:spPr>
      </p:pic>
      <p:pic>
        <p:nvPicPr>
          <p:cNvPr id="13" name="Accenture_Consulting_BLACK" hidden="1"/>
          <p:cNvPicPr>
            <a:picLocks noChangeAspect="1"/>
          </p:cNvPicPr>
          <p:nvPr userDrawn="1"/>
        </p:nvPicPr>
        <p:blipFill>
          <a:blip r:embed="rId16"/>
          <a:stretch>
            <a:fillRect/>
          </a:stretch>
        </p:blipFill>
        <p:spPr>
          <a:xfrm>
            <a:off x="7756071" y="464711"/>
            <a:ext cx="3721554" cy="633578"/>
          </a:xfrm>
          <a:prstGeom prst="rect">
            <a:avLst/>
          </a:prstGeom>
        </p:spPr>
      </p:pic>
      <p:grpSp>
        <p:nvGrpSpPr>
          <p:cNvPr id="22" name="Accenture_MasterWHITE" hidden="1"/>
          <p:cNvGrpSpPr/>
          <p:nvPr userDrawn="1"/>
        </p:nvGrpSpPr>
        <p:grpSpPr>
          <a:xfrm>
            <a:off x="7782263" y="470921"/>
            <a:ext cx="1828462" cy="530297"/>
            <a:chOff x="457202" y="420673"/>
            <a:chExt cx="2182661" cy="633434"/>
          </a:xfrm>
        </p:grpSpPr>
        <p:sp>
          <p:nvSpPr>
            <p:cNvPr id="23"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4" name="Freeform 23"/>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19" name="Accenture_MasterBLACK" hidden="1"/>
          <p:cNvGrpSpPr/>
          <p:nvPr userDrawn="1"/>
        </p:nvGrpSpPr>
        <p:grpSpPr>
          <a:xfrm>
            <a:off x="7767974" y="460549"/>
            <a:ext cx="1828462" cy="528825"/>
            <a:chOff x="476250" y="397668"/>
            <a:chExt cx="2195577" cy="635000"/>
          </a:xfrm>
        </p:grpSpPr>
        <p:sp>
          <p:nvSpPr>
            <p:cNvPr id="20" name="Freeform 19"/>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21" name="Accenture Black"/>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Tree>
    <p:extLst>
      <p:ext uri="{BB962C8B-B14F-4D97-AF65-F5344CB8AC3E}">
        <p14:creationId xmlns:p14="http://schemas.microsoft.com/office/powerpoint/2010/main" val="10377095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32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6_Cover">
    <p:bg>
      <p:bgPr>
        <a:solidFill>
          <a:schemeClr val="tx1"/>
        </a:solidFill>
        <a:effectLst/>
      </p:bgPr>
    </p:bg>
    <p:spTree>
      <p:nvGrpSpPr>
        <p:cNvPr id="1" name=""/>
        <p:cNvGrpSpPr/>
        <p:nvPr/>
      </p:nvGrpSpPr>
      <p:grpSpPr>
        <a:xfrm>
          <a:off x="0" y="0"/>
          <a:ext cx="0" cy="0"/>
          <a:chOff x="0" y="0"/>
          <a:chExt cx="0" cy="0"/>
        </a:xfrm>
      </p:grpSpPr>
      <p:grpSp>
        <p:nvGrpSpPr>
          <p:cNvPr id="89" name="Master Brand 03 - Outline GTS" hidden="1"/>
          <p:cNvGrpSpPr>
            <a:grpSpLocks noChangeAspect="1"/>
          </p:cNvGrpSpPr>
          <p:nvPr userDrawn="1"/>
        </p:nvGrpSpPr>
        <p:grpSpPr bwMode="auto">
          <a:xfrm>
            <a:off x="1159200" y="455022"/>
            <a:ext cx="5949065" cy="6069600"/>
            <a:chOff x="1620" y="-106"/>
            <a:chExt cx="4442" cy="4532"/>
          </a:xfrm>
        </p:grpSpPr>
        <p:sp>
          <p:nvSpPr>
            <p:cNvPr id="90"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1"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3" name="Master Brand 03 - GRADIENT GTS" hidden="1"/>
          <p:cNvGrpSpPr/>
          <p:nvPr userDrawn="1"/>
        </p:nvGrpSpPr>
        <p:grpSpPr>
          <a:xfrm>
            <a:off x="1159200" y="456688"/>
            <a:ext cx="5944244" cy="6067934"/>
            <a:chOff x="336907" y="342900"/>
            <a:chExt cx="2298344" cy="2346169"/>
          </a:xfrm>
        </p:grpSpPr>
        <p:sp>
          <p:nvSpPr>
            <p:cNvPr id="84"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5"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0" name="Master Brand 03 - DIMENSIONAL GTS" hidden="1"/>
          <p:cNvGrpSpPr/>
          <p:nvPr userDrawn="1"/>
        </p:nvGrpSpPr>
        <p:grpSpPr>
          <a:xfrm>
            <a:off x="1159200" y="456688"/>
            <a:ext cx="5944244" cy="6067934"/>
            <a:chOff x="336907" y="342900"/>
            <a:chExt cx="2298344" cy="2346169"/>
          </a:xfrm>
        </p:grpSpPr>
        <p:sp>
          <p:nvSpPr>
            <p:cNvPr id="81"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2"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6" name="Master Brand 02 - Outline GTS" hidden="1"/>
          <p:cNvGrpSpPr>
            <a:grpSpLocks noChangeAspect="1"/>
          </p:cNvGrpSpPr>
          <p:nvPr userDrawn="1"/>
        </p:nvGrpSpPr>
        <p:grpSpPr bwMode="auto">
          <a:xfrm>
            <a:off x="1159200" y="455022"/>
            <a:ext cx="5949065" cy="6069600"/>
            <a:chOff x="1620" y="-106"/>
            <a:chExt cx="4442" cy="4532"/>
          </a:xfrm>
        </p:grpSpPr>
        <p:sp>
          <p:nvSpPr>
            <p:cNvPr id="87"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8"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7" name="Master Brand 02 - GRADIENT GTS" hidden="1"/>
          <p:cNvGrpSpPr/>
          <p:nvPr userDrawn="1"/>
        </p:nvGrpSpPr>
        <p:grpSpPr>
          <a:xfrm>
            <a:off x="1159200" y="456688"/>
            <a:ext cx="5944244" cy="6067934"/>
            <a:chOff x="336907" y="342900"/>
            <a:chExt cx="2298344" cy="2346169"/>
          </a:xfrm>
        </p:grpSpPr>
        <p:sp>
          <p:nvSpPr>
            <p:cNvPr id="78"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9"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74" name="Master Brand 02 - DIMENSIONAL GTS" hidden="1"/>
          <p:cNvGrpSpPr/>
          <p:nvPr userDrawn="1"/>
        </p:nvGrpSpPr>
        <p:grpSpPr>
          <a:xfrm>
            <a:off x="1159200" y="456688"/>
            <a:ext cx="5944244" cy="6067934"/>
            <a:chOff x="336907" y="342900"/>
            <a:chExt cx="2298344" cy="2346169"/>
          </a:xfrm>
        </p:grpSpPr>
        <p:sp>
          <p:nvSpPr>
            <p:cNvPr id="75"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6"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27" name="Master Brand 01 - Outline GTS" hidden="1"/>
          <p:cNvGrpSpPr>
            <a:grpSpLocks noChangeAspect="1"/>
          </p:cNvGrpSpPr>
          <p:nvPr userDrawn="1"/>
        </p:nvGrpSpPr>
        <p:grpSpPr bwMode="auto">
          <a:xfrm>
            <a:off x="1159200" y="455022"/>
            <a:ext cx="5949065" cy="6069600"/>
            <a:chOff x="1620" y="-106"/>
            <a:chExt cx="4442" cy="4532"/>
          </a:xfrm>
        </p:grpSpPr>
        <p:sp>
          <p:nvSpPr>
            <p:cNvPr id="31" name="Freeform 5"/>
            <p:cNvSpPr>
              <a:spLocks/>
            </p:cNvSpPr>
            <p:nvPr userDrawn="1"/>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32" name="Freeform 6"/>
            <p:cNvSpPr>
              <a:spLocks/>
            </p:cNvSpPr>
            <p:nvPr userDrawn="1"/>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1" name="Master Brand 01 - GRADIENT GTS" hidden="1"/>
          <p:cNvGrpSpPr/>
          <p:nvPr userDrawn="1"/>
        </p:nvGrpSpPr>
        <p:grpSpPr>
          <a:xfrm>
            <a:off x="1159200" y="456688"/>
            <a:ext cx="5944244" cy="6067934"/>
            <a:chOff x="336907" y="342900"/>
            <a:chExt cx="2298344" cy="2346169"/>
          </a:xfrm>
        </p:grpSpPr>
        <p:sp>
          <p:nvSpPr>
            <p:cNvPr id="7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1" name="Master Brand 01 - DIMENSIONAL GTS" hidden="1"/>
          <p:cNvGrpSpPr/>
          <p:nvPr userDrawn="1"/>
        </p:nvGrpSpPr>
        <p:grpSpPr>
          <a:xfrm>
            <a:off x="1159200" y="456688"/>
            <a:ext cx="5944244" cy="6067934"/>
            <a:chOff x="336907" y="342900"/>
            <a:chExt cx="2298344" cy="2346169"/>
          </a:xfrm>
        </p:grpSpPr>
        <p:sp>
          <p:nvSpPr>
            <p:cNvPr id="62"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3"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60" name="Consulting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100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6" name="Consulting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8" name="Consulting - DIMENSIONAL GTS" hidden="1"/>
          <p:cNvGrpSpPr/>
          <p:nvPr userDrawn="1"/>
        </p:nvGrpSpPr>
        <p:grpSpPr>
          <a:xfrm>
            <a:off x="1159200" y="456688"/>
            <a:ext cx="5944244" cy="6067934"/>
            <a:chOff x="336907" y="342900"/>
            <a:chExt cx="2298344" cy="2346169"/>
          </a:xfrm>
        </p:grpSpPr>
        <p:sp>
          <p:nvSpPr>
            <p:cNvPr id="49"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100000">
                  <a:srgbClr val="380089"/>
                </a:gs>
                <a:gs pos="0">
                  <a:srgbClr val="7E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0"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9" name="Digital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100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5" name="Digital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5" name="Digital - DIMENSIONAL GTS" hidden="1"/>
          <p:cNvGrpSpPr/>
          <p:nvPr userDrawn="1"/>
        </p:nvGrpSpPr>
        <p:grpSpPr>
          <a:xfrm>
            <a:off x="1159200" y="456688"/>
            <a:ext cx="5944244" cy="6067934"/>
            <a:chOff x="336907" y="342900"/>
            <a:chExt cx="2298344" cy="2346169"/>
          </a:xfrm>
        </p:grpSpPr>
        <p:sp>
          <p:nvSpPr>
            <p:cNvPr id="46"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7"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8" name="Operations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100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4" name="Operations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2" name="Operations - DIMENSIONAL GTS" hidden="1"/>
          <p:cNvGrpSpPr/>
          <p:nvPr userDrawn="1"/>
        </p:nvGrpSpPr>
        <p:grpSpPr>
          <a:xfrm>
            <a:off x="1159200" y="456688"/>
            <a:ext cx="5944244" cy="6067934"/>
            <a:chOff x="336907" y="342900"/>
            <a:chExt cx="2298344" cy="2346169"/>
          </a:xfrm>
        </p:grpSpPr>
        <p:sp>
          <p:nvSpPr>
            <p:cNvPr id="43"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4"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3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7" name="Strategy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100000">
                <a:srgbClr val="FF0000"/>
              </a:gs>
              <a:gs pos="0">
                <a:srgbClr val="710012"/>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3" name="Strategy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8" name="Strategy - DIMENSIONAL GTS" hidden="1"/>
          <p:cNvGrpSpPr/>
          <p:nvPr userDrawn="1"/>
        </p:nvGrpSpPr>
        <p:grpSpPr>
          <a:xfrm>
            <a:off x="1159200" y="456688"/>
            <a:ext cx="5944244" cy="6067934"/>
            <a:chOff x="336907" y="342900"/>
            <a:chExt cx="2298344" cy="2346169"/>
          </a:xfrm>
        </p:grpSpPr>
        <p:sp>
          <p:nvSpPr>
            <p:cNvPr id="40" name="Freeform 12"/>
            <p:cNvSpPr>
              <a:spLocks/>
            </p:cNvSpPr>
            <p:nvPr userDrawn="1"/>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11"/>
            <p:cNvSpPr>
              <a:spLocks/>
            </p:cNvSpPr>
            <p:nvPr userDrawn="1"/>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39" name="Technology - GRADIENT GTS" hidden="1"/>
          <p:cNvSpPr>
            <a:spLocks/>
          </p:cNvSpPr>
          <p:nvPr userDrawn="1"/>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36" name="Technology - OUTLINED GTS" hidden="1"/>
          <p:cNvSpPr>
            <a:spLocks noEditPoints="1"/>
          </p:cNvSpPr>
          <p:nvPr userDrawn="1"/>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SubTitle" hidden="1"/>
          <p:cNvSpPr>
            <a:spLocks noGrp="1"/>
          </p:cNvSpPr>
          <p:nvPr userDrawn="1">
            <p:ph type="body" sz="quarter" idx="12" hasCustomPrompt="1"/>
          </p:nvPr>
        </p:nvSpPr>
        <p:spPr>
          <a:xfrm>
            <a:off x="7756071" y="5073855"/>
            <a:ext cx="3856329"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2" name="Accenture_Technology_WHITE" hidden="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7" name="Accenture_Strategy_WHITE" hidden="1"/>
          <p:cNvPicPr>
            <a:picLocks noChangeAspect="1"/>
          </p:cNvPicPr>
          <p:nvPr userDrawn="1"/>
        </p:nvPicPr>
        <p:blipFill>
          <a:blip r:embed="rId3"/>
          <a:stretch>
            <a:fillRect/>
          </a:stretch>
        </p:blipFill>
        <p:spPr>
          <a:xfrm>
            <a:off x="7773000" y="459803"/>
            <a:ext cx="3276000" cy="623063"/>
          </a:xfrm>
          <a:prstGeom prst="rect">
            <a:avLst/>
          </a:prstGeom>
        </p:spPr>
      </p:pic>
      <p:pic>
        <p:nvPicPr>
          <p:cNvPr id="17" name="Accenture_Strategy_BLACK" hidden="1"/>
          <p:cNvPicPr>
            <a:picLocks noChangeAspect="1"/>
          </p:cNvPicPr>
          <p:nvPr userDrawn="1"/>
        </p:nvPicPr>
        <p:blipFill>
          <a:blip r:embed="rId4"/>
          <a:stretch>
            <a:fillRect/>
          </a:stretch>
        </p:blipFill>
        <p:spPr>
          <a:xfrm>
            <a:off x="7772739" y="459803"/>
            <a:ext cx="3276261" cy="623113"/>
          </a:xfrm>
          <a:prstGeom prst="rect">
            <a:avLst/>
          </a:prstGeom>
        </p:spPr>
      </p:pic>
      <p:pic>
        <p:nvPicPr>
          <p:cNvPr id="14" name="Accenture_Operations_WHITE" hidden="1"/>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16" name="Accenture_Operations_BLACK" hidden="1"/>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4" name="Accenture_Mobility_WHITE" hidden="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18" name="Accenture_Mobility_BLACK" hidden="1"/>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9" name="Accenture_Interactive_WHITE"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8" name="Accenture_Interactive_BLACK" hidden="1"/>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5" name="Accenture_Analytics_WHITE" hidden="1"/>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11" name="Accenture_Analytics_BLACK" hidden="1"/>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12" name="Accenture_Analytics_WHITE" hidden="1"/>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7754100" y="658010"/>
            <a:ext cx="3866400" cy="683539"/>
          </a:xfrm>
          <a:prstGeom prst="rect">
            <a:avLst/>
          </a:prstGeom>
        </p:spPr>
      </p:pic>
      <p:pic>
        <p:nvPicPr>
          <p:cNvPr id="3" name="Accenture_Digital_WHITE" hidden="1"/>
          <p:cNvPicPr>
            <a:picLocks noChangeAspect="1"/>
          </p:cNvPicPr>
          <p:nvPr userDrawn="1"/>
        </p:nvPicPr>
        <p:blipFill>
          <a:blip r:embed="rId13"/>
          <a:stretch>
            <a:fillRect/>
          </a:stretch>
        </p:blipFill>
        <p:spPr>
          <a:xfrm>
            <a:off x="7756425" y="467886"/>
            <a:ext cx="2959200" cy="635308"/>
          </a:xfrm>
          <a:prstGeom prst="rect">
            <a:avLst/>
          </a:prstGeom>
        </p:spPr>
      </p:pic>
      <p:pic>
        <p:nvPicPr>
          <p:cNvPr id="15" name="Accenture_Digital_BLACK" hidden="1"/>
          <p:cNvPicPr>
            <a:picLocks noChangeAspect="1"/>
          </p:cNvPicPr>
          <p:nvPr userDrawn="1"/>
        </p:nvPicPr>
        <p:blipFill>
          <a:blip r:embed="rId14"/>
          <a:stretch>
            <a:fillRect/>
          </a:stretch>
        </p:blipFill>
        <p:spPr>
          <a:xfrm>
            <a:off x="7756072" y="467886"/>
            <a:ext cx="2959553" cy="635385"/>
          </a:xfrm>
          <a:prstGeom prst="rect">
            <a:avLst/>
          </a:prstGeom>
        </p:spPr>
      </p:pic>
      <p:pic>
        <p:nvPicPr>
          <p:cNvPr id="26" name="Accenture_Consulting_WHITE" hidden="1"/>
          <p:cNvPicPr>
            <a:picLocks noChangeAspect="1"/>
          </p:cNvPicPr>
          <p:nvPr userDrawn="1"/>
        </p:nvPicPr>
        <p:blipFill>
          <a:blip r:embed="rId15"/>
          <a:stretch>
            <a:fillRect/>
          </a:stretch>
        </p:blipFill>
        <p:spPr>
          <a:xfrm>
            <a:off x="7755225" y="464711"/>
            <a:ext cx="3722400" cy="633721"/>
          </a:xfrm>
          <a:prstGeom prst="rect">
            <a:avLst/>
          </a:prstGeom>
        </p:spPr>
      </p:pic>
      <p:pic>
        <p:nvPicPr>
          <p:cNvPr id="13" name="Accenture_Consulting_BLACK" hidden="1"/>
          <p:cNvPicPr>
            <a:picLocks noChangeAspect="1"/>
          </p:cNvPicPr>
          <p:nvPr userDrawn="1"/>
        </p:nvPicPr>
        <p:blipFill>
          <a:blip r:embed="rId16"/>
          <a:stretch>
            <a:fillRect/>
          </a:stretch>
        </p:blipFill>
        <p:spPr>
          <a:xfrm>
            <a:off x="7756071" y="464711"/>
            <a:ext cx="3721554" cy="633578"/>
          </a:xfrm>
          <a:prstGeom prst="rect">
            <a:avLst/>
          </a:prstGeom>
        </p:spPr>
      </p:pic>
      <p:grpSp>
        <p:nvGrpSpPr>
          <p:cNvPr id="22" name="Accenture_MasterWHITE" hidden="1"/>
          <p:cNvGrpSpPr/>
          <p:nvPr userDrawn="1"/>
        </p:nvGrpSpPr>
        <p:grpSpPr>
          <a:xfrm>
            <a:off x="7782263" y="470921"/>
            <a:ext cx="1828462" cy="530297"/>
            <a:chOff x="457202" y="420673"/>
            <a:chExt cx="2182661" cy="633434"/>
          </a:xfrm>
        </p:grpSpPr>
        <p:sp>
          <p:nvSpPr>
            <p:cNvPr id="23"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4" name="Freeform 23"/>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19" name="Accenture_MasterBLACK" hidden="1"/>
          <p:cNvGrpSpPr/>
          <p:nvPr userDrawn="1"/>
        </p:nvGrpSpPr>
        <p:grpSpPr>
          <a:xfrm>
            <a:off x="7767974" y="460549"/>
            <a:ext cx="1828462" cy="528825"/>
            <a:chOff x="476250" y="397668"/>
            <a:chExt cx="2195577" cy="635000"/>
          </a:xfrm>
        </p:grpSpPr>
        <p:sp>
          <p:nvSpPr>
            <p:cNvPr id="20" name="Freeform 19"/>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21" name="Accenture Black"/>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Tree>
    <p:extLst>
      <p:ext uri="{BB962C8B-B14F-4D97-AF65-F5344CB8AC3E}">
        <p14:creationId xmlns:p14="http://schemas.microsoft.com/office/powerpoint/2010/main" val="128511162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32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intr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019" y="1803400"/>
            <a:ext cx="5589056" cy="4254500"/>
          </a:xfrm>
        </p:spPr>
        <p:txBody>
          <a:bodyPr/>
          <a:lstStyle>
            <a:lvl1pPr>
              <a:lnSpc>
                <a:spcPct val="80000"/>
              </a:lnSpc>
              <a:defRPr sz="5067" cap="all" baseline="0">
                <a:solidFill>
                  <a:schemeClr val="accent3"/>
                </a:solidFill>
              </a:defRPr>
            </a:lvl1pPr>
          </a:lstStyle>
          <a:p>
            <a:r>
              <a:rPr lang="en-US" dirty="0"/>
              <a:t>SECTION INTRO</a:t>
            </a:r>
          </a:p>
        </p:txBody>
      </p:sp>
      <p:sp>
        <p:nvSpPr>
          <p:cNvPr id="3" name="Slide Number Placeholder 2"/>
          <p:cNvSpPr>
            <a:spLocks noGrp="1"/>
          </p:cNvSpPr>
          <p:nvPr>
            <p:ph type="sldNum" sz="quarter" idx="10"/>
          </p:nvPr>
        </p:nvSpPr>
        <p:spPr/>
        <p:txBody>
          <a:bodyPr/>
          <a:lstStyle>
            <a:lvl1pPr>
              <a:defRPr b="0">
                <a:latin typeface="Graphik" panose="020B0503030202060203" pitchFamily="34" charset="0"/>
              </a:defRPr>
            </a:lvl1pPr>
          </a:lstStyle>
          <a:p>
            <a:fld id="{0D558541-60C9-42A2-8392-FF12533A6B7A}" type="slidenum">
              <a:rPr lang="en-US" smtClean="0"/>
              <a:pPr/>
              <a:t>‹#›</a:t>
            </a:fld>
            <a:endParaRPr lang="en-US" dirty="0"/>
          </a:p>
        </p:txBody>
      </p:sp>
      <p:sp>
        <p:nvSpPr>
          <p:cNvPr id="8" name="Text Placeholder 7"/>
          <p:cNvSpPr>
            <a:spLocks noGrp="1"/>
          </p:cNvSpPr>
          <p:nvPr>
            <p:ph type="body" sz="quarter" idx="11"/>
          </p:nvPr>
        </p:nvSpPr>
        <p:spPr>
          <a:xfrm>
            <a:off x="6276975" y="1763713"/>
            <a:ext cx="5578475" cy="4294187"/>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761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0D558541-60C9-42A2-8392-FF12533A6B7A}" type="slidenum">
              <a:rPr lang="en-US" smtClean="0"/>
              <a:pPr/>
              <a:t>‹#›</a:t>
            </a:fld>
            <a:endParaRPr lang="en-US" dirty="0"/>
          </a:p>
        </p:txBody>
      </p:sp>
      <p:sp>
        <p:nvSpPr>
          <p:cNvPr id="4" name="Title 3"/>
          <p:cNvSpPr>
            <a:spLocks noGrp="1"/>
          </p:cNvSpPr>
          <p:nvPr>
            <p:ph type="title"/>
          </p:nvPr>
        </p:nvSpPr>
        <p:spPr>
          <a:xfrm>
            <a:off x="345017" y="332076"/>
            <a:ext cx="10027707" cy="776139"/>
          </a:xfrm>
        </p:spPr>
        <p:txBody>
          <a:bodyPr/>
          <a:lstStyle>
            <a:lvl1pPr>
              <a:defRPr>
                <a:solidFill>
                  <a:schemeClr val="accent3"/>
                </a:solidFill>
              </a:defRPr>
            </a:lvl1pPr>
          </a:lstStyle>
          <a:p>
            <a:r>
              <a:rPr lang="en-US" dirty="0"/>
              <a:t>Click to edit Master title style</a:t>
            </a:r>
          </a:p>
        </p:txBody>
      </p:sp>
      <p:sp>
        <p:nvSpPr>
          <p:cNvPr id="7" name="Text Placeholder 6"/>
          <p:cNvSpPr>
            <a:spLocks noGrp="1"/>
          </p:cNvSpPr>
          <p:nvPr>
            <p:ph type="body" sz="quarter" idx="13"/>
          </p:nvPr>
        </p:nvSpPr>
        <p:spPr>
          <a:xfrm>
            <a:off x="345017" y="1763713"/>
            <a:ext cx="10027707" cy="4294187"/>
          </a:xfrm>
        </p:spPr>
        <p:txBody>
          <a:bodyPr vert="horz" lIns="0" tIns="0" rIns="0" bIns="0" rtlCol="0">
            <a:noAutofit/>
          </a:bodyPr>
          <a:lstStyle>
            <a:lvl1pPr>
              <a:defRPr lang="en-US" sz="1800" dirty="0" smtClean="0"/>
            </a:lvl1pPr>
            <a:lvl2pPr marL="182875">
              <a:defRPr lang="en-US" sz="1800" dirty="0" smtClean="0"/>
            </a:lvl2pPr>
            <a:lvl3pPr marL="365751">
              <a:defRPr lang="en-US" sz="1800" dirty="0" smtClean="0"/>
            </a:lvl3pPr>
            <a:lvl4pPr>
              <a:defRPr lang="en-US" sz="1800" dirty="0" smtClean="0"/>
            </a:lvl4pPr>
            <a:lvl5pPr>
              <a:defRPr lang="en-US" sz="18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213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llout &amp; cop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0D558541-60C9-42A2-8392-FF12533A6B7A}" type="slidenum">
              <a:rPr lang="en-US" smtClean="0"/>
              <a:pPr/>
              <a:t>‹#›</a:t>
            </a:fld>
            <a:endParaRPr lang="en-US" dirty="0"/>
          </a:p>
        </p:txBody>
      </p:sp>
      <p:sp>
        <p:nvSpPr>
          <p:cNvPr id="4" name="Title 3"/>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7" name="Text Placeholder 6"/>
          <p:cNvSpPr>
            <a:spLocks noGrp="1"/>
          </p:cNvSpPr>
          <p:nvPr>
            <p:ph type="body" sz="quarter" idx="13"/>
          </p:nvPr>
        </p:nvSpPr>
        <p:spPr>
          <a:xfrm>
            <a:off x="345019" y="1763713"/>
            <a:ext cx="5589056" cy="4294187"/>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4"/>
          </p:nvPr>
        </p:nvSpPr>
        <p:spPr>
          <a:xfrm>
            <a:off x="6276975" y="1763714"/>
            <a:ext cx="5578475" cy="4294186"/>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1373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lout &amp; 2 columns">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45017" y="1763729"/>
            <a:ext cx="3583476" cy="4294171"/>
          </a:xfrm>
        </p:spPr>
        <p:txBody>
          <a:bodyPr vert="horz" lIns="0" tIns="0" rIns="0" bIns="0" rtlCol="0">
            <a:noAutofit/>
          </a:bodyPr>
          <a:lstStyle>
            <a:lvl1pPr>
              <a:defRPr lang="en-US" sz="1800" dirty="0" smtClean="0"/>
            </a:lvl1pPr>
            <a:lvl2pPr>
              <a:defRPr lang="en-US" sz="1800" dirty="0" smtClean="0"/>
            </a:lvl2pPr>
            <a:lvl3pPr>
              <a:defRPr lang="en-US" sz="1800" dirty="0" smtClean="0"/>
            </a:lvl3pPr>
            <a:lvl4pPr>
              <a:defRPr lang="en-US" sz="1800" dirty="0" smtClean="0"/>
            </a:lvl4pPr>
            <a:lvl5pPr>
              <a:defRPr lang="en-US" sz="18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0D558541-60C9-42A2-8392-FF12533A6B7A}" type="slidenum">
              <a:rPr lang="en-US" smtClean="0"/>
              <a:pPr/>
              <a:t>‹#›</a:t>
            </a:fld>
            <a:endParaRPr lang="en-US" dirty="0"/>
          </a:p>
        </p:txBody>
      </p:sp>
      <p:sp>
        <p:nvSpPr>
          <p:cNvPr id="4" name="Title 3"/>
          <p:cNvSpPr>
            <a:spLocks noGrp="1"/>
          </p:cNvSpPr>
          <p:nvPr>
            <p:ph type="title"/>
          </p:nvPr>
        </p:nvSpPr>
        <p:spPr/>
        <p:txBody>
          <a:bodyPr/>
          <a:lstStyle/>
          <a:p>
            <a:r>
              <a:rPr lang="en-US" dirty="0"/>
              <a:t>Click to edit Master title style</a:t>
            </a:r>
          </a:p>
        </p:txBody>
      </p:sp>
      <p:sp>
        <p:nvSpPr>
          <p:cNvPr id="10" name="Text Placeholder 7"/>
          <p:cNvSpPr>
            <a:spLocks noGrp="1"/>
          </p:cNvSpPr>
          <p:nvPr>
            <p:ph type="body" sz="quarter" idx="14"/>
          </p:nvPr>
        </p:nvSpPr>
        <p:spPr>
          <a:xfrm>
            <a:off x="8256656" y="1763713"/>
            <a:ext cx="3598794"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p:cNvSpPr>
            <a:spLocks noGrp="1"/>
          </p:cNvSpPr>
          <p:nvPr>
            <p:ph type="body" sz="quarter" idx="15"/>
          </p:nvPr>
        </p:nvSpPr>
        <p:spPr>
          <a:xfrm>
            <a:off x="4271392" y="1763713"/>
            <a:ext cx="3642363"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26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338F-E120-420A-AF6F-996DC2C45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DF9C78-5407-437F-9099-B753370C16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369BA-5EE2-4DC1-BA4A-B6C71D3EDBA4}"/>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7AC51CE1-B169-470E-895A-15AB87CD48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889C58-2C66-4DD5-BA4E-28E3434C48EB}"/>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1518083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a:latin typeface="Graphik" panose="020B0503030202060203" pitchFamily="34" charset="0"/>
              </a:defRPr>
            </a:lvl1pPr>
          </a:lstStyle>
          <a:p>
            <a:fld id="{0D558541-60C9-42A2-8392-FF12533A6B7A}"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4"/>
          </p:nvPr>
        </p:nvSpPr>
        <p:spPr>
          <a:xfrm>
            <a:off x="3314700" y="1763713"/>
            <a:ext cx="2619375"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5"/>
          </p:nvPr>
        </p:nvSpPr>
        <p:spPr>
          <a:xfrm>
            <a:off x="345016" y="1763713"/>
            <a:ext cx="2626784"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6"/>
          </p:nvPr>
        </p:nvSpPr>
        <p:spPr>
          <a:xfrm>
            <a:off x="9239250" y="1763713"/>
            <a:ext cx="2616200"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p:cNvSpPr>
            <a:spLocks noGrp="1"/>
          </p:cNvSpPr>
          <p:nvPr>
            <p:ph type="body" sz="quarter" idx="17"/>
          </p:nvPr>
        </p:nvSpPr>
        <p:spPr>
          <a:xfrm>
            <a:off x="6276975" y="1763713"/>
            <a:ext cx="2619374"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6143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amp; content (chart, picture)">
    <p:spTree>
      <p:nvGrpSpPr>
        <p:cNvPr id="1" name=""/>
        <p:cNvGrpSpPr/>
        <p:nvPr/>
      </p:nvGrpSpPr>
      <p:grpSpPr>
        <a:xfrm>
          <a:off x="0" y="0"/>
          <a:ext cx="0" cy="0"/>
          <a:chOff x="0" y="0"/>
          <a:chExt cx="0" cy="0"/>
        </a:xfrm>
      </p:grpSpPr>
      <p:sp>
        <p:nvSpPr>
          <p:cNvPr id="14" name="Content Placeholder 13"/>
          <p:cNvSpPr>
            <a:spLocks noGrp="1"/>
          </p:cNvSpPr>
          <p:nvPr>
            <p:ph sz="quarter" idx="18"/>
          </p:nvPr>
        </p:nvSpPr>
        <p:spPr>
          <a:xfrm>
            <a:off x="4800600" y="1763713"/>
            <a:ext cx="7054849" cy="4294187"/>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0D558541-60C9-42A2-8392-FF12533A6B7A}"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5"/>
          </p:nvPr>
        </p:nvSpPr>
        <p:spPr>
          <a:xfrm>
            <a:off x="345017" y="1763713"/>
            <a:ext cx="4103158"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1108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vl1pPr>
          </a:lstStyle>
          <a:p>
            <a:fld id="{0D558541-60C9-42A2-8392-FF12533A6B7A}"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3" name="Content Placeholder 2"/>
          <p:cNvSpPr>
            <a:spLocks noGrp="1"/>
          </p:cNvSpPr>
          <p:nvPr>
            <p:ph sz="quarter" idx="15" hasCustomPrompt="1"/>
          </p:nvPr>
        </p:nvSpPr>
        <p:spPr>
          <a:xfrm>
            <a:off x="345018" y="1763713"/>
            <a:ext cx="11510432" cy="4294187"/>
          </a:xfrm>
        </p:spPr>
        <p:txBody>
          <a:bodyPr/>
          <a:lstStyle>
            <a:lvl1pPr>
              <a:defRPr sz="1800" baseline="0"/>
            </a:lvl1pPr>
          </a:lstStyle>
          <a:p>
            <a:pPr lvl="0"/>
            <a:r>
              <a:rPr lang="en-US" dirty="0"/>
              <a:t>Content: chart, graph, picture.</a:t>
            </a:r>
          </a:p>
        </p:txBody>
      </p:sp>
    </p:spTree>
    <p:extLst>
      <p:ext uri="{BB962C8B-B14F-4D97-AF65-F5344CB8AC3E}">
        <p14:creationId xmlns:p14="http://schemas.microsoft.com/office/powerpoint/2010/main" val="3437265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a:lvl1pPr>
          </a:lstStyle>
          <a:p>
            <a:fld id="{0D558541-60C9-42A2-8392-FF12533A6B7A}"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0911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94554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gradFill>
          <a:gsLst>
            <a:gs pos="0">
              <a:schemeClr val="accent3"/>
            </a:gs>
            <a:gs pos="100000">
              <a:schemeClr val="accent5"/>
            </a:gs>
          </a:gsLst>
          <a:lin ang="12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4963" y="2730724"/>
            <a:ext cx="8561387" cy="1213672"/>
          </a:xfrm>
        </p:spPr>
        <p:txBody>
          <a:bodyPr anchor="ctr"/>
          <a:lstStyle>
            <a:lvl1pPr>
              <a:lnSpc>
                <a:spcPct val="80000"/>
              </a:lnSpc>
              <a:defRPr sz="5867" cap="all" baseline="0">
                <a:solidFill>
                  <a:schemeClr val="bg1"/>
                </a:solidFill>
              </a:defRPr>
            </a:lvl1pPr>
          </a:lstStyle>
          <a:p>
            <a:r>
              <a:rPr lang="en-US" dirty="0"/>
              <a:t>divider</a:t>
            </a:r>
          </a:p>
        </p:txBody>
      </p:sp>
      <p:pic>
        <p:nvPicPr>
          <p:cNvPr id="31" name="Accenture_Technology_WHITE" hidden="1"/>
          <p:cNvPicPr>
            <a:picLocks noChangeAspect="1"/>
          </p:cNvPicPr>
          <p:nvPr userDrawn="1"/>
        </p:nvPicPr>
        <p:blipFill>
          <a:blip r:embed="rId2"/>
          <a:stretch>
            <a:fillRect/>
          </a:stretch>
        </p:blipFill>
        <p:spPr>
          <a:xfrm>
            <a:off x="338798" y="6246366"/>
            <a:ext cx="2023200" cy="324696"/>
          </a:xfrm>
          <a:prstGeom prst="rect">
            <a:avLst/>
          </a:prstGeom>
        </p:spPr>
      </p:pic>
      <p:pic>
        <p:nvPicPr>
          <p:cNvPr id="18" name="Accenture_Strategy_WHITEOUT" hidden="1"/>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5018" y="6243522"/>
            <a:ext cx="1728810" cy="328803"/>
          </a:xfrm>
          <a:prstGeom prst="rect">
            <a:avLst/>
          </a:prstGeom>
        </p:spPr>
      </p:pic>
      <p:pic>
        <p:nvPicPr>
          <p:cNvPr id="5" name="Accenture_Strategy_WHITE" hidden="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45018" y="6243676"/>
            <a:ext cx="1728000" cy="328649"/>
          </a:xfrm>
          <a:prstGeom prst="rect">
            <a:avLst/>
          </a:prstGeom>
        </p:spPr>
      </p:pic>
      <p:pic>
        <p:nvPicPr>
          <p:cNvPr id="34" name="Accenture_Operations_WHITEOUT" hidden="1"/>
          <p:cNvPicPr>
            <a:picLocks noChangeAspect="1"/>
          </p:cNvPicPr>
          <p:nvPr userDrawn="1"/>
        </p:nvPicPr>
        <p:blipFill>
          <a:blip r:embed="rId5">
            <a:extLst/>
          </a:blip>
          <a:stretch>
            <a:fillRect/>
          </a:stretch>
        </p:blipFill>
        <p:spPr>
          <a:xfrm>
            <a:off x="346538" y="6249458"/>
            <a:ext cx="1972800" cy="326942"/>
          </a:xfrm>
          <a:prstGeom prst="rect">
            <a:avLst/>
          </a:prstGeom>
        </p:spPr>
      </p:pic>
      <p:pic>
        <p:nvPicPr>
          <p:cNvPr id="33" name="Accenture_Operations_WHITE" hidden="1"/>
          <p:cNvPicPr>
            <a:picLocks noChangeAspect="1"/>
          </p:cNvPicPr>
          <p:nvPr userDrawn="1"/>
        </p:nvPicPr>
        <p:blipFill>
          <a:blip r:embed="rId6"/>
          <a:stretch>
            <a:fillRect/>
          </a:stretch>
        </p:blipFill>
        <p:spPr>
          <a:xfrm>
            <a:off x="346538" y="6249458"/>
            <a:ext cx="1972800" cy="326942"/>
          </a:xfrm>
          <a:prstGeom prst="rect">
            <a:avLst/>
          </a:prstGeom>
        </p:spPr>
      </p:pic>
      <p:pic>
        <p:nvPicPr>
          <p:cNvPr id="35" name="Accenture_Mobility_WHITEOUT" hidden="1"/>
          <p:cNvPicPr>
            <a:picLocks noChangeAspect="1"/>
          </p:cNvPicPr>
          <p:nvPr userDrawn="1"/>
        </p:nvPicPr>
        <p:blipFill>
          <a:blip r:embed="rId7">
            <a:extLst/>
          </a:blip>
          <a:stretch>
            <a:fillRect/>
          </a:stretch>
        </p:blipFill>
        <p:spPr>
          <a:xfrm>
            <a:off x="334963" y="6341042"/>
            <a:ext cx="2044800" cy="362152"/>
          </a:xfrm>
          <a:prstGeom prst="rect">
            <a:avLst/>
          </a:prstGeom>
        </p:spPr>
      </p:pic>
      <p:pic>
        <p:nvPicPr>
          <p:cNvPr id="19" name="Accenture_Mobility_WHITE" hidden="1"/>
          <p:cNvPicPr>
            <a:picLocks noChangeAspect="1"/>
          </p:cNvPicPr>
          <p:nvPr userDrawn="1"/>
        </p:nvPicPr>
        <p:blipFill>
          <a:blip r:embed="rId8"/>
          <a:stretch>
            <a:fillRect/>
          </a:stretch>
        </p:blipFill>
        <p:spPr>
          <a:xfrm>
            <a:off x="334963" y="6341042"/>
            <a:ext cx="2044800" cy="362152"/>
          </a:xfrm>
          <a:prstGeom prst="rect">
            <a:avLst/>
          </a:prstGeom>
        </p:spPr>
      </p:pic>
      <p:pic>
        <p:nvPicPr>
          <p:cNvPr id="36" name="Accenture_Interactive_WHITEOUT" hidden="1"/>
          <p:cNvPicPr>
            <a:picLocks noChangeAspect="1"/>
          </p:cNvPicPr>
          <p:nvPr userDrawn="1"/>
        </p:nvPicPr>
        <p:blipFill>
          <a:blip r:embed="rId9">
            <a:extLst/>
          </a:blip>
          <a:stretch>
            <a:fillRect/>
          </a:stretch>
        </p:blipFill>
        <p:spPr>
          <a:xfrm>
            <a:off x="338798" y="6341000"/>
            <a:ext cx="2041200" cy="360863"/>
          </a:xfrm>
          <a:prstGeom prst="rect">
            <a:avLst/>
          </a:prstGeom>
        </p:spPr>
      </p:pic>
      <p:pic>
        <p:nvPicPr>
          <p:cNvPr id="26" name="Accenture_Interactive_WHITE" hidden="1"/>
          <p:cNvPicPr>
            <a:picLocks noChangeAspect="1"/>
          </p:cNvPicPr>
          <p:nvPr userDrawn="1"/>
        </p:nvPicPr>
        <p:blipFill>
          <a:blip r:embed="rId10"/>
          <a:stretch>
            <a:fillRect/>
          </a:stretch>
        </p:blipFill>
        <p:spPr>
          <a:xfrm>
            <a:off x="338798" y="6341000"/>
            <a:ext cx="2041200" cy="360863"/>
          </a:xfrm>
          <a:prstGeom prst="rect">
            <a:avLst/>
          </a:prstGeom>
        </p:spPr>
      </p:pic>
      <p:pic>
        <p:nvPicPr>
          <p:cNvPr id="38" name="Accenture_Analytics_WHITEOUT" hidden="1"/>
          <p:cNvPicPr>
            <a:picLocks noChangeAspect="1"/>
          </p:cNvPicPr>
          <p:nvPr userDrawn="1"/>
        </p:nvPicPr>
        <p:blipFill>
          <a:blip r:embed="rId11">
            <a:extLst/>
          </a:blip>
          <a:stretch>
            <a:fillRect/>
          </a:stretch>
        </p:blipFill>
        <p:spPr>
          <a:xfrm>
            <a:off x="338798" y="6338829"/>
            <a:ext cx="2023200" cy="362168"/>
          </a:xfrm>
          <a:prstGeom prst="rect">
            <a:avLst/>
          </a:prstGeom>
        </p:spPr>
      </p:pic>
      <p:pic>
        <p:nvPicPr>
          <p:cNvPr id="37" name="Accenture_Analytics_WHITE" hidden="1"/>
          <p:cNvPicPr>
            <a:picLocks noChangeAspect="1"/>
          </p:cNvPicPr>
          <p:nvPr userDrawn="1"/>
        </p:nvPicPr>
        <p:blipFill>
          <a:blip r:embed="rId12"/>
          <a:stretch>
            <a:fillRect/>
          </a:stretch>
        </p:blipFill>
        <p:spPr>
          <a:xfrm>
            <a:off x="338798" y="6338829"/>
            <a:ext cx="2023200" cy="362168"/>
          </a:xfrm>
          <a:prstGeom prst="rect">
            <a:avLst/>
          </a:prstGeom>
        </p:spPr>
      </p:pic>
      <p:pic>
        <p:nvPicPr>
          <p:cNvPr id="16" name="Accenture_Digital_WHITEOUT" hidden="1"/>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336280" y="6246019"/>
            <a:ext cx="1545637" cy="331832"/>
          </a:xfrm>
          <a:prstGeom prst="rect">
            <a:avLst/>
          </a:prstGeom>
        </p:spPr>
      </p:pic>
      <p:pic>
        <p:nvPicPr>
          <p:cNvPr id="8" name="Accenture_Digital_WHITE" hidden="1"/>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336280" y="6246285"/>
            <a:ext cx="1544400" cy="331566"/>
          </a:xfrm>
          <a:prstGeom prst="rect">
            <a:avLst/>
          </a:prstGeom>
        </p:spPr>
      </p:pic>
      <p:pic>
        <p:nvPicPr>
          <p:cNvPr id="15" name="Accenture_Consulting_WHITEOUT" hidden="1"/>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338799" y="6244783"/>
            <a:ext cx="1942440" cy="330692"/>
          </a:xfrm>
          <a:prstGeom prst="rect">
            <a:avLst/>
          </a:prstGeom>
        </p:spPr>
      </p:pic>
      <p:pic>
        <p:nvPicPr>
          <p:cNvPr id="4" name="Accenture_Consulting_WHITE" hidden="1"/>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337239" y="6244518"/>
            <a:ext cx="1944000" cy="330957"/>
          </a:xfrm>
          <a:prstGeom prst="rect">
            <a:avLst/>
          </a:prstGeom>
        </p:spPr>
      </p:pic>
      <p:grpSp>
        <p:nvGrpSpPr>
          <p:cNvPr id="23" name="Accenture_Master" hidden="1"/>
          <p:cNvGrpSpPr/>
          <p:nvPr userDrawn="1"/>
        </p:nvGrpSpPr>
        <p:grpSpPr>
          <a:xfrm>
            <a:off x="345019" y="6246662"/>
            <a:ext cx="957526" cy="277705"/>
            <a:chOff x="457202" y="420673"/>
            <a:chExt cx="2182661" cy="633434"/>
          </a:xfrm>
        </p:grpSpPr>
        <p:sp>
          <p:nvSpPr>
            <p:cNvPr id="24" name="Freeform 6"/>
            <p:cNvSpPr>
              <a:spLocks noEditPoints="1"/>
            </p:cNvSpPr>
            <p:nvPr userDrawn="1"/>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5" name="Freeform 24"/>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20" name="Group 10" hidden="1"/>
          <p:cNvGrpSpPr>
            <a:grpSpLocks noChangeAspect="1"/>
          </p:cNvGrpSpPr>
          <p:nvPr userDrawn="1"/>
        </p:nvGrpSpPr>
        <p:grpSpPr bwMode="auto">
          <a:xfrm>
            <a:off x="336907" y="342900"/>
            <a:ext cx="2298344" cy="2346169"/>
            <a:chOff x="1292" y="-440"/>
            <a:chExt cx="5094" cy="5200"/>
          </a:xfrm>
        </p:grpSpPr>
        <p:sp>
          <p:nvSpPr>
            <p:cNvPr id="21" name="Freeform 11"/>
            <p:cNvSpPr>
              <a:spLocks/>
            </p:cNvSpPr>
            <p:nvPr userDrawn="1"/>
          </p:nvSpPr>
          <p:spPr bwMode="auto">
            <a:xfrm>
              <a:off x="1292" y="-440"/>
              <a:ext cx="5094" cy="3130"/>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gradFill flip="none" rotWithShape="1">
              <a:gsLst>
                <a:gs pos="0">
                  <a:schemeClr val="accent1"/>
                </a:gs>
                <a:gs pos="100000">
                  <a:schemeClr val="accent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2" name="Freeform 12"/>
            <p:cNvSpPr>
              <a:spLocks/>
            </p:cNvSpPr>
            <p:nvPr userDrawn="1"/>
          </p:nvSpPr>
          <p:spPr bwMode="auto">
            <a:xfrm>
              <a:off x="1292" y="1644"/>
              <a:ext cx="5094" cy="3116"/>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chemeClr val="accent2"/>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Tree>
    <p:extLst>
      <p:ext uri="{BB962C8B-B14F-4D97-AF65-F5344CB8AC3E}">
        <p14:creationId xmlns:p14="http://schemas.microsoft.com/office/powerpoint/2010/main" val="384448215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558541-60C9-42A2-8392-FF12533A6B7A}" type="slidenum">
              <a:rPr lang="en-US" smtClean="0"/>
              <a:pPr/>
              <a:t>‹#›</a:t>
            </a:fld>
            <a:endParaRPr lang="en-US" dirty="0"/>
          </a:p>
        </p:txBody>
      </p:sp>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l="-2"/>
          <a:stretch/>
        </p:blipFill>
        <p:spPr>
          <a:xfrm>
            <a:off x="-168620" y="1"/>
            <a:ext cx="12055819" cy="6857143"/>
          </a:xfrm>
          <a:prstGeom prst="rect">
            <a:avLst/>
          </a:prstGeom>
        </p:spPr>
      </p:pic>
    </p:spTree>
    <p:extLst>
      <p:ext uri="{BB962C8B-B14F-4D97-AF65-F5344CB8AC3E}">
        <p14:creationId xmlns:p14="http://schemas.microsoft.com/office/powerpoint/2010/main" val="3979746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Divider: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571500"/>
            <a:ext cx="8572500" cy="2971800"/>
          </a:xfrm>
        </p:spPr>
        <p:txBody>
          <a:bodyPr tIns="0" anchor="t" anchorCtr="0">
            <a:noAutofit/>
          </a:bodyPr>
          <a:lstStyle>
            <a:lvl1pPr algn="l">
              <a:lnSpc>
                <a:spcPct val="70000"/>
              </a:lnSpc>
              <a:defRPr sz="8000" spc="-150" baseline="0">
                <a:latin typeface="Graphik Black" panose="020B0A03030202060203" pitchFamily="34" charset="0"/>
              </a:defRPr>
            </a:lvl1pPr>
          </a:lstStyle>
          <a:p>
            <a:r>
              <a:rPr lang="en-US" dirty="0"/>
              <a:t>Click to EDIT TITLE</a:t>
            </a:r>
          </a:p>
        </p:txBody>
      </p:sp>
      <p:sp>
        <p:nvSpPr>
          <p:cNvPr id="8" name="Text Placeholder 7"/>
          <p:cNvSpPr>
            <a:spLocks noGrp="1"/>
          </p:cNvSpPr>
          <p:nvPr>
            <p:ph type="body" sz="quarter" idx="13" hasCustomPrompt="1"/>
          </p:nvPr>
        </p:nvSpPr>
        <p:spPr>
          <a:xfrm>
            <a:off x="380999" y="3543300"/>
            <a:ext cx="8572501" cy="3162300"/>
          </a:xfrm>
        </p:spPr>
        <p:txBody>
          <a:bodyPr>
            <a:noAutofit/>
          </a:bodyPr>
          <a:lstStyle>
            <a:lvl1pPr marL="0" indent="0">
              <a:lnSpc>
                <a:spcPct val="65000"/>
              </a:lnSpc>
              <a:spcAft>
                <a:spcPts val="600"/>
              </a:spcAft>
              <a:defRPr sz="4400" b="1" spc="-150" baseline="0">
                <a:latin typeface="+mn-lt"/>
              </a:defRPr>
            </a:lvl1pPr>
            <a:lvl2pPr marL="0" indent="0">
              <a:lnSpc>
                <a:spcPct val="100000"/>
              </a:lnSpc>
              <a:spcAft>
                <a:spcPts val="600"/>
              </a:spcAft>
              <a:defRPr sz="4400" b="0" cap="none" baseline="0">
                <a:latin typeface="+mn-lt"/>
              </a:defRPr>
            </a:lvl2pPr>
            <a:lvl3pPr marL="0" indent="0">
              <a:lnSpc>
                <a:spcPct val="100000"/>
              </a:lnSpc>
              <a:spcAft>
                <a:spcPts val="600"/>
              </a:spcAft>
              <a:defRPr sz="2800" b="0" cap="none" baseline="0">
                <a:latin typeface="+mn-lt"/>
              </a:defRPr>
            </a:lvl3pPr>
            <a:lvl4pPr marL="0" indent="0">
              <a:lnSpc>
                <a:spcPct val="100000"/>
              </a:lnSpc>
              <a:spcAft>
                <a:spcPts val="600"/>
              </a:spcAft>
              <a:buNone/>
              <a:defRPr sz="2000" b="0" cap="none" baseline="0">
                <a:latin typeface="+mn-lt"/>
              </a:defRPr>
            </a:lvl4pPr>
            <a:lvl5pPr marL="0" indent="0">
              <a:lnSpc>
                <a:spcPct val="100000"/>
              </a:lnSpc>
              <a:spcAft>
                <a:spcPts val="600"/>
              </a:spcAft>
              <a:buNone/>
              <a:defRPr sz="1200" b="0" cap="none" baseline="0">
                <a:latin typeface="+mn-lt"/>
              </a:defRPr>
            </a:lvl5pPr>
            <a:lvl7pPr>
              <a:defRPr b="1">
                <a:latin typeface="+mn-lt"/>
              </a:defRPr>
            </a:lvl7pPr>
            <a:lvl8pPr>
              <a:defRPr>
                <a:latin typeface="+mn-lt"/>
              </a:defRPr>
            </a:lvl8pPr>
            <a:lvl9pPr>
              <a:defRPr>
                <a:latin typeface="+mn-lt"/>
              </a:defRPr>
            </a:lvl9pPr>
          </a:lstStyle>
          <a:p>
            <a:pPr lvl="0"/>
            <a:r>
              <a:rPr lang="en-US" dirty="0" err="1"/>
              <a:t>fIrst</a:t>
            </a:r>
            <a:r>
              <a:rPr lang="en-US" dirty="0"/>
              <a: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7389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Master: Dark">
    <p:bg>
      <p:bgPr>
        <a:gradFill>
          <a:gsLst>
            <a:gs pos="0">
              <a:srgbClr val="000088"/>
            </a:gs>
            <a:gs pos="93000">
              <a:schemeClr val="accent1"/>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457200"/>
            <a:ext cx="8686800" cy="3086100"/>
          </a:xfrm>
        </p:spPr>
        <p:txBody>
          <a:bodyPr tIns="0" anchor="t" anchorCtr="0">
            <a:noAutofit/>
          </a:bodyPr>
          <a:lstStyle>
            <a:lvl1pPr algn="l">
              <a:lnSpc>
                <a:spcPct val="70000"/>
              </a:lnSpc>
              <a:defRPr sz="8000">
                <a:solidFill>
                  <a:schemeClr val="bg1"/>
                </a:solidFill>
              </a:defRPr>
            </a:lvl1pPr>
          </a:lstStyle>
          <a:p>
            <a:r>
              <a:rPr lang="en-US"/>
              <a:t>Click to edit title</a:t>
            </a:r>
          </a:p>
        </p:txBody>
      </p:sp>
      <p:sp>
        <p:nvSpPr>
          <p:cNvPr id="8" name="Text Placeholder 7"/>
          <p:cNvSpPr>
            <a:spLocks noGrp="1"/>
          </p:cNvSpPr>
          <p:nvPr>
            <p:ph type="body" sz="quarter" idx="13" hasCustomPrompt="1"/>
          </p:nvPr>
        </p:nvSpPr>
        <p:spPr>
          <a:xfrm>
            <a:off x="381000" y="3543302"/>
            <a:ext cx="5715000" cy="3162299"/>
          </a:xfrm>
        </p:spPr>
        <p:txBody>
          <a:bodyPr>
            <a:noAutofit/>
          </a:bodyPr>
          <a:lstStyle>
            <a:lvl1pPr marL="0" indent="1588">
              <a:lnSpc>
                <a:spcPct val="70000"/>
              </a:lnSpc>
              <a:defRPr sz="4000" b="0" baseline="0">
                <a:solidFill>
                  <a:schemeClr val="bg1"/>
                </a:solidFill>
                <a:latin typeface="Arial Black" panose="020B0A04020102020204" pitchFamily="34" charset="0"/>
              </a:defRPr>
            </a:lvl1pPr>
            <a:lvl2pPr marL="55561" indent="0">
              <a:lnSpc>
                <a:spcPct val="80000"/>
              </a:lnSpc>
              <a:spcAft>
                <a:spcPts val="0"/>
              </a:spcAft>
              <a:defRPr sz="2400" b="0" cap="all" baseline="0">
                <a:solidFill>
                  <a:schemeClr val="bg1"/>
                </a:solidFill>
                <a:latin typeface="Arial Black" panose="020B0A04020102020204" pitchFamily="34" charset="0"/>
              </a:defRPr>
            </a:lvl2pPr>
            <a:lvl3pPr marL="55561" indent="0">
              <a:lnSpc>
                <a:spcPct val="80000"/>
              </a:lnSpc>
              <a:spcAft>
                <a:spcPts val="0"/>
              </a:spcAft>
              <a:defRPr sz="1800" b="0" cap="all" baseline="0">
                <a:solidFill>
                  <a:schemeClr val="bg1"/>
                </a:solidFill>
                <a:latin typeface="Arial Black" panose="020B0A04020102020204" pitchFamily="34" charset="0"/>
              </a:defRPr>
            </a:lvl3pPr>
            <a:lvl4pPr marL="55561" indent="0">
              <a:lnSpc>
                <a:spcPct val="80000"/>
              </a:lnSpc>
              <a:buNone/>
              <a:defRPr sz="1800" b="0" cap="all" baseline="0">
                <a:solidFill>
                  <a:schemeClr val="bg1"/>
                </a:solidFill>
                <a:latin typeface="Arial Black" panose="020B0A04020102020204" pitchFamily="34" charset="0"/>
              </a:defRPr>
            </a:lvl4pPr>
            <a:lvl5pPr marL="55561" indent="0">
              <a:lnSpc>
                <a:spcPct val="80000"/>
              </a:lnSpc>
              <a:buNone/>
              <a:defRPr sz="1800" b="0" cap="all" baseline="0">
                <a:solidFill>
                  <a:schemeClr val="bg1"/>
                </a:solidFill>
                <a:latin typeface="Arial Black" panose="020B0A04020102020204" pitchFamily="34"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9052560" y="266700"/>
            <a:ext cx="2857501" cy="6438900"/>
          </a:xfrm>
        </p:spPr>
        <p:txBody>
          <a:bodyPr/>
          <a:lstStyle>
            <a:lvl1pPr marL="0" indent="0">
              <a:defRPr sz="2800" b="0">
                <a:solidFill>
                  <a:schemeClr val="accent6"/>
                </a:solidFill>
                <a:latin typeface="Arial Black" panose="020B0A04020102020204" pitchFamily="34" charset="0"/>
              </a:defRPr>
            </a:lvl1pPr>
            <a:lvl2pPr marL="0" indent="0">
              <a:spcAft>
                <a:spcPts val="0"/>
              </a:spcAft>
              <a:defRPr sz="2200" b="0">
                <a:solidFill>
                  <a:schemeClr val="bg1"/>
                </a:solidFill>
                <a:latin typeface="Arial" panose="020B0604020202020204" pitchFamily="34" charset="0"/>
                <a:cs typeface="Arial" panose="020B0604020202020204" pitchFamily="34" charset="0"/>
              </a:defRPr>
            </a:lvl2pPr>
            <a:lvl3pPr marL="0" indent="0">
              <a:lnSpc>
                <a:spcPct val="90000"/>
              </a:lnSpc>
              <a:spcAft>
                <a:spcPts val="0"/>
              </a:spcAft>
              <a:buFont typeface="Arial" panose="020B0604020202020204" pitchFamily="34" charset="0"/>
              <a:buNone/>
              <a:defRPr sz="1800" b="0">
                <a:solidFill>
                  <a:schemeClr val="bg1"/>
                </a:solidFill>
                <a:latin typeface="Arial" panose="020B0604020202020204" pitchFamily="34" charset="0"/>
                <a:cs typeface="Arial" panose="020B0604020202020204" pitchFamily="34" charset="0"/>
              </a:defRPr>
            </a:lvl3pPr>
            <a:lvl4pPr marL="0" indent="0">
              <a:lnSpc>
                <a:spcPct val="90000"/>
              </a:lnSpc>
              <a:spcBef>
                <a:spcPts val="1200"/>
              </a:spcBef>
              <a:spcAft>
                <a:spcPts val="0"/>
              </a:spcAft>
              <a:buNone/>
              <a:defRPr sz="1400" b="0">
                <a:solidFill>
                  <a:schemeClr val="bg1"/>
                </a:solidFill>
                <a:latin typeface="Arial" panose="020B0604020202020204" pitchFamily="34" charset="0"/>
                <a:cs typeface="Arial" panose="020B0604020202020204" pitchFamily="34" charset="0"/>
              </a:defRPr>
            </a:lvl4pPr>
            <a:lvl5pPr marL="0" indent="0">
              <a:buFont typeface="Arial" panose="020B0604020202020204" pitchFamily="34" charset="0"/>
              <a:buNone/>
              <a:defRPr sz="2000">
                <a:solidFill>
                  <a:schemeClr val="bg1"/>
                </a:solidFill>
              </a:defRPr>
            </a:lvl5pPr>
            <a:lvl6pPr marL="344479" indent="-173034">
              <a:buFont typeface="Graphik" panose="020B0503030202060203" pitchFamily="34" charset="0"/>
              <a:buChar char="–"/>
              <a:defRPr sz="1600">
                <a:solidFill>
                  <a:schemeClr val="bg1"/>
                </a:solidFill>
              </a:defRPr>
            </a:lvl6pPr>
            <a:lvl7pPr marL="0" indent="0">
              <a:defRPr sz="1400" b="1">
                <a:solidFill>
                  <a:schemeClr val="bg1"/>
                </a:solidFill>
                <a:latin typeface="+mj-lt"/>
              </a:defRPr>
            </a:lvl7pPr>
            <a:lvl8pPr marL="0" indent="0">
              <a:defRPr sz="1400" baseline="0">
                <a:solidFill>
                  <a:schemeClr val="bg1"/>
                </a:solidFill>
                <a:latin typeface="+mn-lt"/>
              </a:defRPr>
            </a:lvl8pPr>
            <a:lvl9pPr marL="0" indent="0">
              <a:lnSpc>
                <a:spcPct val="100000"/>
              </a:lnSpc>
              <a:spcAft>
                <a:spcPts val="800"/>
              </a:spcAft>
              <a:defRPr sz="1400">
                <a:solidFill>
                  <a:schemeClr val="bg1"/>
                </a:solidFill>
                <a:latin typeface="+mn-lt"/>
              </a:defRPr>
            </a:lvl9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11506202" y="6519009"/>
            <a:ext cx="304799" cy="206375"/>
          </a:xfrm>
          <a:prstGeom prst="rect">
            <a:avLst/>
          </a:prstGeom>
        </p:spPr>
        <p:txBody>
          <a:bodyPr vert="horz" lIns="0" tIns="0" rIns="0" bIns="0" rtlCol="0" anchor="b" anchorCtr="0"/>
          <a:lstStyle>
            <a:lvl1pPr algn="r">
              <a:defRPr sz="1000">
                <a:solidFill>
                  <a:schemeClr val="bg1">
                    <a:lumMod val="65000"/>
                  </a:schemeClr>
                </a:solidFill>
                <a:latin typeface="Arial" panose="020B0604020202020204" pitchFamily="34" charset="0"/>
                <a:cs typeface="Arial" panose="020B0604020202020204" pitchFamily="34" charset="0"/>
              </a:defRPr>
            </a:lvl1pPr>
          </a:lstStyle>
          <a:p>
            <a:fld id="{4F9AC08D-23A9-440E-BCB9-AA1E9877CC38}" type="slidenum">
              <a:rPr lang="en-US" smtClean="0"/>
              <a:pPr/>
              <a:t>‹#›</a:t>
            </a:fld>
            <a:endParaRPr lang="en-US" dirty="0"/>
          </a:p>
        </p:txBody>
      </p:sp>
    </p:spTree>
    <p:extLst>
      <p:ext uri="{BB962C8B-B14F-4D97-AF65-F5344CB8AC3E}">
        <p14:creationId xmlns:p14="http://schemas.microsoft.com/office/powerpoint/2010/main" val="1368292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1_Cover">
    <p:bg>
      <p:bgPr>
        <a:gradFill>
          <a:gsLst>
            <a:gs pos="0">
              <a:srgbClr val="F1F3F2"/>
            </a:gs>
            <a:gs pos="37000">
              <a:srgbClr val="F7F7F7"/>
            </a:gs>
            <a:gs pos="68500">
              <a:srgbClr val="FAFAFA"/>
            </a:gs>
            <a:gs pos="100000">
              <a:schemeClr val="bg1"/>
            </a:gs>
          </a:gsLst>
          <a:lin ang="12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 r="-10356"/>
          <a:stretch/>
        </p:blipFill>
        <p:spPr>
          <a:xfrm>
            <a:off x="0" y="-27384"/>
            <a:ext cx="13512824" cy="6885384"/>
          </a:xfrm>
          <a:prstGeom prst="rect">
            <a:avLst/>
          </a:prstGeom>
        </p:spPr>
      </p:pic>
      <p:grpSp>
        <p:nvGrpSpPr>
          <p:cNvPr id="93" name="Master Brand 03 - Outline GTS" hidden="1"/>
          <p:cNvGrpSpPr>
            <a:grpSpLocks noChangeAspect="1"/>
          </p:cNvGrpSpPr>
          <p:nvPr/>
        </p:nvGrpSpPr>
        <p:grpSpPr bwMode="auto">
          <a:xfrm>
            <a:off x="2607278" y="1006057"/>
            <a:ext cx="4774072" cy="4870800"/>
            <a:chOff x="1620" y="-106"/>
            <a:chExt cx="4442" cy="4532"/>
          </a:xfrm>
        </p:grpSpPr>
        <p:sp>
          <p:nvSpPr>
            <p:cNvPr id="94"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5"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4" name="Master Brand 03 - GRADIENT GTS" hidden="1"/>
          <p:cNvGrpSpPr/>
          <p:nvPr/>
        </p:nvGrpSpPr>
        <p:grpSpPr>
          <a:xfrm>
            <a:off x="2607278" y="1026844"/>
            <a:ext cx="4751149" cy="4850013"/>
            <a:chOff x="336907" y="342900"/>
            <a:chExt cx="2298344" cy="2346169"/>
          </a:xfrm>
        </p:grpSpPr>
        <p:sp>
          <p:nvSpPr>
            <p:cNvPr id="8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6" name="Master Brand 03 - DIMENSIONAL GTS" hidden="1"/>
          <p:cNvGrpSpPr/>
          <p:nvPr/>
        </p:nvGrpSpPr>
        <p:grpSpPr>
          <a:xfrm>
            <a:off x="2622518" y="1011604"/>
            <a:ext cx="4751149" cy="4850013"/>
            <a:chOff x="336907" y="342900"/>
            <a:chExt cx="2298344" cy="2346169"/>
          </a:xfrm>
        </p:grpSpPr>
        <p:sp>
          <p:nvSpPr>
            <p:cNvPr id="67"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8"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7" name="Master Brand 02 - Outline GTS" hidden="1"/>
          <p:cNvGrpSpPr>
            <a:grpSpLocks noChangeAspect="1"/>
          </p:cNvGrpSpPr>
          <p:nvPr/>
        </p:nvGrpSpPr>
        <p:grpSpPr bwMode="auto">
          <a:xfrm>
            <a:off x="2607278" y="1006057"/>
            <a:ext cx="4774072" cy="4870800"/>
            <a:chOff x="1620" y="-106"/>
            <a:chExt cx="4442" cy="4532"/>
          </a:xfrm>
        </p:grpSpPr>
        <p:sp>
          <p:nvSpPr>
            <p:cNvPr id="88"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9"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0" name="Master Brand 02 - GRADIENT GTS" hidden="1"/>
          <p:cNvGrpSpPr/>
          <p:nvPr/>
        </p:nvGrpSpPr>
        <p:grpSpPr>
          <a:xfrm>
            <a:off x="2622518" y="1011604"/>
            <a:ext cx="4751149" cy="4850013"/>
            <a:chOff x="336907" y="342900"/>
            <a:chExt cx="2298344" cy="2346169"/>
          </a:xfrm>
        </p:grpSpPr>
        <p:sp>
          <p:nvSpPr>
            <p:cNvPr id="8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7" name="Master Brand 02 - DIMENSIONAL GTS" hidden="1"/>
          <p:cNvGrpSpPr/>
          <p:nvPr/>
        </p:nvGrpSpPr>
        <p:grpSpPr>
          <a:xfrm>
            <a:off x="2622518" y="1011604"/>
            <a:ext cx="4751149" cy="4850013"/>
            <a:chOff x="336907" y="342900"/>
            <a:chExt cx="2298344" cy="2346169"/>
          </a:xfrm>
        </p:grpSpPr>
        <p:sp>
          <p:nvSpPr>
            <p:cNvPr id="58"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9"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90" name="Master Brand 01 - Outline GTS" hidden="1"/>
          <p:cNvGrpSpPr>
            <a:grpSpLocks noChangeAspect="1"/>
          </p:cNvGrpSpPr>
          <p:nvPr/>
        </p:nvGrpSpPr>
        <p:grpSpPr bwMode="auto">
          <a:xfrm>
            <a:off x="2607278" y="1006057"/>
            <a:ext cx="4774072" cy="4870800"/>
            <a:chOff x="1620" y="-106"/>
            <a:chExt cx="4442" cy="4532"/>
          </a:xfrm>
        </p:grpSpPr>
        <p:sp>
          <p:nvSpPr>
            <p:cNvPr id="91"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2"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4" name="Master Brand 01 - GRADIENT GTS" hidden="1"/>
          <p:cNvGrpSpPr/>
          <p:nvPr/>
        </p:nvGrpSpPr>
        <p:grpSpPr>
          <a:xfrm>
            <a:off x="2622518" y="1011604"/>
            <a:ext cx="4751149" cy="4850013"/>
            <a:chOff x="336907" y="342900"/>
            <a:chExt cx="2298344" cy="2346169"/>
          </a:xfrm>
        </p:grpSpPr>
        <p:sp>
          <p:nvSpPr>
            <p:cNvPr id="77"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8"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1" name="Master Brand 01 - DIMENSIONAL GTS" hidden="1"/>
          <p:cNvGrpSpPr/>
          <p:nvPr/>
        </p:nvGrpSpPr>
        <p:grpSpPr>
          <a:xfrm>
            <a:off x="2622518" y="1011604"/>
            <a:ext cx="4751149" cy="4850013"/>
            <a:chOff x="336907" y="342900"/>
            <a:chExt cx="2298344" cy="2346169"/>
          </a:xfrm>
        </p:grpSpPr>
        <p:sp>
          <p:nvSpPr>
            <p:cNvPr id="5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81" name="Consulting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1" name="Consulting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3" name="Consulting - DIMENSIONAL GTS" hidden="1"/>
          <p:cNvGrpSpPr/>
          <p:nvPr/>
        </p:nvGrpSpPr>
        <p:grpSpPr>
          <a:xfrm>
            <a:off x="2622518" y="1011604"/>
            <a:ext cx="4751149" cy="4850013"/>
            <a:chOff x="336907" y="342900"/>
            <a:chExt cx="2298344" cy="2346169"/>
          </a:xfrm>
        </p:grpSpPr>
        <p:sp>
          <p:nvSpPr>
            <p:cNvPr id="64"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7E00FF"/>
                </a:gs>
                <a:gs pos="100000">
                  <a:srgbClr val="380089"/>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5"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9" name="Digital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98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2" name="Digital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0" name="Digital - DIMENSIONAL GTS" hidden="1"/>
          <p:cNvGrpSpPr/>
          <p:nvPr/>
        </p:nvGrpSpPr>
        <p:grpSpPr>
          <a:xfrm>
            <a:off x="2622518" y="1011604"/>
            <a:ext cx="4751149" cy="4850013"/>
            <a:chOff x="336907" y="342900"/>
            <a:chExt cx="2298344" cy="2346169"/>
          </a:xfrm>
        </p:grpSpPr>
        <p:sp>
          <p:nvSpPr>
            <p:cNvPr id="61"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2"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6" name="Operations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98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0" name="Operations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54" name="Operations - DIMENSIONAL GTS" hidden="1"/>
          <p:cNvGrpSpPr/>
          <p:nvPr/>
        </p:nvGrpSpPr>
        <p:grpSpPr>
          <a:xfrm>
            <a:off x="2622518" y="1011604"/>
            <a:ext cx="4751149" cy="4850013"/>
            <a:chOff x="336907" y="342900"/>
            <a:chExt cx="2298344" cy="2346169"/>
          </a:xfrm>
        </p:grpSpPr>
        <p:sp>
          <p:nvSpPr>
            <p:cNvPr id="5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3" name="Strategy - GRADIENT GTS" hidden="1"/>
          <p:cNvSpPr>
            <a:spLocks/>
          </p:cNvSpPr>
          <p:nvPr/>
        </p:nvSpPr>
        <p:spPr bwMode="auto">
          <a:xfrm>
            <a:off x="2623155" y="1011604"/>
            <a:ext cx="4750511" cy="4850013"/>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710012"/>
              </a:gs>
              <a:gs pos="98000">
                <a:srgbClr val="FF00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9" name="Strategy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6" name="Strategy - DIMENSIONAL GTS" hidden="1"/>
          <p:cNvGrpSpPr/>
          <p:nvPr/>
        </p:nvGrpSpPr>
        <p:grpSpPr>
          <a:xfrm>
            <a:off x="2622518" y="1011604"/>
            <a:ext cx="4751149" cy="4850013"/>
            <a:chOff x="336907" y="342900"/>
            <a:chExt cx="2298344" cy="2346169"/>
          </a:xfrm>
        </p:grpSpPr>
        <p:sp>
          <p:nvSpPr>
            <p:cNvPr id="37"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38"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5" name="Technology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49" name="Technology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Text Placeholder 9"/>
          <p:cNvSpPr>
            <a:spLocks noGrp="1"/>
          </p:cNvSpPr>
          <p:nvPr>
            <p:ph type="body" sz="quarter" idx="12" hasCustomPrompt="1"/>
          </p:nvPr>
        </p:nvSpPr>
        <p:spPr>
          <a:xfrm>
            <a:off x="6766969" y="4344715"/>
            <a:ext cx="3859050"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sp>
        <p:nvSpPr>
          <p:cNvPr id="8" name="Title 2"/>
          <p:cNvSpPr>
            <a:spLocks noGrp="1"/>
          </p:cNvSpPr>
          <p:nvPr>
            <p:ph type="title" hasCustomPrompt="1"/>
          </p:nvPr>
        </p:nvSpPr>
        <p:spPr>
          <a:xfrm>
            <a:off x="580830" y="1462236"/>
            <a:ext cx="5353246" cy="3948750"/>
          </a:xfrm>
        </p:spPr>
        <p:txBody>
          <a:bodyPr tIns="252000" anchor="ctr"/>
          <a:lstStyle>
            <a:lvl1pPr>
              <a:lnSpc>
                <a:spcPct val="70000"/>
              </a:lnSpc>
              <a:defRPr sz="7200" spc="-150" baseline="0">
                <a:solidFill>
                  <a:schemeClr val="tx1"/>
                </a:solidFill>
              </a:defRPr>
            </a:lvl1pPr>
          </a:lstStyle>
          <a:p>
            <a:r>
              <a:rPr lang="en-US" dirty="0"/>
              <a:t>Click </a:t>
            </a:r>
            <a:br>
              <a:rPr lang="en-US" dirty="0"/>
            </a:br>
            <a:r>
              <a:rPr lang="en-US" dirty="0"/>
              <a:t>to edit Master title</a:t>
            </a:r>
            <a:endParaRPr lang="en-AU" dirty="0"/>
          </a:p>
        </p:txBody>
      </p:sp>
      <p:pic>
        <p:nvPicPr>
          <p:cNvPr id="20" name="Accenture_Technology_WHITE" hidden="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24" name="Accenture_Strategy_WHITE" hidden="1"/>
          <p:cNvPicPr>
            <a:picLocks noChangeAspect="1"/>
          </p:cNvPicPr>
          <p:nvPr/>
        </p:nvPicPr>
        <p:blipFill>
          <a:blip r:embed="rId4"/>
          <a:stretch>
            <a:fillRect/>
          </a:stretch>
        </p:blipFill>
        <p:spPr>
          <a:xfrm>
            <a:off x="7773000" y="459803"/>
            <a:ext cx="3276000" cy="623063"/>
          </a:xfrm>
          <a:prstGeom prst="rect">
            <a:avLst/>
          </a:prstGeom>
        </p:spPr>
      </p:pic>
      <p:pic>
        <p:nvPicPr>
          <p:cNvPr id="32" name="Accenture_Strategy_BLACK" hidden="1"/>
          <p:cNvPicPr>
            <a:picLocks noChangeAspect="1"/>
          </p:cNvPicPr>
          <p:nvPr/>
        </p:nvPicPr>
        <p:blipFill>
          <a:blip r:embed="rId5"/>
          <a:stretch>
            <a:fillRect/>
          </a:stretch>
        </p:blipFill>
        <p:spPr>
          <a:xfrm>
            <a:off x="7772739" y="459803"/>
            <a:ext cx="3276261" cy="623113"/>
          </a:xfrm>
          <a:prstGeom prst="rect">
            <a:avLst/>
          </a:prstGeom>
        </p:spPr>
      </p:pic>
      <p:pic>
        <p:nvPicPr>
          <p:cNvPr id="23" name="Accenture_Operations_WHITE" hidden="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31" name="Accenture_Operations_BLACK" hidden="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26" name="Accenture_Mobility_WHITE" hidden="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34" name="Accenture_Mobility_BLACK"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8" name="Accenture_Interactive_WHITE" hidden="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42" name="Accenture_Interactive_BLACK" hidden="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5" name="Accenture_Analytics_WHITE" hidden="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33" name="Accenture_Analytics_BLACK" hidden="1"/>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27" name="Accenture_Digital_WHITE" hidden="1"/>
          <p:cNvPicPr>
            <a:picLocks noChangeAspect="1"/>
          </p:cNvPicPr>
          <p:nvPr/>
        </p:nvPicPr>
        <p:blipFill>
          <a:blip r:embed="rId14"/>
          <a:stretch>
            <a:fillRect/>
          </a:stretch>
        </p:blipFill>
        <p:spPr>
          <a:xfrm>
            <a:off x="7756425" y="467886"/>
            <a:ext cx="2959200" cy="635308"/>
          </a:xfrm>
          <a:prstGeom prst="rect">
            <a:avLst/>
          </a:prstGeom>
        </p:spPr>
      </p:pic>
      <p:pic>
        <p:nvPicPr>
          <p:cNvPr id="35" name="Accenture_Digital_BLACK" hidden="1"/>
          <p:cNvPicPr>
            <a:picLocks noChangeAspect="1"/>
          </p:cNvPicPr>
          <p:nvPr/>
        </p:nvPicPr>
        <p:blipFill>
          <a:blip r:embed="rId15"/>
          <a:stretch>
            <a:fillRect/>
          </a:stretch>
        </p:blipFill>
        <p:spPr>
          <a:xfrm>
            <a:off x="7756072" y="467886"/>
            <a:ext cx="2959553" cy="635385"/>
          </a:xfrm>
          <a:prstGeom prst="rect">
            <a:avLst/>
          </a:prstGeom>
        </p:spPr>
      </p:pic>
      <p:pic>
        <p:nvPicPr>
          <p:cNvPr id="22" name="Accenture_Consulting_WHITE" hidden="1"/>
          <p:cNvPicPr>
            <a:picLocks noChangeAspect="1"/>
          </p:cNvPicPr>
          <p:nvPr/>
        </p:nvPicPr>
        <p:blipFill>
          <a:blip r:embed="rId16"/>
          <a:stretch>
            <a:fillRect/>
          </a:stretch>
        </p:blipFill>
        <p:spPr>
          <a:xfrm>
            <a:off x="7755225" y="464711"/>
            <a:ext cx="3722400" cy="633721"/>
          </a:xfrm>
          <a:prstGeom prst="rect">
            <a:avLst/>
          </a:prstGeom>
        </p:spPr>
      </p:pic>
      <p:pic>
        <p:nvPicPr>
          <p:cNvPr id="30" name="Accenture_Consulting_BLACK" hidden="1"/>
          <p:cNvPicPr>
            <a:picLocks noChangeAspect="1"/>
          </p:cNvPicPr>
          <p:nvPr/>
        </p:nvPicPr>
        <p:blipFill>
          <a:blip r:embed="rId17"/>
          <a:stretch>
            <a:fillRect/>
          </a:stretch>
        </p:blipFill>
        <p:spPr>
          <a:xfrm>
            <a:off x="7756071" y="464711"/>
            <a:ext cx="3721554" cy="633578"/>
          </a:xfrm>
          <a:prstGeom prst="rect">
            <a:avLst/>
          </a:prstGeom>
        </p:spPr>
      </p:pic>
      <p:grpSp>
        <p:nvGrpSpPr>
          <p:cNvPr id="39" name="Accenture_MasterWHITE" hidden="1"/>
          <p:cNvGrpSpPr/>
          <p:nvPr/>
        </p:nvGrpSpPr>
        <p:grpSpPr>
          <a:xfrm>
            <a:off x="7782263" y="470921"/>
            <a:ext cx="1828462" cy="530297"/>
            <a:chOff x="457202" y="420673"/>
            <a:chExt cx="2182661" cy="633434"/>
          </a:xfrm>
        </p:grpSpPr>
        <p:sp>
          <p:nvSpPr>
            <p:cNvPr id="40" name="Freeform 6"/>
            <p:cNvSpPr>
              <a:spLocks noEditPoints="1"/>
            </p:cNvSpPr>
            <p:nvPr/>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40"/>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43" name="Accenture_MasterBLACK" hidden="1"/>
          <p:cNvGrpSpPr/>
          <p:nvPr/>
        </p:nvGrpSpPr>
        <p:grpSpPr>
          <a:xfrm>
            <a:off x="7767974" y="460549"/>
            <a:ext cx="1828462" cy="528825"/>
            <a:chOff x="476250" y="397668"/>
            <a:chExt cx="2195577" cy="635000"/>
          </a:xfrm>
        </p:grpSpPr>
        <p:sp>
          <p:nvSpPr>
            <p:cNvPr id="44" name="Freeform 43"/>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45" name="Accenture Black"/>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grpSp>
        <p:nvGrpSpPr>
          <p:cNvPr id="96" name="Group 95"/>
          <p:cNvGrpSpPr>
            <a:grpSpLocks noChangeAspect="1"/>
          </p:cNvGrpSpPr>
          <p:nvPr/>
        </p:nvGrpSpPr>
        <p:grpSpPr>
          <a:xfrm>
            <a:off x="9559232" y="335459"/>
            <a:ext cx="2250858" cy="604157"/>
            <a:chOff x="9563100" y="1673029"/>
            <a:chExt cx="1389888" cy="373063"/>
          </a:xfrm>
        </p:grpSpPr>
        <p:pic>
          <p:nvPicPr>
            <p:cNvPr id="97" name="Picture 9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98"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raphik" panose="020B0503030202060203" pitchFamily="34" charset="0"/>
              </a:endParaRPr>
            </a:p>
          </p:txBody>
        </p:sp>
      </p:grpSp>
      <p:pic>
        <p:nvPicPr>
          <p:cNvPr id="99" name="Picture 98"/>
          <p:cNvPicPr>
            <a:picLocks noChangeAspect="1"/>
          </p:cNvPicPr>
          <p:nvPr/>
        </p:nvPicPr>
        <p:blipFill>
          <a:blip r:embed="rId20"/>
          <a:stretch>
            <a:fillRect/>
          </a:stretch>
        </p:blipFill>
        <p:spPr>
          <a:xfrm>
            <a:off x="9947106" y="6279495"/>
            <a:ext cx="1833709" cy="351540"/>
          </a:xfrm>
          <a:prstGeom prst="rect">
            <a:avLst/>
          </a:prstGeom>
        </p:spPr>
      </p:pic>
    </p:spTree>
    <p:extLst>
      <p:ext uri="{BB962C8B-B14F-4D97-AF65-F5344CB8AC3E}">
        <p14:creationId xmlns:p14="http://schemas.microsoft.com/office/powerpoint/2010/main" val="228825008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A469-93D6-4F6E-91D7-76642AB6A4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F5745C-9CB7-437B-98E0-AF22C237A7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95EF8F-DE0A-478B-8360-09666F3990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B270CE-A63A-4917-BAE0-2E0319980D76}"/>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6" name="Footer Placeholder 5">
            <a:extLst>
              <a:ext uri="{FF2B5EF4-FFF2-40B4-BE49-F238E27FC236}">
                <a16:creationId xmlns:a16="http://schemas.microsoft.com/office/drawing/2014/main" id="{78C2189F-3B39-45B1-9389-B69E8FE008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BFDF2F-78CA-40E9-B9CC-0DC84DA6EB7D}"/>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3793690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4_Cover">
    <p:bg>
      <p:bgPr>
        <a:gradFill>
          <a:gsLst>
            <a:gs pos="0">
              <a:schemeClr val="bg1">
                <a:lumMod val="85000"/>
              </a:schemeClr>
            </a:gs>
            <a:gs pos="100000">
              <a:srgbClr val="ECECEC"/>
            </a:gs>
          </a:gsLst>
          <a:lin ang="1200000" scaled="0"/>
        </a:gradFill>
        <a:effectLst/>
      </p:bgPr>
    </p:bg>
    <p:spTree>
      <p:nvGrpSpPr>
        <p:cNvPr id="1" name=""/>
        <p:cNvGrpSpPr/>
        <p:nvPr/>
      </p:nvGrpSpPr>
      <p:grpSpPr>
        <a:xfrm>
          <a:off x="0" y="0"/>
          <a:ext cx="0" cy="0"/>
          <a:chOff x="0" y="0"/>
          <a:chExt cx="0" cy="0"/>
        </a:xfrm>
      </p:grpSpPr>
      <p:grpSp>
        <p:nvGrpSpPr>
          <p:cNvPr id="89" name="Master Brand 03 - Outline GTS" hidden="1"/>
          <p:cNvGrpSpPr>
            <a:grpSpLocks noChangeAspect="1"/>
          </p:cNvGrpSpPr>
          <p:nvPr/>
        </p:nvGrpSpPr>
        <p:grpSpPr bwMode="auto">
          <a:xfrm>
            <a:off x="1159200" y="455022"/>
            <a:ext cx="5949065" cy="6069600"/>
            <a:chOff x="1620" y="-106"/>
            <a:chExt cx="4442" cy="4532"/>
          </a:xfrm>
        </p:grpSpPr>
        <p:sp>
          <p:nvSpPr>
            <p:cNvPr id="90"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1"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3" name="Master Brand 03 - GRADIENT GTS" hidden="1"/>
          <p:cNvGrpSpPr/>
          <p:nvPr/>
        </p:nvGrpSpPr>
        <p:grpSpPr>
          <a:xfrm>
            <a:off x="1159200" y="456688"/>
            <a:ext cx="5944244" cy="6067934"/>
            <a:chOff x="336907" y="342900"/>
            <a:chExt cx="2298344" cy="2346169"/>
          </a:xfrm>
        </p:grpSpPr>
        <p:sp>
          <p:nvSpPr>
            <p:cNvPr id="84"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5"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0" name="Master Brand 03 - DIMENSIONAL GTS" hidden="1"/>
          <p:cNvGrpSpPr/>
          <p:nvPr/>
        </p:nvGrpSpPr>
        <p:grpSpPr>
          <a:xfrm>
            <a:off x="1159200" y="456688"/>
            <a:ext cx="5944244" cy="6067934"/>
            <a:chOff x="336907" y="342900"/>
            <a:chExt cx="2298344" cy="2346169"/>
          </a:xfrm>
        </p:grpSpPr>
        <p:sp>
          <p:nvSpPr>
            <p:cNvPr id="81"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2"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6" name="Master Brand 02 - Outline GTS" hidden="1"/>
          <p:cNvGrpSpPr>
            <a:grpSpLocks noChangeAspect="1"/>
          </p:cNvGrpSpPr>
          <p:nvPr/>
        </p:nvGrpSpPr>
        <p:grpSpPr bwMode="auto">
          <a:xfrm>
            <a:off x="1159200" y="455022"/>
            <a:ext cx="5949065" cy="6069600"/>
            <a:chOff x="1620" y="-106"/>
            <a:chExt cx="4442" cy="4532"/>
          </a:xfrm>
        </p:grpSpPr>
        <p:sp>
          <p:nvSpPr>
            <p:cNvPr id="87"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8"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7" name="Master Brand 02 - GRADIENT GTS" hidden="1"/>
          <p:cNvGrpSpPr/>
          <p:nvPr/>
        </p:nvGrpSpPr>
        <p:grpSpPr>
          <a:xfrm>
            <a:off x="1159200" y="456688"/>
            <a:ext cx="5944244" cy="6067934"/>
            <a:chOff x="336907" y="342900"/>
            <a:chExt cx="2298344" cy="2346169"/>
          </a:xfrm>
        </p:grpSpPr>
        <p:sp>
          <p:nvSpPr>
            <p:cNvPr id="78"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9"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74" name="Master Brand 02 - DIMENSIONAL GTS" hidden="1"/>
          <p:cNvGrpSpPr/>
          <p:nvPr/>
        </p:nvGrpSpPr>
        <p:grpSpPr>
          <a:xfrm>
            <a:off x="1159200" y="456688"/>
            <a:ext cx="5944244" cy="6067934"/>
            <a:chOff x="336907" y="342900"/>
            <a:chExt cx="2298344" cy="2346169"/>
          </a:xfrm>
        </p:grpSpPr>
        <p:sp>
          <p:nvSpPr>
            <p:cNvPr id="7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27" name="Master Brand 01 - Outline GTS" hidden="1"/>
          <p:cNvGrpSpPr>
            <a:grpSpLocks noChangeAspect="1"/>
          </p:cNvGrpSpPr>
          <p:nvPr/>
        </p:nvGrpSpPr>
        <p:grpSpPr bwMode="auto">
          <a:xfrm>
            <a:off x="1159200" y="455022"/>
            <a:ext cx="5949065" cy="6069600"/>
            <a:chOff x="1620" y="-106"/>
            <a:chExt cx="4442" cy="4532"/>
          </a:xfrm>
        </p:grpSpPr>
        <p:sp>
          <p:nvSpPr>
            <p:cNvPr id="31"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32"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1" name="Master Brand 01 - GRADIENT GTS" hidden="1"/>
          <p:cNvGrpSpPr/>
          <p:nvPr/>
        </p:nvGrpSpPr>
        <p:grpSpPr>
          <a:xfrm>
            <a:off x="1159200" y="456688"/>
            <a:ext cx="5944244" cy="6067934"/>
            <a:chOff x="336907" y="342900"/>
            <a:chExt cx="2298344" cy="2346169"/>
          </a:xfrm>
        </p:grpSpPr>
        <p:sp>
          <p:nvSpPr>
            <p:cNvPr id="7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1" name="Master Brand 01 - DIMENSIONAL GTS" hidden="1"/>
          <p:cNvGrpSpPr/>
          <p:nvPr/>
        </p:nvGrpSpPr>
        <p:grpSpPr>
          <a:xfrm>
            <a:off x="1159200" y="456688"/>
            <a:ext cx="5944244" cy="6067934"/>
            <a:chOff x="336907" y="342900"/>
            <a:chExt cx="2298344" cy="2346169"/>
          </a:xfrm>
        </p:grpSpPr>
        <p:sp>
          <p:nvSpPr>
            <p:cNvPr id="6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60" name="Consulting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100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6" name="Consulting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8" name="Consulting - DIMENSIONAL GTS" hidden="1"/>
          <p:cNvGrpSpPr/>
          <p:nvPr/>
        </p:nvGrpSpPr>
        <p:grpSpPr>
          <a:xfrm>
            <a:off x="1159200" y="456688"/>
            <a:ext cx="5944244" cy="6067934"/>
            <a:chOff x="336907" y="342900"/>
            <a:chExt cx="2298344" cy="2346169"/>
          </a:xfrm>
        </p:grpSpPr>
        <p:sp>
          <p:nvSpPr>
            <p:cNvPr id="49"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100000">
                  <a:srgbClr val="380089"/>
                </a:gs>
                <a:gs pos="0">
                  <a:srgbClr val="7E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0"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9" name="Digital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100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5" name="Digital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5" name="Digital - DIMENSIONAL GTS" hidden="1"/>
          <p:cNvGrpSpPr/>
          <p:nvPr/>
        </p:nvGrpSpPr>
        <p:grpSpPr>
          <a:xfrm>
            <a:off x="1159200" y="456688"/>
            <a:ext cx="5944244" cy="6067934"/>
            <a:chOff x="336907" y="342900"/>
            <a:chExt cx="2298344" cy="2346169"/>
          </a:xfrm>
        </p:grpSpPr>
        <p:sp>
          <p:nvSpPr>
            <p:cNvPr id="46"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7"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8" name="Operations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100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4" name="Operations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2" name="Operations - DIMENSIONAL GTS" hidden="1"/>
          <p:cNvGrpSpPr/>
          <p:nvPr/>
        </p:nvGrpSpPr>
        <p:grpSpPr>
          <a:xfrm>
            <a:off x="1159200" y="456688"/>
            <a:ext cx="5944244" cy="6067934"/>
            <a:chOff x="336907" y="342900"/>
            <a:chExt cx="2298344" cy="2346169"/>
          </a:xfrm>
        </p:grpSpPr>
        <p:sp>
          <p:nvSpPr>
            <p:cNvPr id="43"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4"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3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7" name="Strate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100000">
                <a:srgbClr val="FF0000"/>
              </a:gs>
              <a:gs pos="0">
                <a:srgbClr val="710012"/>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3" name="Strate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8" name="Strategy - DIMENSIONAL GTS" hidden="1"/>
          <p:cNvGrpSpPr/>
          <p:nvPr/>
        </p:nvGrpSpPr>
        <p:grpSpPr>
          <a:xfrm>
            <a:off x="1159200" y="456688"/>
            <a:ext cx="5944244" cy="6067934"/>
            <a:chOff x="336907" y="342900"/>
            <a:chExt cx="2298344" cy="2346169"/>
          </a:xfrm>
        </p:grpSpPr>
        <p:sp>
          <p:nvSpPr>
            <p:cNvPr id="40"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39" name="Technolo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36" name="Technolo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SubTitle" hidden="1"/>
          <p:cNvSpPr>
            <a:spLocks noGrp="1"/>
          </p:cNvSpPr>
          <p:nvPr>
            <p:ph type="body" sz="quarter" idx="12" hasCustomPrompt="1"/>
          </p:nvPr>
        </p:nvSpPr>
        <p:spPr>
          <a:xfrm>
            <a:off x="7756071" y="5073855"/>
            <a:ext cx="3856329"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sp>
        <p:nvSpPr>
          <p:cNvPr id="8" name="MasterTitle"/>
          <p:cNvSpPr>
            <a:spLocks noGrp="1"/>
          </p:cNvSpPr>
          <p:nvPr>
            <p:ph type="title" hasCustomPrompt="1"/>
          </p:nvPr>
        </p:nvSpPr>
        <p:spPr>
          <a:xfrm>
            <a:off x="579600" y="1462236"/>
            <a:ext cx="5354475" cy="3948750"/>
          </a:xfrm>
        </p:spPr>
        <p:txBody>
          <a:bodyPr tIns="252000" anchor="ctr"/>
          <a:lstStyle>
            <a:lvl1pPr>
              <a:lnSpc>
                <a:spcPct val="70000"/>
              </a:lnSpc>
              <a:defRPr sz="7200" spc="-150" baseline="0">
                <a:solidFill>
                  <a:schemeClr val="tx1"/>
                </a:solidFill>
              </a:defRPr>
            </a:lvl1pPr>
          </a:lstStyle>
          <a:p>
            <a:r>
              <a:rPr lang="en-US" dirty="0"/>
              <a:t>Click </a:t>
            </a:r>
            <a:br>
              <a:rPr lang="en-US" dirty="0"/>
            </a:br>
            <a:r>
              <a:rPr lang="en-US" dirty="0"/>
              <a:t>to edit Master title</a:t>
            </a:r>
            <a:endParaRPr lang="en-AU" dirty="0"/>
          </a:p>
        </p:txBody>
      </p:sp>
      <p:pic>
        <p:nvPicPr>
          <p:cNvPr id="2" name="Accenture_Technology_WHITE" hidden="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7" name="Accenture_Strategy_WHITE" hidden="1"/>
          <p:cNvPicPr>
            <a:picLocks noChangeAspect="1"/>
          </p:cNvPicPr>
          <p:nvPr/>
        </p:nvPicPr>
        <p:blipFill>
          <a:blip r:embed="rId3"/>
          <a:stretch>
            <a:fillRect/>
          </a:stretch>
        </p:blipFill>
        <p:spPr>
          <a:xfrm>
            <a:off x="7773000" y="459803"/>
            <a:ext cx="3276000" cy="623063"/>
          </a:xfrm>
          <a:prstGeom prst="rect">
            <a:avLst/>
          </a:prstGeom>
        </p:spPr>
      </p:pic>
      <p:pic>
        <p:nvPicPr>
          <p:cNvPr id="17" name="Accenture_Strategy_BLACK" hidden="1"/>
          <p:cNvPicPr>
            <a:picLocks noChangeAspect="1"/>
          </p:cNvPicPr>
          <p:nvPr/>
        </p:nvPicPr>
        <p:blipFill>
          <a:blip r:embed="rId4"/>
          <a:stretch>
            <a:fillRect/>
          </a:stretch>
        </p:blipFill>
        <p:spPr>
          <a:xfrm>
            <a:off x="7772739" y="459803"/>
            <a:ext cx="3276261" cy="623113"/>
          </a:xfrm>
          <a:prstGeom prst="rect">
            <a:avLst/>
          </a:prstGeom>
        </p:spPr>
      </p:pic>
      <p:pic>
        <p:nvPicPr>
          <p:cNvPr id="14" name="Accenture_Operations_WHITE" hidden="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16" name="Accenture_Operations_BLACK" hidden="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4" name="Accenture_Mobility_WHITE" hidden="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18" name="Accenture_Mobility_BLACK" hidden="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9" name="Accenture_Interactive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8" name="Accenture_Interactive_BLACK" hidden="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5" name="Accenture_Analytics_WHITE" hidden="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11" name="Accenture_Analytics_BLACK" hidden="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12" name="Accenture_Analytics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8010"/>
            <a:ext cx="3866400" cy="683539"/>
          </a:xfrm>
          <a:prstGeom prst="rect">
            <a:avLst/>
          </a:prstGeom>
        </p:spPr>
      </p:pic>
      <p:pic>
        <p:nvPicPr>
          <p:cNvPr id="3" name="Accenture_Digital_WHITE" hidden="1"/>
          <p:cNvPicPr>
            <a:picLocks noChangeAspect="1"/>
          </p:cNvPicPr>
          <p:nvPr/>
        </p:nvPicPr>
        <p:blipFill>
          <a:blip r:embed="rId13"/>
          <a:stretch>
            <a:fillRect/>
          </a:stretch>
        </p:blipFill>
        <p:spPr>
          <a:xfrm>
            <a:off x="7756425" y="467886"/>
            <a:ext cx="2959200" cy="635308"/>
          </a:xfrm>
          <a:prstGeom prst="rect">
            <a:avLst/>
          </a:prstGeom>
        </p:spPr>
      </p:pic>
      <p:pic>
        <p:nvPicPr>
          <p:cNvPr id="15" name="Accenture_Digital_BLACK" hidden="1"/>
          <p:cNvPicPr>
            <a:picLocks noChangeAspect="1"/>
          </p:cNvPicPr>
          <p:nvPr/>
        </p:nvPicPr>
        <p:blipFill>
          <a:blip r:embed="rId14"/>
          <a:stretch>
            <a:fillRect/>
          </a:stretch>
        </p:blipFill>
        <p:spPr>
          <a:xfrm>
            <a:off x="7756072" y="467886"/>
            <a:ext cx="2959553" cy="635385"/>
          </a:xfrm>
          <a:prstGeom prst="rect">
            <a:avLst/>
          </a:prstGeom>
        </p:spPr>
      </p:pic>
      <p:pic>
        <p:nvPicPr>
          <p:cNvPr id="26" name="Accenture_Consulting_WHITE" hidden="1"/>
          <p:cNvPicPr>
            <a:picLocks noChangeAspect="1"/>
          </p:cNvPicPr>
          <p:nvPr/>
        </p:nvPicPr>
        <p:blipFill>
          <a:blip r:embed="rId15"/>
          <a:stretch>
            <a:fillRect/>
          </a:stretch>
        </p:blipFill>
        <p:spPr>
          <a:xfrm>
            <a:off x="7755225" y="464711"/>
            <a:ext cx="3722400" cy="633721"/>
          </a:xfrm>
          <a:prstGeom prst="rect">
            <a:avLst/>
          </a:prstGeom>
        </p:spPr>
      </p:pic>
      <p:pic>
        <p:nvPicPr>
          <p:cNvPr id="13" name="Accenture_Consulting_BLACK" hidden="1"/>
          <p:cNvPicPr>
            <a:picLocks noChangeAspect="1"/>
          </p:cNvPicPr>
          <p:nvPr/>
        </p:nvPicPr>
        <p:blipFill>
          <a:blip r:embed="rId16"/>
          <a:stretch>
            <a:fillRect/>
          </a:stretch>
        </p:blipFill>
        <p:spPr>
          <a:xfrm>
            <a:off x="7756071" y="464711"/>
            <a:ext cx="3721554" cy="633578"/>
          </a:xfrm>
          <a:prstGeom prst="rect">
            <a:avLst/>
          </a:prstGeom>
        </p:spPr>
      </p:pic>
      <p:grpSp>
        <p:nvGrpSpPr>
          <p:cNvPr id="22" name="Accenture_MasterWHITE" hidden="1"/>
          <p:cNvGrpSpPr/>
          <p:nvPr/>
        </p:nvGrpSpPr>
        <p:grpSpPr>
          <a:xfrm>
            <a:off x="7782263" y="470921"/>
            <a:ext cx="1828462" cy="530297"/>
            <a:chOff x="457202" y="420673"/>
            <a:chExt cx="2182661" cy="633434"/>
          </a:xfrm>
        </p:grpSpPr>
        <p:sp>
          <p:nvSpPr>
            <p:cNvPr id="23" name="Freeform 6"/>
            <p:cNvSpPr>
              <a:spLocks noEditPoints="1"/>
            </p:cNvSpPr>
            <p:nvPr/>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4" name="Freeform 23"/>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19" name="Accenture_MasterBLACK" hidden="1"/>
          <p:cNvGrpSpPr/>
          <p:nvPr/>
        </p:nvGrpSpPr>
        <p:grpSpPr>
          <a:xfrm>
            <a:off x="7767974" y="460549"/>
            <a:ext cx="1828462" cy="528825"/>
            <a:chOff x="476250" y="397668"/>
            <a:chExt cx="2195577" cy="635000"/>
          </a:xfrm>
        </p:grpSpPr>
        <p:sp>
          <p:nvSpPr>
            <p:cNvPr id="20" name="Freeform 19"/>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21" name="Accenture Black"/>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
        <p:nvSpPr>
          <p:cNvPr id="37" name="AutoShape 7"/>
          <p:cNvSpPr>
            <a:spLocks noChangeAspect="1" noChangeArrowheads="1" noTextEdit="1"/>
          </p:cNvSpPr>
          <p:nvPr/>
        </p:nvSpPr>
        <p:spPr bwMode="auto">
          <a:xfrm>
            <a:off x="3446463" y="723900"/>
            <a:ext cx="52990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95" name="Group 94"/>
          <p:cNvGrpSpPr>
            <a:grpSpLocks noChangeAspect="1"/>
          </p:cNvGrpSpPr>
          <p:nvPr/>
        </p:nvGrpSpPr>
        <p:grpSpPr>
          <a:xfrm>
            <a:off x="9559232" y="335459"/>
            <a:ext cx="2250858" cy="604157"/>
            <a:chOff x="9563100" y="1673029"/>
            <a:chExt cx="1389888" cy="373063"/>
          </a:xfrm>
        </p:grpSpPr>
        <p:pic>
          <p:nvPicPr>
            <p:cNvPr id="96" name="Picture 9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97"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raphik" panose="020B0503030202060203" pitchFamily="34" charset="0"/>
              </a:endParaRPr>
            </a:p>
          </p:txBody>
        </p:sp>
      </p:grpSp>
      <p:sp>
        <p:nvSpPr>
          <p:cNvPr id="98" name="Text Placeholder 9"/>
          <p:cNvSpPr>
            <a:spLocks noGrp="1"/>
          </p:cNvSpPr>
          <p:nvPr>
            <p:ph type="body" sz="quarter" idx="13" hasCustomPrompt="1"/>
          </p:nvPr>
        </p:nvSpPr>
        <p:spPr>
          <a:xfrm>
            <a:off x="6766969" y="4344715"/>
            <a:ext cx="3859050"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100" name="Picture 99"/>
          <p:cNvPicPr>
            <a:picLocks noChangeAspect="1"/>
          </p:cNvPicPr>
          <p:nvPr/>
        </p:nvPicPr>
        <p:blipFill>
          <a:blip r:embed="rId19"/>
          <a:stretch>
            <a:fillRect/>
          </a:stretch>
        </p:blipFill>
        <p:spPr>
          <a:xfrm>
            <a:off x="9947106" y="6279495"/>
            <a:ext cx="1833709" cy="351540"/>
          </a:xfrm>
          <a:prstGeom prst="rect">
            <a:avLst/>
          </a:prstGeom>
        </p:spPr>
      </p:pic>
    </p:spTree>
    <p:extLst>
      <p:ext uri="{BB962C8B-B14F-4D97-AF65-F5344CB8AC3E}">
        <p14:creationId xmlns:p14="http://schemas.microsoft.com/office/powerpoint/2010/main" val="363881886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32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2_Cover">
    <p:bg>
      <p:bgPr>
        <a:solidFill>
          <a:schemeClr val="bg1"/>
        </a:solidFill>
        <a:effectLst/>
      </p:bgPr>
    </p:bg>
    <p:spTree>
      <p:nvGrpSpPr>
        <p:cNvPr id="1" name=""/>
        <p:cNvGrpSpPr/>
        <p:nvPr/>
      </p:nvGrpSpPr>
      <p:grpSpPr>
        <a:xfrm>
          <a:off x="0" y="0"/>
          <a:ext cx="0" cy="0"/>
          <a:chOff x="0" y="0"/>
          <a:chExt cx="0" cy="0"/>
        </a:xfrm>
      </p:grpSpPr>
      <p:grpSp>
        <p:nvGrpSpPr>
          <p:cNvPr id="93" name="Master Brand 03 - Outline GTS" hidden="1"/>
          <p:cNvGrpSpPr>
            <a:grpSpLocks noChangeAspect="1"/>
          </p:cNvGrpSpPr>
          <p:nvPr/>
        </p:nvGrpSpPr>
        <p:grpSpPr bwMode="auto">
          <a:xfrm>
            <a:off x="2607278" y="1006057"/>
            <a:ext cx="4774072" cy="4870800"/>
            <a:chOff x="1620" y="-106"/>
            <a:chExt cx="4442" cy="4532"/>
          </a:xfrm>
        </p:grpSpPr>
        <p:sp>
          <p:nvSpPr>
            <p:cNvPr id="94"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5"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4" name="Master Brand 03 - GRADIENT GTS" hidden="1"/>
          <p:cNvGrpSpPr/>
          <p:nvPr/>
        </p:nvGrpSpPr>
        <p:grpSpPr>
          <a:xfrm>
            <a:off x="2607278" y="1026844"/>
            <a:ext cx="4751149" cy="4850013"/>
            <a:chOff x="336907" y="342900"/>
            <a:chExt cx="2298344" cy="2346169"/>
          </a:xfrm>
        </p:grpSpPr>
        <p:sp>
          <p:nvSpPr>
            <p:cNvPr id="8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6" name="Master Brand 03 - DIMENSIONAL GTS" hidden="1"/>
          <p:cNvGrpSpPr/>
          <p:nvPr/>
        </p:nvGrpSpPr>
        <p:grpSpPr>
          <a:xfrm>
            <a:off x="2622518" y="1011604"/>
            <a:ext cx="4751149" cy="4850013"/>
            <a:chOff x="336907" y="342900"/>
            <a:chExt cx="2298344" cy="2346169"/>
          </a:xfrm>
        </p:grpSpPr>
        <p:sp>
          <p:nvSpPr>
            <p:cNvPr id="67"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8"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7" name="Master Brand 02 - Outline GTS" hidden="1"/>
          <p:cNvGrpSpPr>
            <a:grpSpLocks noChangeAspect="1"/>
          </p:cNvGrpSpPr>
          <p:nvPr/>
        </p:nvGrpSpPr>
        <p:grpSpPr bwMode="auto">
          <a:xfrm>
            <a:off x="2607278" y="1006057"/>
            <a:ext cx="4774072" cy="4870800"/>
            <a:chOff x="1620" y="-106"/>
            <a:chExt cx="4442" cy="4532"/>
          </a:xfrm>
        </p:grpSpPr>
        <p:sp>
          <p:nvSpPr>
            <p:cNvPr id="88"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9"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0" name="Master Brand 02 - GRADIENT GTS" hidden="1"/>
          <p:cNvGrpSpPr/>
          <p:nvPr/>
        </p:nvGrpSpPr>
        <p:grpSpPr>
          <a:xfrm>
            <a:off x="2622518" y="1011604"/>
            <a:ext cx="4751149" cy="4850013"/>
            <a:chOff x="336907" y="342900"/>
            <a:chExt cx="2298344" cy="2346169"/>
          </a:xfrm>
        </p:grpSpPr>
        <p:sp>
          <p:nvSpPr>
            <p:cNvPr id="8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7" name="Master Brand 02 - DIMENSIONAL GTS" hidden="1"/>
          <p:cNvGrpSpPr/>
          <p:nvPr/>
        </p:nvGrpSpPr>
        <p:grpSpPr>
          <a:xfrm>
            <a:off x="2622518" y="1011604"/>
            <a:ext cx="4751149" cy="4850013"/>
            <a:chOff x="336907" y="342900"/>
            <a:chExt cx="2298344" cy="2346169"/>
          </a:xfrm>
        </p:grpSpPr>
        <p:sp>
          <p:nvSpPr>
            <p:cNvPr id="58"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9"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90" name="Master Brand 01 - Outline GTS" hidden="1"/>
          <p:cNvGrpSpPr>
            <a:grpSpLocks noChangeAspect="1"/>
          </p:cNvGrpSpPr>
          <p:nvPr/>
        </p:nvGrpSpPr>
        <p:grpSpPr bwMode="auto">
          <a:xfrm>
            <a:off x="2607278" y="1006057"/>
            <a:ext cx="4774072" cy="4870800"/>
            <a:chOff x="1620" y="-106"/>
            <a:chExt cx="4442" cy="4532"/>
          </a:xfrm>
        </p:grpSpPr>
        <p:sp>
          <p:nvSpPr>
            <p:cNvPr id="91"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2"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4" name="Master Brand 01 - GRADIENT GTS" hidden="1"/>
          <p:cNvGrpSpPr/>
          <p:nvPr/>
        </p:nvGrpSpPr>
        <p:grpSpPr>
          <a:xfrm>
            <a:off x="2622518" y="1011604"/>
            <a:ext cx="4751149" cy="4850013"/>
            <a:chOff x="336907" y="342900"/>
            <a:chExt cx="2298344" cy="2346169"/>
          </a:xfrm>
        </p:grpSpPr>
        <p:sp>
          <p:nvSpPr>
            <p:cNvPr id="77"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8"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51" name="Master Brand 01 - DIMENSIONAL GTS" hidden="1"/>
          <p:cNvGrpSpPr/>
          <p:nvPr/>
        </p:nvGrpSpPr>
        <p:grpSpPr>
          <a:xfrm>
            <a:off x="2622518" y="1011604"/>
            <a:ext cx="4751149" cy="4850013"/>
            <a:chOff x="336907" y="342900"/>
            <a:chExt cx="2298344" cy="2346169"/>
          </a:xfrm>
        </p:grpSpPr>
        <p:sp>
          <p:nvSpPr>
            <p:cNvPr id="5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81" name="Consulting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1" name="Consulting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3" name="Consulting - DIMENSIONAL GTS" hidden="1"/>
          <p:cNvGrpSpPr/>
          <p:nvPr/>
        </p:nvGrpSpPr>
        <p:grpSpPr>
          <a:xfrm>
            <a:off x="2622518" y="1011604"/>
            <a:ext cx="4751149" cy="4850013"/>
            <a:chOff x="336907" y="342900"/>
            <a:chExt cx="2298344" cy="2346169"/>
          </a:xfrm>
        </p:grpSpPr>
        <p:sp>
          <p:nvSpPr>
            <p:cNvPr id="64"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7E00FF"/>
                </a:gs>
                <a:gs pos="100000">
                  <a:srgbClr val="380089"/>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5"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9" name="Digital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98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2" name="Digital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60" name="Digital - DIMENSIONAL GTS" hidden="1"/>
          <p:cNvGrpSpPr/>
          <p:nvPr/>
        </p:nvGrpSpPr>
        <p:grpSpPr>
          <a:xfrm>
            <a:off x="2622518" y="1011604"/>
            <a:ext cx="4751149" cy="4850013"/>
            <a:chOff x="336907" y="342900"/>
            <a:chExt cx="2298344" cy="2346169"/>
          </a:xfrm>
        </p:grpSpPr>
        <p:sp>
          <p:nvSpPr>
            <p:cNvPr id="61"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2"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6" name="Operations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98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70" name="Operations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54" name="Operations - DIMENSIONAL GTS" hidden="1"/>
          <p:cNvGrpSpPr/>
          <p:nvPr/>
        </p:nvGrpSpPr>
        <p:grpSpPr>
          <a:xfrm>
            <a:off x="2622518" y="1011604"/>
            <a:ext cx="4751149" cy="4850013"/>
            <a:chOff x="336907" y="342900"/>
            <a:chExt cx="2298344" cy="2346169"/>
          </a:xfrm>
        </p:grpSpPr>
        <p:sp>
          <p:nvSpPr>
            <p:cNvPr id="5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3" name="Strategy - GRADIENT GTS" hidden="1"/>
          <p:cNvSpPr>
            <a:spLocks/>
          </p:cNvSpPr>
          <p:nvPr/>
        </p:nvSpPr>
        <p:spPr bwMode="auto">
          <a:xfrm>
            <a:off x="2623155" y="1011604"/>
            <a:ext cx="4750511" cy="4850013"/>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710012"/>
              </a:gs>
              <a:gs pos="98000">
                <a:srgbClr val="FF00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9" name="Strategy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6" name="Strategy - DIMENSIONAL GTS" hidden="1"/>
          <p:cNvGrpSpPr/>
          <p:nvPr/>
        </p:nvGrpSpPr>
        <p:grpSpPr>
          <a:xfrm>
            <a:off x="2622518" y="1011604"/>
            <a:ext cx="4751149" cy="4850013"/>
            <a:chOff x="336907" y="342900"/>
            <a:chExt cx="2298344" cy="2346169"/>
          </a:xfrm>
        </p:grpSpPr>
        <p:sp>
          <p:nvSpPr>
            <p:cNvPr id="37"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38"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75" name="Technology - GRADIENT GTS" hidden="1"/>
          <p:cNvSpPr>
            <a:spLocks/>
          </p:cNvSpPr>
          <p:nvPr/>
        </p:nvSpPr>
        <p:spPr bwMode="auto">
          <a:xfrm>
            <a:off x="2623154" y="1012417"/>
            <a:ext cx="4752000" cy="4849200"/>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49" name="Technology - OUTLINED GTS" hidden="1"/>
          <p:cNvSpPr>
            <a:spLocks noEditPoints="1"/>
          </p:cNvSpPr>
          <p:nvPr/>
        </p:nvSpPr>
        <p:spPr bwMode="auto">
          <a:xfrm>
            <a:off x="2606930" y="1003887"/>
            <a:ext cx="4772285" cy="4872243"/>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pic>
        <p:nvPicPr>
          <p:cNvPr id="20" name="Accenture_Technology_WHITE" hidden="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24" name="Accenture_Strategy_WHITE" hidden="1"/>
          <p:cNvPicPr>
            <a:picLocks noChangeAspect="1"/>
          </p:cNvPicPr>
          <p:nvPr/>
        </p:nvPicPr>
        <p:blipFill>
          <a:blip r:embed="rId3"/>
          <a:stretch>
            <a:fillRect/>
          </a:stretch>
        </p:blipFill>
        <p:spPr>
          <a:xfrm>
            <a:off x="7773000" y="459803"/>
            <a:ext cx="3276000" cy="623063"/>
          </a:xfrm>
          <a:prstGeom prst="rect">
            <a:avLst/>
          </a:prstGeom>
        </p:spPr>
      </p:pic>
      <p:pic>
        <p:nvPicPr>
          <p:cNvPr id="32" name="Accenture_Strategy_BLACK" hidden="1"/>
          <p:cNvPicPr>
            <a:picLocks noChangeAspect="1"/>
          </p:cNvPicPr>
          <p:nvPr/>
        </p:nvPicPr>
        <p:blipFill>
          <a:blip r:embed="rId4"/>
          <a:stretch>
            <a:fillRect/>
          </a:stretch>
        </p:blipFill>
        <p:spPr>
          <a:xfrm>
            <a:off x="7772739" y="459803"/>
            <a:ext cx="3276261" cy="623113"/>
          </a:xfrm>
          <a:prstGeom prst="rect">
            <a:avLst/>
          </a:prstGeom>
        </p:spPr>
      </p:pic>
      <p:pic>
        <p:nvPicPr>
          <p:cNvPr id="23" name="Accenture_Operations_WHITE" hidden="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31" name="Accenture_Operations_BLACK" hidden="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26" name="Accenture_Mobility_WHITE" hidden="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34" name="Accenture_Mobility_BLACK" hidden="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8" name="Accenture_Interactive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42" name="Accenture_Interactive_BLACK" hidden="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5" name="Accenture_Analytics_WHITE" hidden="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33" name="Accenture_Analytics_BLACK" hidden="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27" name="Accenture_Digital_WHITE" hidden="1"/>
          <p:cNvPicPr>
            <a:picLocks noChangeAspect="1"/>
          </p:cNvPicPr>
          <p:nvPr/>
        </p:nvPicPr>
        <p:blipFill>
          <a:blip r:embed="rId13"/>
          <a:stretch>
            <a:fillRect/>
          </a:stretch>
        </p:blipFill>
        <p:spPr>
          <a:xfrm>
            <a:off x="7756425" y="467886"/>
            <a:ext cx="2959200" cy="635308"/>
          </a:xfrm>
          <a:prstGeom prst="rect">
            <a:avLst/>
          </a:prstGeom>
        </p:spPr>
      </p:pic>
      <p:pic>
        <p:nvPicPr>
          <p:cNvPr id="35" name="Accenture_Digital_BLACK" hidden="1"/>
          <p:cNvPicPr>
            <a:picLocks noChangeAspect="1"/>
          </p:cNvPicPr>
          <p:nvPr/>
        </p:nvPicPr>
        <p:blipFill>
          <a:blip r:embed="rId14"/>
          <a:stretch>
            <a:fillRect/>
          </a:stretch>
        </p:blipFill>
        <p:spPr>
          <a:xfrm>
            <a:off x="7756072" y="467886"/>
            <a:ext cx="2959553" cy="635385"/>
          </a:xfrm>
          <a:prstGeom prst="rect">
            <a:avLst/>
          </a:prstGeom>
        </p:spPr>
      </p:pic>
      <p:pic>
        <p:nvPicPr>
          <p:cNvPr id="22" name="Accenture_Consulting_WHITE" hidden="1"/>
          <p:cNvPicPr>
            <a:picLocks noChangeAspect="1"/>
          </p:cNvPicPr>
          <p:nvPr/>
        </p:nvPicPr>
        <p:blipFill>
          <a:blip r:embed="rId15"/>
          <a:stretch>
            <a:fillRect/>
          </a:stretch>
        </p:blipFill>
        <p:spPr>
          <a:xfrm>
            <a:off x="7755225" y="464711"/>
            <a:ext cx="3722400" cy="633721"/>
          </a:xfrm>
          <a:prstGeom prst="rect">
            <a:avLst/>
          </a:prstGeom>
        </p:spPr>
      </p:pic>
      <p:pic>
        <p:nvPicPr>
          <p:cNvPr id="30" name="Accenture_Consulting_BLACK" hidden="1"/>
          <p:cNvPicPr>
            <a:picLocks noChangeAspect="1"/>
          </p:cNvPicPr>
          <p:nvPr/>
        </p:nvPicPr>
        <p:blipFill>
          <a:blip r:embed="rId16"/>
          <a:stretch>
            <a:fillRect/>
          </a:stretch>
        </p:blipFill>
        <p:spPr>
          <a:xfrm>
            <a:off x="7756071" y="464711"/>
            <a:ext cx="3721554" cy="633578"/>
          </a:xfrm>
          <a:prstGeom prst="rect">
            <a:avLst/>
          </a:prstGeom>
        </p:spPr>
      </p:pic>
      <p:grpSp>
        <p:nvGrpSpPr>
          <p:cNvPr id="39" name="Accenture_MasterWHITE" hidden="1"/>
          <p:cNvGrpSpPr/>
          <p:nvPr/>
        </p:nvGrpSpPr>
        <p:grpSpPr>
          <a:xfrm>
            <a:off x="7782263" y="470921"/>
            <a:ext cx="1828462" cy="530297"/>
            <a:chOff x="457202" y="420673"/>
            <a:chExt cx="2182661" cy="633434"/>
          </a:xfrm>
        </p:grpSpPr>
        <p:sp>
          <p:nvSpPr>
            <p:cNvPr id="40" name="Freeform 6"/>
            <p:cNvSpPr>
              <a:spLocks noEditPoints="1"/>
            </p:cNvSpPr>
            <p:nvPr/>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40"/>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43" name="Accenture_MasterBLACK" hidden="1"/>
          <p:cNvGrpSpPr/>
          <p:nvPr/>
        </p:nvGrpSpPr>
        <p:grpSpPr>
          <a:xfrm>
            <a:off x="7767974" y="460549"/>
            <a:ext cx="1828462" cy="528825"/>
            <a:chOff x="476250" y="397668"/>
            <a:chExt cx="2195577" cy="635000"/>
          </a:xfrm>
        </p:grpSpPr>
        <p:sp>
          <p:nvSpPr>
            <p:cNvPr id="44" name="Freeform 43"/>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45" name="Accenture Black"/>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
        <p:nvSpPr>
          <p:cNvPr id="96" name="MasterTitle"/>
          <p:cNvSpPr>
            <a:spLocks noGrp="1"/>
          </p:cNvSpPr>
          <p:nvPr>
            <p:ph type="title" hasCustomPrompt="1"/>
          </p:nvPr>
        </p:nvSpPr>
        <p:spPr>
          <a:xfrm>
            <a:off x="579600" y="1462236"/>
            <a:ext cx="5354475" cy="3948750"/>
          </a:xfrm>
        </p:spPr>
        <p:txBody>
          <a:bodyPr tIns="252000" anchor="ctr"/>
          <a:lstStyle>
            <a:lvl1pPr>
              <a:lnSpc>
                <a:spcPct val="70000"/>
              </a:lnSpc>
              <a:defRPr sz="7200" spc="-150" baseline="0">
                <a:solidFill>
                  <a:schemeClr val="tx1"/>
                </a:solidFill>
              </a:defRPr>
            </a:lvl1pPr>
          </a:lstStyle>
          <a:p>
            <a:r>
              <a:rPr lang="en-US" dirty="0"/>
              <a:t>Click </a:t>
            </a:r>
            <a:br>
              <a:rPr lang="en-US" dirty="0"/>
            </a:br>
            <a:r>
              <a:rPr lang="en-US" dirty="0"/>
              <a:t>to edit Master title</a:t>
            </a:r>
            <a:endParaRPr lang="en-AU" dirty="0"/>
          </a:p>
        </p:txBody>
      </p:sp>
      <p:sp>
        <p:nvSpPr>
          <p:cNvPr id="99" name="Text Placeholder 9"/>
          <p:cNvSpPr>
            <a:spLocks noGrp="1"/>
          </p:cNvSpPr>
          <p:nvPr>
            <p:ph type="body" sz="quarter" idx="12" hasCustomPrompt="1"/>
          </p:nvPr>
        </p:nvSpPr>
        <p:spPr>
          <a:xfrm>
            <a:off x="6766969" y="4344715"/>
            <a:ext cx="3859050"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101" name="Picture 100"/>
          <p:cNvPicPr>
            <a:picLocks noChangeAspect="1"/>
          </p:cNvPicPr>
          <p:nvPr/>
        </p:nvPicPr>
        <p:blipFill>
          <a:blip r:embed="rId18"/>
          <a:stretch>
            <a:fillRect/>
          </a:stretch>
        </p:blipFill>
        <p:spPr>
          <a:xfrm>
            <a:off x="9947106" y="6279495"/>
            <a:ext cx="1833709" cy="351540"/>
          </a:xfrm>
          <a:prstGeom prst="rect">
            <a:avLst/>
          </a:prstGeom>
        </p:spPr>
      </p:pic>
      <p:grpSp>
        <p:nvGrpSpPr>
          <p:cNvPr id="102" name="Group 101"/>
          <p:cNvGrpSpPr>
            <a:grpSpLocks noChangeAspect="1"/>
          </p:cNvGrpSpPr>
          <p:nvPr/>
        </p:nvGrpSpPr>
        <p:grpSpPr>
          <a:xfrm>
            <a:off x="9559232" y="335459"/>
            <a:ext cx="2250858" cy="604157"/>
            <a:chOff x="9563100" y="1673029"/>
            <a:chExt cx="1389888" cy="373063"/>
          </a:xfrm>
        </p:grpSpPr>
        <p:pic>
          <p:nvPicPr>
            <p:cNvPr id="103" name="Picture 10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104"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raphik" panose="020B0503030202060203" pitchFamily="34" charset="0"/>
              </a:endParaRPr>
            </a:p>
          </p:txBody>
        </p:sp>
      </p:grpSp>
    </p:spTree>
    <p:extLst>
      <p:ext uri="{BB962C8B-B14F-4D97-AF65-F5344CB8AC3E}">
        <p14:creationId xmlns:p14="http://schemas.microsoft.com/office/powerpoint/2010/main" val="364618006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7_Cover">
    <p:bg>
      <p:bgPr>
        <a:solidFill>
          <a:schemeClr val="tx1"/>
        </a:solidFill>
        <a:effectLst/>
      </p:bgPr>
    </p:bg>
    <p:spTree>
      <p:nvGrpSpPr>
        <p:cNvPr id="1" name=""/>
        <p:cNvGrpSpPr/>
        <p:nvPr/>
      </p:nvGrpSpPr>
      <p:grpSpPr>
        <a:xfrm>
          <a:off x="0" y="0"/>
          <a:ext cx="0" cy="0"/>
          <a:chOff x="0" y="0"/>
          <a:chExt cx="0" cy="0"/>
        </a:xfrm>
      </p:grpSpPr>
      <p:grpSp>
        <p:nvGrpSpPr>
          <p:cNvPr id="89" name="Master Brand 03 - Outline GTS" hidden="1"/>
          <p:cNvGrpSpPr>
            <a:grpSpLocks noChangeAspect="1"/>
          </p:cNvGrpSpPr>
          <p:nvPr/>
        </p:nvGrpSpPr>
        <p:grpSpPr bwMode="auto">
          <a:xfrm>
            <a:off x="1159200" y="455022"/>
            <a:ext cx="5949065" cy="6069600"/>
            <a:chOff x="1620" y="-106"/>
            <a:chExt cx="4442" cy="4532"/>
          </a:xfrm>
        </p:grpSpPr>
        <p:sp>
          <p:nvSpPr>
            <p:cNvPr id="90"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1"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3" name="Master Brand 03 - GRADIENT GTS" hidden="1"/>
          <p:cNvGrpSpPr/>
          <p:nvPr/>
        </p:nvGrpSpPr>
        <p:grpSpPr>
          <a:xfrm>
            <a:off x="1159200" y="456688"/>
            <a:ext cx="5944244" cy="6067934"/>
            <a:chOff x="336907" y="342900"/>
            <a:chExt cx="2298344" cy="2346169"/>
          </a:xfrm>
        </p:grpSpPr>
        <p:sp>
          <p:nvSpPr>
            <p:cNvPr id="84"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5"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0" name="Master Brand 03 - DIMENSIONAL GTS" hidden="1"/>
          <p:cNvGrpSpPr/>
          <p:nvPr/>
        </p:nvGrpSpPr>
        <p:grpSpPr>
          <a:xfrm>
            <a:off x="1159200" y="456688"/>
            <a:ext cx="5944244" cy="6067934"/>
            <a:chOff x="336907" y="342900"/>
            <a:chExt cx="2298344" cy="2346169"/>
          </a:xfrm>
        </p:grpSpPr>
        <p:sp>
          <p:nvSpPr>
            <p:cNvPr id="81"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2"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6" name="Master Brand 02 - Outline GTS" hidden="1"/>
          <p:cNvGrpSpPr>
            <a:grpSpLocks noChangeAspect="1"/>
          </p:cNvGrpSpPr>
          <p:nvPr/>
        </p:nvGrpSpPr>
        <p:grpSpPr bwMode="auto">
          <a:xfrm>
            <a:off x="1159200" y="455022"/>
            <a:ext cx="5949065" cy="6069600"/>
            <a:chOff x="1620" y="-106"/>
            <a:chExt cx="4442" cy="4532"/>
          </a:xfrm>
        </p:grpSpPr>
        <p:sp>
          <p:nvSpPr>
            <p:cNvPr id="87"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8"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7" name="Master Brand 02 - GRADIENT GTS" hidden="1"/>
          <p:cNvGrpSpPr/>
          <p:nvPr/>
        </p:nvGrpSpPr>
        <p:grpSpPr>
          <a:xfrm>
            <a:off x="1159200" y="456688"/>
            <a:ext cx="5944244" cy="6067934"/>
            <a:chOff x="336907" y="342900"/>
            <a:chExt cx="2298344" cy="2346169"/>
          </a:xfrm>
        </p:grpSpPr>
        <p:sp>
          <p:nvSpPr>
            <p:cNvPr id="78"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9"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74" name="Master Brand 02 - DIMENSIONAL GTS" hidden="1"/>
          <p:cNvGrpSpPr/>
          <p:nvPr/>
        </p:nvGrpSpPr>
        <p:grpSpPr>
          <a:xfrm>
            <a:off x="1159200" y="456688"/>
            <a:ext cx="5944244" cy="6067934"/>
            <a:chOff x="336907" y="342900"/>
            <a:chExt cx="2298344" cy="2346169"/>
          </a:xfrm>
        </p:grpSpPr>
        <p:sp>
          <p:nvSpPr>
            <p:cNvPr id="7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27" name="Master Brand 01 - Outline GTS" hidden="1"/>
          <p:cNvGrpSpPr>
            <a:grpSpLocks noChangeAspect="1"/>
          </p:cNvGrpSpPr>
          <p:nvPr/>
        </p:nvGrpSpPr>
        <p:grpSpPr bwMode="auto">
          <a:xfrm>
            <a:off x="1159200" y="455022"/>
            <a:ext cx="5949065" cy="6069600"/>
            <a:chOff x="1620" y="-106"/>
            <a:chExt cx="4442" cy="4532"/>
          </a:xfrm>
        </p:grpSpPr>
        <p:sp>
          <p:nvSpPr>
            <p:cNvPr id="31"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32"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1" name="Master Brand 01 - GRADIENT GTS" hidden="1"/>
          <p:cNvGrpSpPr/>
          <p:nvPr/>
        </p:nvGrpSpPr>
        <p:grpSpPr>
          <a:xfrm>
            <a:off x="1159200" y="456688"/>
            <a:ext cx="5944244" cy="6067934"/>
            <a:chOff x="336907" y="342900"/>
            <a:chExt cx="2298344" cy="2346169"/>
          </a:xfrm>
        </p:grpSpPr>
        <p:sp>
          <p:nvSpPr>
            <p:cNvPr id="7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1" name="Master Brand 01 - DIMENSIONAL GTS" hidden="1"/>
          <p:cNvGrpSpPr/>
          <p:nvPr/>
        </p:nvGrpSpPr>
        <p:grpSpPr>
          <a:xfrm>
            <a:off x="1159200" y="456688"/>
            <a:ext cx="5944244" cy="6067934"/>
            <a:chOff x="336907" y="342900"/>
            <a:chExt cx="2298344" cy="2346169"/>
          </a:xfrm>
        </p:grpSpPr>
        <p:sp>
          <p:nvSpPr>
            <p:cNvPr id="6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60" name="Consulting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100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6" name="Consulting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8" name="Consulting - DIMENSIONAL GTS" hidden="1"/>
          <p:cNvGrpSpPr/>
          <p:nvPr/>
        </p:nvGrpSpPr>
        <p:grpSpPr>
          <a:xfrm>
            <a:off x="1159200" y="456688"/>
            <a:ext cx="5944244" cy="6067934"/>
            <a:chOff x="336907" y="342900"/>
            <a:chExt cx="2298344" cy="2346169"/>
          </a:xfrm>
        </p:grpSpPr>
        <p:sp>
          <p:nvSpPr>
            <p:cNvPr id="49"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100000">
                  <a:srgbClr val="380089"/>
                </a:gs>
                <a:gs pos="0">
                  <a:srgbClr val="7E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0"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9" name="Digital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100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5" name="Digital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5" name="Digital - DIMENSIONAL GTS" hidden="1"/>
          <p:cNvGrpSpPr/>
          <p:nvPr/>
        </p:nvGrpSpPr>
        <p:grpSpPr>
          <a:xfrm>
            <a:off x="1159200" y="456688"/>
            <a:ext cx="5944244" cy="6067934"/>
            <a:chOff x="336907" y="342900"/>
            <a:chExt cx="2298344" cy="2346169"/>
          </a:xfrm>
        </p:grpSpPr>
        <p:sp>
          <p:nvSpPr>
            <p:cNvPr id="46"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7"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8" name="Operations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100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4" name="Operations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2" name="Operations - DIMENSIONAL GTS" hidden="1"/>
          <p:cNvGrpSpPr/>
          <p:nvPr/>
        </p:nvGrpSpPr>
        <p:grpSpPr>
          <a:xfrm>
            <a:off x="1159200" y="456688"/>
            <a:ext cx="5944244" cy="6067934"/>
            <a:chOff x="336907" y="342900"/>
            <a:chExt cx="2298344" cy="2346169"/>
          </a:xfrm>
        </p:grpSpPr>
        <p:sp>
          <p:nvSpPr>
            <p:cNvPr id="43"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4"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3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7" name="Strate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100000">
                <a:srgbClr val="FF0000"/>
              </a:gs>
              <a:gs pos="0">
                <a:srgbClr val="710012"/>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3" name="Strate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8" name="Strategy - DIMENSIONAL GTS" hidden="1"/>
          <p:cNvGrpSpPr/>
          <p:nvPr/>
        </p:nvGrpSpPr>
        <p:grpSpPr>
          <a:xfrm>
            <a:off x="1159200" y="456688"/>
            <a:ext cx="5944244" cy="6067934"/>
            <a:chOff x="336907" y="342900"/>
            <a:chExt cx="2298344" cy="2346169"/>
          </a:xfrm>
        </p:grpSpPr>
        <p:sp>
          <p:nvSpPr>
            <p:cNvPr id="40"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39" name="Technolo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36" name="Technolo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SubTitle" hidden="1"/>
          <p:cNvSpPr>
            <a:spLocks noGrp="1"/>
          </p:cNvSpPr>
          <p:nvPr>
            <p:ph type="body" sz="quarter" idx="12" hasCustomPrompt="1"/>
          </p:nvPr>
        </p:nvSpPr>
        <p:spPr>
          <a:xfrm>
            <a:off x="7756071" y="5073855"/>
            <a:ext cx="3856329"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2" name="Accenture_Technology_WHITE" hidden="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7" name="Accenture_Strategy_WHITE" hidden="1"/>
          <p:cNvPicPr>
            <a:picLocks noChangeAspect="1"/>
          </p:cNvPicPr>
          <p:nvPr/>
        </p:nvPicPr>
        <p:blipFill>
          <a:blip r:embed="rId3"/>
          <a:stretch>
            <a:fillRect/>
          </a:stretch>
        </p:blipFill>
        <p:spPr>
          <a:xfrm>
            <a:off x="7773000" y="459803"/>
            <a:ext cx="3276000" cy="623063"/>
          </a:xfrm>
          <a:prstGeom prst="rect">
            <a:avLst/>
          </a:prstGeom>
        </p:spPr>
      </p:pic>
      <p:pic>
        <p:nvPicPr>
          <p:cNvPr id="17" name="Accenture_Strategy_BLACK" hidden="1"/>
          <p:cNvPicPr>
            <a:picLocks noChangeAspect="1"/>
          </p:cNvPicPr>
          <p:nvPr/>
        </p:nvPicPr>
        <p:blipFill>
          <a:blip r:embed="rId4"/>
          <a:stretch>
            <a:fillRect/>
          </a:stretch>
        </p:blipFill>
        <p:spPr>
          <a:xfrm>
            <a:off x="7772739" y="459803"/>
            <a:ext cx="3276261" cy="623113"/>
          </a:xfrm>
          <a:prstGeom prst="rect">
            <a:avLst/>
          </a:prstGeom>
        </p:spPr>
      </p:pic>
      <p:pic>
        <p:nvPicPr>
          <p:cNvPr id="14" name="Accenture_Operations_WHITE" hidden="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16" name="Accenture_Operations_BLACK" hidden="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4" name="Accenture_Mobility_WHITE" hidden="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18" name="Accenture_Mobility_BLACK" hidden="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9" name="Accenture_Interactive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8" name="Accenture_Interactive_BLACK" hidden="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5" name="Accenture_Analytics_WHITE" hidden="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11" name="Accenture_Analytics_BLACK" hidden="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12" name="Accenture_Analytics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8010"/>
            <a:ext cx="3866400" cy="683539"/>
          </a:xfrm>
          <a:prstGeom prst="rect">
            <a:avLst/>
          </a:prstGeom>
        </p:spPr>
      </p:pic>
      <p:pic>
        <p:nvPicPr>
          <p:cNvPr id="3" name="Accenture_Digital_WHITE" hidden="1"/>
          <p:cNvPicPr>
            <a:picLocks noChangeAspect="1"/>
          </p:cNvPicPr>
          <p:nvPr/>
        </p:nvPicPr>
        <p:blipFill>
          <a:blip r:embed="rId13"/>
          <a:stretch>
            <a:fillRect/>
          </a:stretch>
        </p:blipFill>
        <p:spPr>
          <a:xfrm>
            <a:off x="7756425" y="467886"/>
            <a:ext cx="2959200" cy="635308"/>
          </a:xfrm>
          <a:prstGeom prst="rect">
            <a:avLst/>
          </a:prstGeom>
        </p:spPr>
      </p:pic>
      <p:pic>
        <p:nvPicPr>
          <p:cNvPr id="15" name="Accenture_Digital_BLACK" hidden="1"/>
          <p:cNvPicPr>
            <a:picLocks noChangeAspect="1"/>
          </p:cNvPicPr>
          <p:nvPr/>
        </p:nvPicPr>
        <p:blipFill>
          <a:blip r:embed="rId14"/>
          <a:stretch>
            <a:fillRect/>
          </a:stretch>
        </p:blipFill>
        <p:spPr>
          <a:xfrm>
            <a:off x="7756072" y="467886"/>
            <a:ext cx="2959553" cy="635385"/>
          </a:xfrm>
          <a:prstGeom prst="rect">
            <a:avLst/>
          </a:prstGeom>
        </p:spPr>
      </p:pic>
      <p:pic>
        <p:nvPicPr>
          <p:cNvPr id="26" name="Accenture_Consulting_WHITE" hidden="1"/>
          <p:cNvPicPr>
            <a:picLocks noChangeAspect="1"/>
          </p:cNvPicPr>
          <p:nvPr/>
        </p:nvPicPr>
        <p:blipFill>
          <a:blip r:embed="rId15"/>
          <a:stretch>
            <a:fillRect/>
          </a:stretch>
        </p:blipFill>
        <p:spPr>
          <a:xfrm>
            <a:off x="7755225" y="464711"/>
            <a:ext cx="3722400" cy="633721"/>
          </a:xfrm>
          <a:prstGeom prst="rect">
            <a:avLst/>
          </a:prstGeom>
        </p:spPr>
      </p:pic>
      <p:pic>
        <p:nvPicPr>
          <p:cNvPr id="13" name="Accenture_Consulting_BLACK" hidden="1"/>
          <p:cNvPicPr>
            <a:picLocks noChangeAspect="1"/>
          </p:cNvPicPr>
          <p:nvPr/>
        </p:nvPicPr>
        <p:blipFill>
          <a:blip r:embed="rId16"/>
          <a:stretch>
            <a:fillRect/>
          </a:stretch>
        </p:blipFill>
        <p:spPr>
          <a:xfrm>
            <a:off x="7756071" y="464711"/>
            <a:ext cx="3721554" cy="633578"/>
          </a:xfrm>
          <a:prstGeom prst="rect">
            <a:avLst/>
          </a:prstGeom>
        </p:spPr>
      </p:pic>
      <p:grpSp>
        <p:nvGrpSpPr>
          <p:cNvPr id="22" name="Accenture_MasterWHITE" hidden="1"/>
          <p:cNvGrpSpPr/>
          <p:nvPr/>
        </p:nvGrpSpPr>
        <p:grpSpPr>
          <a:xfrm>
            <a:off x="7782263" y="470921"/>
            <a:ext cx="1828462" cy="530297"/>
            <a:chOff x="457202" y="420673"/>
            <a:chExt cx="2182661" cy="633434"/>
          </a:xfrm>
        </p:grpSpPr>
        <p:sp>
          <p:nvSpPr>
            <p:cNvPr id="23" name="Freeform 6"/>
            <p:cNvSpPr>
              <a:spLocks noEditPoints="1"/>
            </p:cNvSpPr>
            <p:nvPr/>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4" name="Freeform 23"/>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19" name="Accenture_MasterBLACK" hidden="1"/>
          <p:cNvGrpSpPr/>
          <p:nvPr/>
        </p:nvGrpSpPr>
        <p:grpSpPr>
          <a:xfrm>
            <a:off x="7767974" y="460549"/>
            <a:ext cx="1828462" cy="528825"/>
            <a:chOff x="476250" y="397668"/>
            <a:chExt cx="2195577" cy="635000"/>
          </a:xfrm>
        </p:grpSpPr>
        <p:sp>
          <p:nvSpPr>
            <p:cNvPr id="20" name="Freeform 19"/>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21" name="Accenture Black"/>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Tree>
    <p:extLst>
      <p:ext uri="{BB962C8B-B14F-4D97-AF65-F5344CB8AC3E}">
        <p14:creationId xmlns:p14="http://schemas.microsoft.com/office/powerpoint/2010/main" val="214698347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32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5_Cover">
    <p:bg>
      <p:bgPr>
        <a:gradFill>
          <a:gsLst>
            <a:gs pos="0">
              <a:srgbClr val="F1F3F2"/>
            </a:gs>
            <a:gs pos="37000">
              <a:srgbClr val="F7F7F7"/>
            </a:gs>
            <a:gs pos="68500">
              <a:srgbClr val="FAFAFA"/>
            </a:gs>
            <a:gs pos="100000">
              <a:schemeClr val="bg1"/>
            </a:gs>
          </a:gsLst>
          <a:lin ang="1200000" scaled="0"/>
        </a:gradFill>
        <a:effectLst/>
      </p:bgPr>
    </p:bg>
    <p:spTree>
      <p:nvGrpSpPr>
        <p:cNvPr id="1" name=""/>
        <p:cNvGrpSpPr/>
        <p:nvPr/>
      </p:nvGrpSpPr>
      <p:grpSpPr>
        <a:xfrm>
          <a:off x="0" y="0"/>
          <a:ext cx="0" cy="0"/>
          <a:chOff x="0" y="0"/>
          <a:chExt cx="0" cy="0"/>
        </a:xfrm>
      </p:grpSpPr>
      <p:grpSp>
        <p:nvGrpSpPr>
          <p:cNvPr id="89" name="Master Brand 03 - Outline GTS" hidden="1"/>
          <p:cNvGrpSpPr>
            <a:grpSpLocks noChangeAspect="1"/>
          </p:cNvGrpSpPr>
          <p:nvPr/>
        </p:nvGrpSpPr>
        <p:grpSpPr bwMode="auto">
          <a:xfrm>
            <a:off x="1159200" y="455022"/>
            <a:ext cx="5949065" cy="6069600"/>
            <a:chOff x="1620" y="-106"/>
            <a:chExt cx="4442" cy="4532"/>
          </a:xfrm>
        </p:grpSpPr>
        <p:sp>
          <p:nvSpPr>
            <p:cNvPr id="90"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1"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3" name="Master Brand 03 - GRADIENT GTS" hidden="1"/>
          <p:cNvGrpSpPr/>
          <p:nvPr/>
        </p:nvGrpSpPr>
        <p:grpSpPr>
          <a:xfrm>
            <a:off x="1159200" y="456688"/>
            <a:ext cx="5944244" cy="6067934"/>
            <a:chOff x="336907" y="342900"/>
            <a:chExt cx="2298344" cy="2346169"/>
          </a:xfrm>
        </p:grpSpPr>
        <p:sp>
          <p:nvSpPr>
            <p:cNvPr id="84"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5"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0" name="Master Brand 03 - DIMENSIONAL GTS" hidden="1"/>
          <p:cNvGrpSpPr/>
          <p:nvPr/>
        </p:nvGrpSpPr>
        <p:grpSpPr>
          <a:xfrm>
            <a:off x="1159200" y="456688"/>
            <a:ext cx="5944244" cy="6067934"/>
            <a:chOff x="336907" y="342900"/>
            <a:chExt cx="2298344" cy="2346169"/>
          </a:xfrm>
        </p:grpSpPr>
        <p:sp>
          <p:nvSpPr>
            <p:cNvPr id="81"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2"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6" name="Master Brand 02 - Outline GTS" hidden="1"/>
          <p:cNvGrpSpPr>
            <a:grpSpLocks noChangeAspect="1"/>
          </p:cNvGrpSpPr>
          <p:nvPr/>
        </p:nvGrpSpPr>
        <p:grpSpPr bwMode="auto">
          <a:xfrm>
            <a:off x="1159200" y="455022"/>
            <a:ext cx="5949065" cy="6069600"/>
            <a:chOff x="1620" y="-106"/>
            <a:chExt cx="4442" cy="4532"/>
          </a:xfrm>
        </p:grpSpPr>
        <p:sp>
          <p:nvSpPr>
            <p:cNvPr id="87"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8"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7" name="Master Brand 02 - GRADIENT GTS" hidden="1"/>
          <p:cNvGrpSpPr/>
          <p:nvPr/>
        </p:nvGrpSpPr>
        <p:grpSpPr>
          <a:xfrm>
            <a:off x="1159200" y="456688"/>
            <a:ext cx="5944244" cy="6067934"/>
            <a:chOff x="336907" y="342900"/>
            <a:chExt cx="2298344" cy="2346169"/>
          </a:xfrm>
        </p:grpSpPr>
        <p:sp>
          <p:nvSpPr>
            <p:cNvPr id="78"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9"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74" name="Master Brand 02 - DIMENSIONAL GTS" hidden="1"/>
          <p:cNvGrpSpPr/>
          <p:nvPr/>
        </p:nvGrpSpPr>
        <p:grpSpPr>
          <a:xfrm>
            <a:off x="1159200" y="456688"/>
            <a:ext cx="5944244" cy="6067934"/>
            <a:chOff x="336907" y="342900"/>
            <a:chExt cx="2298344" cy="2346169"/>
          </a:xfrm>
        </p:grpSpPr>
        <p:sp>
          <p:nvSpPr>
            <p:cNvPr id="7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27" name="Master Brand 01 - Outline GTS" hidden="1"/>
          <p:cNvGrpSpPr>
            <a:grpSpLocks noChangeAspect="1"/>
          </p:cNvGrpSpPr>
          <p:nvPr/>
        </p:nvGrpSpPr>
        <p:grpSpPr bwMode="auto">
          <a:xfrm>
            <a:off x="1159200" y="455022"/>
            <a:ext cx="5949065" cy="6069600"/>
            <a:chOff x="1620" y="-106"/>
            <a:chExt cx="4442" cy="4532"/>
          </a:xfrm>
        </p:grpSpPr>
        <p:sp>
          <p:nvSpPr>
            <p:cNvPr id="31"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32"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1" name="Master Brand 01 - GRADIENT GTS" hidden="1"/>
          <p:cNvGrpSpPr/>
          <p:nvPr/>
        </p:nvGrpSpPr>
        <p:grpSpPr>
          <a:xfrm>
            <a:off x="1159200" y="456688"/>
            <a:ext cx="5944244" cy="6067934"/>
            <a:chOff x="336907" y="342900"/>
            <a:chExt cx="2298344" cy="2346169"/>
          </a:xfrm>
        </p:grpSpPr>
        <p:sp>
          <p:nvSpPr>
            <p:cNvPr id="7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1" name="Master Brand 01 - DIMENSIONAL GTS" hidden="1"/>
          <p:cNvGrpSpPr/>
          <p:nvPr/>
        </p:nvGrpSpPr>
        <p:grpSpPr>
          <a:xfrm>
            <a:off x="1159200" y="456688"/>
            <a:ext cx="5944244" cy="6067934"/>
            <a:chOff x="336907" y="342900"/>
            <a:chExt cx="2298344" cy="2346169"/>
          </a:xfrm>
        </p:grpSpPr>
        <p:sp>
          <p:nvSpPr>
            <p:cNvPr id="6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60" name="Consulting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100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6" name="Consulting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8" name="Consulting - DIMENSIONAL GTS" hidden="1"/>
          <p:cNvGrpSpPr/>
          <p:nvPr/>
        </p:nvGrpSpPr>
        <p:grpSpPr>
          <a:xfrm>
            <a:off x="1159200" y="456688"/>
            <a:ext cx="5944244" cy="6067934"/>
            <a:chOff x="336907" y="342900"/>
            <a:chExt cx="2298344" cy="2346169"/>
          </a:xfrm>
        </p:grpSpPr>
        <p:sp>
          <p:nvSpPr>
            <p:cNvPr id="49"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100000">
                  <a:srgbClr val="380089"/>
                </a:gs>
                <a:gs pos="0">
                  <a:srgbClr val="7E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0"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9" name="Digital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100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5" name="Digital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5" name="Digital - DIMENSIONAL GTS" hidden="1"/>
          <p:cNvGrpSpPr/>
          <p:nvPr/>
        </p:nvGrpSpPr>
        <p:grpSpPr>
          <a:xfrm>
            <a:off x="1159200" y="456688"/>
            <a:ext cx="5944244" cy="6067934"/>
            <a:chOff x="336907" y="342900"/>
            <a:chExt cx="2298344" cy="2346169"/>
          </a:xfrm>
        </p:grpSpPr>
        <p:sp>
          <p:nvSpPr>
            <p:cNvPr id="46"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7"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8" name="Operations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100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4" name="Operations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2" name="Operations - DIMENSIONAL GTS" hidden="1"/>
          <p:cNvGrpSpPr/>
          <p:nvPr/>
        </p:nvGrpSpPr>
        <p:grpSpPr>
          <a:xfrm>
            <a:off x="1159200" y="456688"/>
            <a:ext cx="5944244" cy="6067934"/>
            <a:chOff x="336907" y="342900"/>
            <a:chExt cx="2298344" cy="2346169"/>
          </a:xfrm>
        </p:grpSpPr>
        <p:sp>
          <p:nvSpPr>
            <p:cNvPr id="43"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4"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3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7" name="Strate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100000">
                <a:srgbClr val="FF0000"/>
              </a:gs>
              <a:gs pos="0">
                <a:srgbClr val="710012"/>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3" name="Strate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8" name="Strategy - DIMENSIONAL GTS" hidden="1"/>
          <p:cNvGrpSpPr/>
          <p:nvPr/>
        </p:nvGrpSpPr>
        <p:grpSpPr>
          <a:xfrm>
            <a:off x="1159200" y="456688"/>
            <a:ext cx="5944244" cy="6067934"/>
            <a:chOff x="336907" y="342900"/>
            <a:chExt cx="2298344" cy="2346169"/>
          </a:xfrm>
        </p:grpSpPr>
        <p:sp>
          <p:nvSpPr>
            <p:cNvPr id="40"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39" name="Technolo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36" name="Technolo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SubTitle" hidden="1"/>
          <p:cNvSpPr>
            <a:spLocks noGrp="1"/>
          </p:cNvSpPr>
          <p:nvPr>
            <p:ph type="body" sz="quarter" idx="12" hasCustomPrompt="1"/>
          </p:nvPr>
        </p:nvSpPr>
        <p:spPr>
          <a:xfrm>
            <a:off x="7756071" y="5073855"/>
            <a:ext cx="3856329"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2" name="Accenture_Technology_WHITE" hidden="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7" name="Accenture_Strategy_WHITE" hidden="1"/>
          <p:cNvPicPr>
            <a:picLocks noChangeAspect="1"/>
          </p:cNvPicPr>
          <p:nvPr/>
        </p:nvPicPr>
        <p:blipFill>
          <a:blip r:embed="rId3"/>
          <a:stretch>
            <a:fillRect/>
          </a:stretch>
        </p:blipFill>
        <p:spPr>
          <a:xfrm>
            <a:off x="7773000" y="459803"/>
            <a:ext cx="3276000" cy="623063"/>
          </a:xfrm>
          <a:prstGeom prst="rect">
            <a:avLst/>
          </a:prstGeom>
        </p:spPr>
      </p:pic>
      <p:pic>
        <p:nvPicPr>
          <p:cNvPr id="17" name="Accenture_Strategy_BLACK" hidden="1"/>
          <p:cNvPicPr>
            <a:picLocks noChangeAspect="1"/>
          </p:cNvPicPr>
          <p:nvPr/>
        </p:nvPicPr>
        <p:blipFill>
          <a:blip r:embed="rId4"/>
          <a:stretch>
            <a:fillRect/>
          </a:stretch>
        </p:blipFill>
        <p:spPr>
          <a:xfrm>
            <a:off x="7772739" y="459803"/>
            <a:ext cx="3276261" cy="623113"/>
          </a:xfrm>
          <a:prstGeom prst="rect">
            <a:avLst/>
          </a:prstGeom>
        </p:spPr>
      </p:pic>
      <p:pic>
        <p:nvPicPr>
          <p:cNvPr id="14" name="Accenture_Operations_WHITE" hidden="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16" name="Accenture_Operations_BLACK" hidden="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4" name="Accenture_Mobility_WHITE" hidden="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18" name="Accenture_Mobility_BLACK" hidden="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9" name="Accenture_Interactive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8" name="Accenture_Interactive_BLACK" hidden="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5" name="Accenture_Analytics_WHITE" hidden="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11" name="Accenture_Analytics_BLACK" hidden="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12" name="Accenture_Analytics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8010"/>
            <a:ext cx="3866400" cy="683539"/>
          </a:xfrm>
          <a:prstGeom prst="rect">
            <a:avLst/>
          </a:prstGeom>
        </p:spPr>
      </p:pic>
      <p:pic>
        <p:nvPicPr>
          <p:cNvPr id="3" name="Accenture_Digital_WHITE" hidden="1"/>
          <p:cNvPicPr>
            <a:picLocks noChangeAspect="1"/>
          </p:cNvPicPr>
          <p:nvPr/>
        </p:nvPicPr>
        <p:blipFill>
          <a:blip r:embed="rId13"/>
          <a:stretch>
            <a:fillRect/>
          </a:stretch>
        </p:blipFill>
        <p:spPr>
          <a:xfrm>
            <a:off x="7756425" y="467886"/>
            <a:ext cx="2959200" cy="635308"/>
          </a:xfrm>
          <a:prstGeom prst="rect">
            <a:avLst/>
          </a:prstGeom>
        </p:spPr>
      </p:pic>
      <p:pic>
        <p:nvPicPr>
          <p:cNvPr id="15" name="Accenture_Digital_BLACK" hidden="1"/>
          <p:cNvPicPr>
            <a:picLocks noChangeAspect="1"/>
          </p:cNvPicPr>
          <p:nvPr/>
        </p:nvPicPr>
        <p:blipFill>
          <a:blip r:embed="rId14"/>
          <a:stretch>
            <a:fillRect/>
          </a:stretch>
        </p:blipFill>
        <p:spPr>
          <a:xfrm>
            <a:off x="7756072" y="467886"/>
            <a:ext cx="2959553" cy="635385"/>
          </a:xfrm>
          <a:prstGeom prst="rect">
            <a:avLst/>
          </a:prstGeom>
        </p:spPr>
      </p:pic>
      <p:pic>
        <p:nvPicPr>
          <p:cNvPr id="26" name="Accenture_Consulting_WHITE" hidden="1"/>
          <p:cNvPicPr>
            <a:picLocks noChangeAspect="1"/>
          </p:cNvPicPr>
          <p:nvPr/>
        </p:nvPicPr>
        <p:blipFill>
          <a:blip r:embed="rId15"/>
          <a:stretch>
            <a:fillRect/>
          </a:stretch>
        </p:blipFill>
        <p:spPr>
          <a:xfrm>
            <a:off x="7755225" y="464711"/>
            <a:ext cx="3722400" cy="633721"/>
          </a:xfrm>
          <a:prstGeom prst="rect">
            <a:avLst/>
          </a:prstGeom>
        </p:spPr>
      </p:pic>
      <p:pic>
        <p:nvPicPr>
          <p:cNvPr id="13" name="Accenture_Consulting_BLACK" hidden="1"/>
          <p:cNvPicPr>
            <a:picLocks noChangeAspect="1"/>
          </p:cNvPicPr>
          <p:nvPr/>
        </p:nvPicPr>
        <p:blipFill>
          <a:blip r:embed="rId16"/>
          <a:stretch>
            <a:fillRect/>
          </a:stretch>
        </p:blipFill>
        <p:spPr>
          <a:xfrm>
            <a:off x="7756071" y="464711"/>
            <a:ext cx="3721554" cy="633578"/>
          </a:xfrm>
          <a:prstGeom prst="rect">
            <a:avLst/>
          </a:prstGeom>
        </p:spPr>
      </p:pic>
      <p:grpSp>
        <p:nvGrpSpPr>
          <p:cNvPr id="22" name="Accenture_MasterWHITE" hidden="1"/>
          <p:cNvGrpSpPr/>
          <p:nvPr/>
        </p:nvGrpSpPr>
        <p:grpSpPr>
          <a:xfrm>
            <a:off x="7782263" y="470921"/>
            <a:ext cx="1828462" cy="530297"/>
            <a:chOff x="457202" y="420673"/>
            <a:chExt cx="2182661" cy="633434"/>
          </a:xfrm>
        </p:grpSpPr>
        <p:sp>
          <p:nvSpPr>
            <p:cNvPr id="23" name="Freeform 6"/>
            <p:cNvSpPr>
              <a:spLocks noEditPoints="1"/>
            </p:cNvSpPr>
            <p:nvPr/>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4" name="Freeform 23"/>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19" name="Accenture_MasterBLACK" hidden="1"/>
          <p:cNvGrpSpPr/>
          <p:nvPr/>
        </p:nvGrpSpPr>
        <p:grpSpPr>
          <a:xfrm>
            <a:off x="7767974" y="460549"/>
            <a:ext cx="1828462" cy="528825"/>
            <a:chOff x="476250" y="397668"/>
            <a:chExt cx="2195577" cy="635000"/>
          </a:xfrm>
        </p:grpSpPr>
        <p:sp>
          <p:nvSpPr>
            <p:cNvPr id="20" name="Freeform 19"/>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21" name="Accenture Black"/>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Tree>
    <p:extLst>
      <p:ext uri="{BB962C8B-B14F-4D97-AF65-F5344CB8AC3E}">
        <p14:creationId xmlns:p14="http://schemas.microsoft.com/office/powerpoint/2010/main" val="331751825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32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6_Cover">
    <p:bg>
      <p:bgPr>
        <a:solidFill>
          <a:schemeClr val="tx1"/>
        </a:solidFill>
        <a:effectLst/>
      </p:bgPr>
    </p:bg>
    <p:spTree>
      <p:nvGrpSpPr>
        <p:cNvPr id="1" name=""/>
        <p:cNvGrpSpPr/>
        <p:nvPr/>
      </p:nvGrpSpPr>
      <p:grpSpPr>
        <a:xfrm>
          <a:off x="0" y="0"/>
          <a:ext cx="0" cy="0"/>
          <a:chOff x="0" y="0"/>
          <a:chExt cx="0" cy="0"/>
        </a:xfrm>
      </p:grpSpPr>
      <p:grpSp>
        <p:nvGrpSpPr>
          <p:cNvPr id="89" name="Master Brand 03 - Outline GTS" hidden="1"/>
          <p:cNvGrpSpPr>
            <a:grpSpLocks noChangeAspect="1"/>
          </p:cNvGrpSpPr>
          <p:nvPr/>
        </p:nvGrpSpPr>
        <p:grpSpPr bwMode="auto">
          <a:xfrm>
            <a:off x="1159200" y="455022"/>
            <a:ext cx="5949065" cy="6069600"/>
            <a:chOff x="1620" y="-106"/>
            <a:chExt cx="4442" cy="4532"/>
          </a:xfrm>
        </p:grpSpPr>
        <p:sp>
          <p:nvSpPr>
            <p:cNvPr id="90"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91"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83" name="Master Brand 03 - GRADIENT GTS" hidden="1"/>
          <p:cNvGrpSpPr/>
          <p:nvPr/>
        </p:nvGrpSpPr>
        <p:grpSpPr>
          <a:xfrm>
            <a:off x="1159200" y="456688"/>
            <a:ext cx="5944244" cy="6067934"/>
            <a:chOff x="336907" y="342900"/>
            <a:chExt cx="2298344" cy="2346169"/>
          </a:xfrm>
        </p:grpSpPr>
        <p:sp>
          <p:nvSpPr>
            <p:cNvPr id="84"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5"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EA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0" name="Master Brand 03 - DIMENSIONAL GTS" hidden="1"/>
          <p:cNvGrpSpPr/>
          <p:nvPr/>
        </p:nvGrpSpPr>
        <p:grpSpPr>
          <a:xfrm>
            <a:off x="1159200" y="456688"/>
            <a:ext cx="5944244" cy="6067934"/>
            <a:chOff x="336907" y="342900"/>
            <a:chExt cx="2298344" cy="2346169"/>
          </a:xfrm>
        </p:grpSpPr>
        <p:sp>
          <p:nvSpPr>
            <p:cNvPr id="81"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EA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82"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BA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86" name="Master Brand 02 - Outline GTS" hidden="1"/>
          <p:cNvGrpSpPr>
            <a:grpSpLocks noChangeAspect="1"/>
          </p:cNvGrpSpPr>
          <p:nvPr/>
        </p:nvGrpSpPr>
        <p:grpSpPr bwMode="auto">
          <a:xfrm>
            <a:off x="1159200" y="455022"/>
            <a:ext cx="5949065" cy="6069600"/>
            <a:chOff x="1620" y="-106"/>
            <a:chExt cx="4442" cy="4532"/>
          </a:xfrm>
        </p:grpSpPr>
        <p:sp>
          <p:nvSpPr>
            <p:cNvPr id="87"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00F3FF"/>
                </a:gs>
                <a:gs pos="100000">
                  <a:srgbClr val="2800FF"/>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88"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00F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7" name="Master Brand 02 - GRADIENT GTS" hidden="1"/>
          <p:cNvGrpSpPr/>
          <p:nvPr/>
        </p:nvGrpSpPr>
        <p:grpSpPr>
          <a:xfrm>
            <a:off x="1159200" y="456688"/>
            <a:ext cx="5944244" cy="6067934"/>
            <a:chOff x="336907" y="342900"/>
            <a:chExt cx="2298344" cy="2346169"/>
          </a:xfrm>
        </p:grpSpPr>
        <p:sp>
          <p:nvSpPr>
            <p:cNvPr id="78"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9"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28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74" name="Master Brand 02 - DIMENSIONAL GTS" hidden="1"/>
          <p:cNvGrpSpPr/>
          <p:nvPr/>
        </p:nvGrpSpPr>
        <p:grpSpPr>
          <a:xfrm>
            <a:off x="1159200" y="456688"/>
            <a:ext cx="5944244" cy="6067934"/>
            <a:chOff x="336907" y="342900"/>
            <a:chExt cx="2298344" cy="2346169"/>
          </a:xfrm>
        </p:grpSpPr>
        <p:sp>
          <p:nvSpPr>
            <p:cNvPr id="75"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6"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F7D"/>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27" name="Master Brand 01 - Outline GTS" hidden="1"/>
          <p:cNvGrpSpPr>
            <a:grpSpLocks noChangeAspect="1"/>
          </p:cNvGrpSpPr>
          <p:nvPr/>
        </p:nvGrpSpPr>
        <p:grpSpPr bwMode="auto">
          <a:xfrm>
            <a:off x="1159200" y="455022"/>
            <a:ext cx="5949065" cy="6069600"/>
            <a:chOff x="1620" y="-106"/>
            <a:chExt cx="4442" cy="4532"/>
          </a:xfrm>
        </p:grpSpPr>
        <p:sp>
          <p:nvSpPr>
            <p:cNvPr id="31" name="Freeform 5"/>
            <p:cNvSpPr>
              <a:spLocks/>
            </p:cNvSpPr>
            <p:nvPr/>
          </p:nvSpPr>
          <p:spPr bwMode="auto">
            <a:xfrm>
              <a:off x="1632" y="1715"/>
              <a:ext cx="4430" cy="2711"/>
            </a:xfrm>
            <a:custGeom>
              <a:avLst/>
              <a:gdLst>
                <a:gd name="T0" fmla="*/ 0 w 1872"/>
                <a:gd name="T1" fmla="*/ 722 h 1146"/>
                <a:gd name="T2" fmla="*/ 0 w 1872"/>
                <a:gd name="T3" fmla="*/ 722 h 1146"/>
                <a:gd name="T4" fmla="*/ 0 w 1872"/>
                <a:gd name="T5" fmla="*/ 1146 h 1146"/>
                <a:gd name="T6" fmla="*/ 1872 w 1872"/>
                <a:gd name="T7" fmla="*/ 385 h 1146"/>
                <a:gd name="T8" fmla="*/ 1872 w 1872"/>
                <a:gd name="T9" fmla="*/ 0 h 1146"/>
                <a:gd name="T10" fmla="*/ 0 w 1872"/>
                <a:gd name="T11" fmla="*/ 722 h 1146"/>
                <a:gd name="T12" fmla="*/ 0 w 1872"/>
                <a:gd name="T13" fmla="*/ 722 h 1146"/>
              </a:gdLst>
              <a:ahLst/>
              <a:cxnLst>
                <a:cxn ang="0">
                  <a:pos x="T0" y="T1"/>
                </a:cxn>
                <a:cxn ang="0">
                  <a:pos x="T2" y="T3"/>
                </a:cxn>
                <a:cxn ang="0">
                  <a:pos x="T4" y="T5"/>
                </a:cxn>
                <a:cxn ang="0">
                  <a:pos x="T6" y="T7"/>
                </a:cxn>
                <a:cxn ang="0">
                  <a:pos x="T8" y="T9"/>
                </a:cxn>
                <a:cxn ang="0">
                  <a:pos x="T10" y="T11"/>
                </a:cxn>
                <a:cxn ang="0">
                  <a:pos x="T12" y="T13"/>
                </a:cxn>
              </a:cxnLst>
              <a:rect l="0" t="0" r="r" b="b"/>
              <a:pathLst>
                <a:path w="1872" h="1146">
                  <a:moveTo>
                    <a:pt x="0" y="722"/>
                  </a:moveTo>
                  <a:cubicBezTo>
                    <a:pt x="0" y="722"/>
                    <a:pt x="0" y="722"/>
                    <a:pt x="0" y="722"/>
                  </a:cubicBezTo>
                  <a:cubicBezTo>
                    <a:pt x="0" y="1146"/>
                    <a:pt x="0" y="1146"/>
                    <a:pt x="0" y="1146"/>
                  </a:cubicBezTo>
                  <a:cubicBezTo>
                    <a:pt x="1872" y="385"/>
                    <a:pt x="1872" y="385"/>
                    <a:pt x="1872" y="385"/>
                  </a:cubicBezTo>
                  <a:cubicBezTo>
                    <a:pt x="1872" y="0"/>
                    <a:pt x="1872" y="0"/>
                    <a:pt x="1872" y="0"/>
                  </a:cubicBezTo>
                  <a:cubicBezTo>
                    <a:pt x="0" y="722"/>
                    <a:pt x="0" y="722"/>
                    <a:pt x="0" y="722"/>
                  </a:cubicBezTo>
                  <a:cubicBezTo>
                    <a:pt x="0" y="722"/>
                    <a:pt x="0" y="722"/>
                    <a:pt x="0" y="722"/>
                  </a:cubicBezTo>
                  <a:close/>
                </a:path>
              </a:pathLst>
            </a:custGeom>
            <a:gradFill>
              <a:gsLst>
                <a:gs pos="0">
                  <a:srgbClr val="FFEA00"/>
                </a:gs>
                <a:gs pos="100000">
                  <a:srgbClr val="FFB600"/>
                </a:gs>
              </a:gsLst>
              <a:lin ang="1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sp>
          <p:nvSpPr>
            <p:cNvPr id="32" name="Freeform 6"/>
            <p:cNvSpPr>
              <a:spLocks/>
            </p:cNvSpPr>
            <p:nvPr/>
          </p:nvSpPr>
          <p:spPr bwMode="auto">
            <a:xfrm>
              <a:off x="1620" y="-106"/>
              <a:ext cx="4442" cy="2275"/>
            </a:xfrm>
            <a:custGeom>
              <a:avLst/>
              <a:gdLst>
                <a:gd name="T0" fmla="*/ 0 w 1877"/>
                <a:gd name="T1" fmla="*/ 0 h 962"/>
                <a:gd name="T2" fmla="*/ 0 w 1877"/>
                <a:gd name="T3" fmla="*/ 425 h 962"/>
                <a:gd name="T4" fmla="*/ 1377 w 1877"/>
                <a:gd name="T5" fmla="*/ 960 h 962"/>
                <a:gd name="T6" fmla="*/ 1381 w 1877"/>
                <a:gd name="T7" fmla="*/ 962 h 962"/>
                <a:gd name="T8" fmla="*/ 1419 w 1877"/>
                <a:gd name="T9" fmla="*/ 947 h 962"/>
                <a:gd name="T10" fmla="*/ 1388 w 1877"/>
                <a:gd name="T11" fmla="*/ 935 h 962"/>
                <a:gd name="T12" fmla="*/ 27 w 1877"/>
                <a:gd name="T13" fmla="*/ 408 h 962"/>
                <a:gd name="T14" fmla="*/ 27 w 1877"/>
                <a:gd name="T15" fmla="*/ 40 h 962"/>
                <a:gd name="T16" fmla="*/ 1850 w 1877"/>
                <a:gd name="T17" fmla="*/ 781 h 962"/>
                <a:gd name="T18" fmla="*/ 1877 w 1877"/>
                <a:gd name="T19" fmla="*/ 770 h 962"/>
                <a:gd name="T20" fmla="*/ 1877 w 1877"/>
                <a:gd name="T21" fmla="*/ 764 h 962"/>
                <a:gd name="T22" fmla="*/ 0 w 1877"/>
                <a:gd name="T23"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7" h="962">
                  <a:moveTo>
                    <a:pt x="0" y="0"/>
                  </a:moveTo>
                  <a:cubicBezTo>
                    <a:pt x="0" y="425"/>
                    <a:pt x="0" y="425"/>
                    <a:pt x="0" y="425"/>
                  </a:cubicBezTo>
                  <a:cubicBezTo>
                    <a:pt x="428" y="591"/>
                    <a:pt x="943" y="792"/>
                    <a:pt x="1377" y="960"/>
                  </a:cubicBezTo>
                  <a:cubicBezTo>
                    <a:pt x="1381" y="962"/>
                    <a:pt x="1381" y="962"/>
                    <a:pt x="1381" y="962"/>
                  </a:cubicBezTo>
                  <a:cubicBezTo>
                    <a:pt x="1419" y="947"/>
                    <a:pt x="1419" y="947"/>
                    <a:pt x="1419" y="947"/>
                  </a:cubicBezTo>
                  <a:cubicBezTo>
                    <a:pt x="1388" y="935"/>
                    <a:pt x="1388" y="935"/>
                    <a:pt x="1388" y="935"/>
                  </a:cubicBezTo>
                  <a:cubicBezTo>
                    <a:pt x="959" y="769"/>
                    <a:pt x="452" y="573"/>
                    <a:pt x="27" y="408"/>
                  </a:cubicBezTo>
                  <a:cubicBezTo>
                    <a:pt x="27" y="40"/>
                    <a:pt x="27" y="40"/>
                    <a:pt x="27" y="40"/>
                  </a:cubicBezTo>
                  <a:cubicBezTo>
                    <a:pt x="1708" y="723"/>
                    <a:pt x="1839" y="777"/>
                    <a:pt x="1850" y="781"/>
                  </a:cubicBezTo>
                  <a:cubicBezTo>
                    <a:pt x="1877" y="770"/>
                    <a:pt x="1877" y="770"/>
                    <a:pt x="1877" y="770"/>
                  </a:cubicBezTo>
                  <a:cubicBezTo>
                    <a:pt x="1877" y="764"/>
                    <a:pt x="1877" y="764"/>
                    <a:pt x="1877" y="764"/>
                  </a:cubicBezTo>
                  <a:cubicBezTo>
                    <a:pt x="0" y="0"/>
                    <a:pt x="0" y="0"/>
                    <a:pt x="0" y="0"/>
                  </a:cubicBez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0"/>
              </a:endParaRPr>
            </a:p>
          </p:txBody>
        </p:sp>
      </p:grpSp>
      <p:grpSp>
        <p:nvGrpSpPr>
          <p:cNvPr id="71" name="Master Brand 01 - GRADIENT GTS" hidden="1"/>
          <p:cNvGrpSpPr/>
          <p:nvPr/>
        </p:nvGrpSpPr>
        <p:grpSpPr>
          <a:xfrm>
            <a:off x="1159200" y="456688"/>
            <a:ext cx="5944244" cy="6067934"/>
            <a:chOff x="336907" y="342900"/>
            <a:chExt cx="2298344" cy="2346169"/>
          </a:xfrm>
        </p:grpSpPr>
        <p:sp>
          <p:nvSpPr>
            <p:cNvPr id="7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7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grpSp>
        <p:nvGrpSpPr>
          <p:cNvPr id="61" name="Master Brand 01 - DIMENSIONAL GTS" hidden="1"/>
          <p:cNvGrpSpPr/>
          <p:nvPr/>
        </p:nvGrpSpPr>
        <p:grpSpPr>
          <a:xfrm>
            <a:off x="1159200" y="456688"/>
            <a:ext cx="5944244" cy="6067934"/>
            <a:chOff x="336907" y="342900"/>
            <a:chExt cx="2298344" cy="2346169"/>
          </a:xfrm>
        </p:grpSpPr>
        <p:sp>
          <p:nvSpPr>
            <p:cNvPr id="62"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63"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60" name="Consulting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100000">
                <a:srgbClr val="7E00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6" name="Consulting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7E00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8" name="Consulting - DIMENSIONAL GTS" hidden="1"/>
          <p:cNvGrpSpPr/>
          <p:nvPr/>
        </p:nvGrpSpPr>
        <p:grpSpPr>
          <a:xfrm>
            <a:off x="1159200" y="456688"/>
            <a:ext cx="5944244" cy="6067934"/>
            <a:chOff x="336907" y="342900"/>
            <a:chExt cx="2298344" cy="2346169"/>
          </a:xfrm>
        </p:grpSpPr>
        <p:sp>
          <p:nvSpPr>
            <p:cNvPr id="49"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100000">
                  <a:srgbClr val="380089"/>
                </a:gs>
                <a:gs pos="0">
                  <a:srgbClr val="7E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50"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7E00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9" name="Digital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FFB600"/>
              </a:gs>
              <a:gs pos="100000">
                <a:srgbClr val="FF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5" name="Digital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5" name="Digital - DIMENSIONAL GTS" hidden="1"/>
          <p:cNvGrpSpPr/>
          <p:nvPr/>
        </p:nvGrpSpPr>
        <p:grpSpPr>
          <a:xfrm>
            <a:off x="1159200" y="456688"/>
            <a:ext cx="5944244" cy="6067934"/>
            <a:chOff x="336907" y="342900"/>
            <a:chExt cx="2298344" cy="2346169"/>
          </a:xfrm>
        </p:grpSpPr>
        <p:sp>
          <p:nvSpPr>
            <p:cNvPr id="46"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FF00"/>
                </a:gs>
                <a:gs pos="100000">
                  <a:srgbClr val="FFB600"/>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7"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FF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8" name="Operations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2800FF"/>
              </a:gs>
              <a:gs pos="100000">
                <a:srgbClr val="00F3FF"/>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4" name="Operations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3FF"/>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42" name="Operations - DIMENSIONAL GTS" hidden="1"/>
          <p:cNvGrpSpPr/>
          <p:nvPr/>
        </p:nvGrpSpPr>
        <p:grpSpPr>
          <a:xfrm>
            <a:off x="1159200" y="456688"/>
            <a:ext cx="5944244" cy="6067934"/>
            <a:chOff x="336907" y="342900"/>
            <a:chExt cx="2298344" cy="2346169"/>
          </a:xfrm>
        </p:grpSpPr>
        <p:sp>
          <p:nvSpPr>
            <p:cNvPr id="43"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00F3FF"/>
                </a:gs>
                <a:gs pos="100000">
                  <a:srgbClr val="2800FF"/>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4"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00F3FF"/>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57" name="Strate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100000">
                <a:srgbClr val="FF0000"/>
              </a:gs>
              <a:gs pos="0">
                <a:srgbClr val="710012"/>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53" name="Strate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grpSp>
        <p:nvGrpSpPr>
          <p:cNvPr id="38" name="Strategy - DIMENSIONAL GTS" hidden="1"/>
          <p:cNvGrpSpPr/>
          <p:nvPr/>
        </p:nvGrpSpPr>
        <p:grpSpPr>
          <a:xfrm>
            <a:off x="1159200" y="456688"/>
            <a:ext cx="5944244" cy="6067934"/>
            <a:chOff x="336907" y="342900"/>
            <a:chExt cx="2298344" cy="2346169"/>
          </a:xfrm>
        </p:grpSpPr>
        <p:sp>
          <p:nvSpPr>
            <p:cNvPr id="40" name="Freeform 12"/>
            <p:cNvSpPr>
              <a:spLocks/>
            </p:cNvSpPr>
            <p:nvPr/>
          </p:nvSpPr>
          <p:spPr bwMode="auto">
            <a:xfrm>
              <a:off x="336907" y="1283172"/>
              <a:ext cx="2298344" cy="1405897"/>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rgbClr val="FF0000"/>
                </a:gs>
                <a:gs pos="100000">
                  <a:srgbClr val="710012"/>
                </a:gs>
              </a:gsLst>
              <a:lin ang="0" scaled="1"/>
            </a:gra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41" name="Freeform 11"/>
            <p:cNvSpPr>
              <a:spLocks/>
            </p:cNvSpPr>
            <p:nvPr/>
          </p:nvSpPr>
          <p:spPr bwMode="auto">
            <a:xfrm>
              <a:off x="336907" y="342900"/>
              <a:ext cx="2298344" cy="1412213"/>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
        <p:nvSpPr>
          <p:cNvPr id="39" name="Technology - GRADIENT GTS" hidden="1"/>
          <p:cNvSpPr>
            <a:spLocks/>
          </p:cNvSpPr>
          <p:nvPr/>
        </p:nvSpPr>
        <p:spPr bwMode="auto">
          <a:xfrm>
            <a:off x="1149555" y="455285"/>
            <a:ext cx="5973856" cy="6098982"/>
          </a:xfrm>
          <a:custGeom>
            <a:avLst/>
            <a:gdLst>
              <a:gd name="T0" fmla="*/ 0 w 1412"/>
              <a:gd name="T1" fmla="*/ 0 h 1442"/>
              <a:gd name="T2" fmla="*/ 0 w 1412"/>
              <a:gd name="T3" fmla="*/ 320 h 1442"/>
              <a:gd name="T4" fmla="*/ 1037 w 1412"/>
              <a:gd name="T5" fmla="*/ 723 h 1442"/>
              <a:gd name="T6" fmla="*/ 0 w 1412"/>
              <a:gd name="T7" fmla="*/ 1122 h 1442"/>
              <a:gd name="T8" fmla="*/ 0 w 1412"/>
              <a:gd name="T9" fmla="*/ 1442 h 1442"/>
              <a:gd name="T10" fmla="*/ 1412 w 1412"/>
              <a:gd name="T11" fmla="*/ 868 h 1442"/>
              <a:gd name="T12" fmla="*/ 1412 w 1412"/>
              <a:gd name="T13" fmla="*/ 575 h 1442"/>
              <a:gd name="T14" fmla="*/ 0 w 1412"/>
              <a:gd name="T15" fmla="*/ 0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2" h="1442">
                <a:moveTo>
                  <a:pt x="0" y="0"/>
                </a:moveTo>
                <a:cubicBezTo>
                  <a:pt x="0" y="320"/>
                  <a:pt x="0" y="320"/>
                  <a:pt x="0" y="320"/>
                </a:cubicBezTo>
                <a:cubicBezTo>
                  <a:pt x="0" y="320"/>
                  <a:pt x="907" y="672"/>
                  <a:pt x="1037" y="723"/>
                </a:cubicBezTo>
                <a:cubicBezTo>
                  <a:pt x="907" y="772"/>
                  <a:pt x="0" y="1122"/>
                  <a:pt x="0" y="1122"/>
                </a:cubicBezTo>
                <a:cubicBezTo>
                  <a:pt x="0" y="1442"/>
                  <a:pt x="0" y="1442"/>
                  <a:pt x="0" y="1442"/>
                </a:cubicBezTo>
                <a:cubicBezTo>
                  <a:pt x="1412" y="868"/>
                  <a:pt x="1412" y="868"/>
                  <a:pt x="1412" y="868"/>
                </a:cubicBezTo>
                <a:cubicBezTo>
                  <a:pt x="1412" y="575"/>
                  <a:pt x="1412" y="575"/>
                  <a:pt x="1412" y="575"/>
                </a:cubicBezTo>
                <a:cubicBezTo>
                  <a:pt x="0" y="0"/>
                  <a:pt x="0" y="0"/>
                  <a:pt x="0" y="0"/>
                </a:cubicBezTo>
              </a:path>
            </a:pathLst>
          </a:custGeom>
          <a:gradFill>
            <a:gsLst>
              <a:gs pos="0">
                <a:srgbClr val="00F3FF"/>
              </a:gs>
              <a:gs pos="98000">
                <a:srgbClr val="00FF00"/>
              </a:gs>
            </a:gsLst>
            <a:lin ang="0" scaled="0"/>
          </a:gra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36" name="Technology - OUTLINED GTS" hidden="1"/>
          <p:cNvSpPr>
            <a:spLocks noEditPoints="1"/>
          </p:cNvSpPr>
          <p:nvPr/>
        </p:nvSpPr>
        <p:spPr bwMode="auto">
          <a:xfrm>
            <a:off x="1144911" y="441893"/>
            <a:ext cx="5958533" cy="6083338"/>
          </a:xfrm>
          <a:custGeom>
            <a:avLst/>
            <a:gdLst>
              <a:gd name="T0" fmla="*/ 20 w 1412"/>
              <a:gd name="T1" fmla="*/ 30 h 1442"/>
              <a:gd name="T2" fmla="*/ 1392 w 1412"/>
              <a:gd name="T3" fmla="*/ 588 h 1442"/>
              <a:gd name="T4" fmla="*/ 1392 w 1412"/>
              <a:gd name="T5" fmla="*/ 855 h 1442"/>
              <a:gd name="T6" fmla="*/ 20 w 1412"/>
              <a:gd name="T7" fmla="*/ 1412 h 1442"/>
              <a:gd name="T8" fmla="*/ 20 w 1412"/>
              <a:gd name="T9" fmla="*/ 1136 h 1442"/>
              <a:gd name="T10" fmla="*/ 1044 w 1412"/>
              <a:gd name="T11" fmla="*/ 741 h 1442"/>
              <a:gd name="T12" fmla="*/ 1044 w 1412"/>
              <a:gd name="T13" fmla="*/ 741 h 1442"/>
              <a:gd name="T14" fmla="*/ 1092 w 1412"/>
              <a:gd name="T15" fmla="*/ 722 h 1442"/>
              <a:gd name="T16" fmla="*/ 1044 w 1412"/>
              <a:gd name="T17" fmla="*/ 704 h 1442"/>
              <a:gd name="T18" fmla="*/ 20 w 1412"/>
              <a:gd name="T19" fmla="*/ 307 h 1442"/>
              <a:gd name="T20" fmla="*/ 20 w 1412"/>
              <a:gd name="T21" fmla="*/ 30 h 1442"/>
              <a:gd name="T22" fmla="*/ 0 w 1412"/>
              <a:gd name="T23" fmla="*/ 0 h 1442"/>
              <a:gd name="T24" fmla="*/ 0 w 1412"/>
              <a:gd name="T25" fmla="*/ 320 h 1442"/>
              <a:gd name="T26" fmla="*/ 1037 w 1412"/>
              <a:gd name="T27" fmla="*/ 723 h 1442"/>
              <a:gd name="T28" fmla="*/ 1037 w 1412"/>
              <a:gd name="T29" fmla="*/ 723 h 1442"/>
              <a:gd name="T30" fmla="*/ 0 w 1412"/>
              <a:gd name="T31" fmla="*/ 1122 h 1442"/>
              <a:gd name="T32" fmla="*/ 0 w 1412"/>
              <a:gd name="T33" fmla="*/ 1442 h 1442"/>
              <a:gd name="T34" fmla="*/ 1412 w 1412"/>
              <a:gd name="T35" fmla="*/ 868 h 1442"/>
              <a:gd name="T36" fmla="*/ 1412 w 1412"/>
              <a:gd name="T37" fmla="*/ 868 h 1442"/>
              <a:gd name="T38" fmla="*/ 1412 w 1412"/>
              <a:gd name="T39" fmla="*/ 575 h 1442"/>
              <a:gd name="T40" fmla="*/ 0 w 1412"/>
              <a:gd name="T41"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2" h="1442">
                <a:moveTo>
                  <a:pt x="20" y="30"/>
                </a:moveTo>
                <a:cubicBezTo>
                  <a:pt x="1392" y="588"/>
                  <a:pt x="1392" y="588"/>
                  <a:pt x="1392" y="588"/>
                </a:cubicBezTo>
                <a:cubicBezTo>
                  <a:pt x="1392" y="855"/>
                  <a:pt x="1392" y="855"/>
                  <a:pt x="1392" y="855"/>
                </a:cubicBezTo>
                <a:cubicBezTo>
                  <a:pt x="20" y="1412"/>
                  <a:pt x="20" y="1412"/>
                  <a:pt x="20" y="1412"/>
                </a:cubicBezTo>
                <a:cubicBezTo>
                  <a:pt x="20" y="1136"/>
                  <a:pt x="20" y="1136"/>
                  <a:pt x="20" y="1136"/>
                </a:cubicBezTo>
                <a:cubicBezTo>
                  <a:pt x="130" y="1093"/>
                  <a:pt x="924" y="787"/>
                  <a:pt x="1044" y="741"/>
                </a:cubicBezTo>
                <a:cubicBezTo>
                  <a:pt x="1044" y="741"/>
                  <a:pt x="1044" y="741"/>
                  <a:pt x="1044" y="741"/>
                </a:cubicBezTo>
                <a:cubicBezTo>
                  <a:pt x="1092" y="722"/>
                  <a:pt x="1092" y="722"/>
                  <a:pt x="1092" y="722"/>
                </a:cubicBezTo>
                <a:cubicBezTo>
                  <a:pt x="1044" y="704"/>
                  <a:pt x="1044" y="704"/>
                  <a:pt x="1044" y="704"/>
                </a:cubicBezTo>
                <a:cubicBezTo>
                  <a:pt x="721" y="579"/>
                  <a:pt x="340" y="431"/>
                  <a:pt x="20" y="307"/>
                </a:cubicBezTo>
                <a:cubicBezTo>
                  <a:pt x="20" y="30"/>
                  <a:pt x="20" y="30"/>
                  <a:pt x="20" y="30"/>
                </a:cubicBezTo>
                <a:moveTo>
                  <a:pt x="0" y="0"/>
                </a:moveTo>
                <a:cubicBezTo>
                  <a:pt x="0" y="320"/>
                  <a:pt x="0" y="320"/>
                  <a:pt x="0" y="320"/>
                </a:cubicBezTo>
                <a:cubicBezTo>
                  <a:pt x="322" y="445"/>
                  <a:pt x="710" y="596"/>
                  <a:pt x="1037" y="723"/>
                </a:cubicBezTo>
                <a:cubicBezTo>
                  <a:pt x="1037" y="723"/>
                  <a:pt x="1037" y="723"/>
                  <a:pt x="1037" y="723"/>
                </a:cubicBezTo>
                <a:cubicBezTo>
                  <a:pt x="907" y="772"/>
                  <a:pt x="0" y="1122"/>
                  <a:pt x="0" y="1122"/>
                </a:cubicBezTo>
                <a:cubicBezTo>
                  <a:pt x="0" y="1442"/>
                  <a:pt x="0" y="1442"/>
                  <a:pt x="0" y="1442"/>
                </a:cubicBezTo>
                <a:cubicBezTo>
                  <a:pt x="1412" y="868"/>
                  <a:pt x="1412" y="868"/>
                  <a:pt x="1412" y="868"/>
                </a:cubicBezTo>
                <a:cubicBezTo>
                  <a:pt x="1412" y="868"/>
                  <a:pt x="1412" y="868"/>
                  <a:pt x="1412" y="868"/>
                </a:cubicBezTo>
                <a:cubicBezTo>
                  <a:pt x="1412" y="575"/>
                  <a:pt x="1412" y="575"/>
                  <a:pt x="1412" y="575"/>
                </a:cubicBezTo>
                <a:cubicBezTo>
                  <a:pt x="0" y="0"/>
                  <a:pt x="0" y="0"/>
                  <a:pt x="0" y="0"/>
                </a:cubicBezTo>
                <a:close/>
              </a:path>
            </a:pathLst>
          </a:custGeom>
          <a:solidFill>
            <a:srgbClr val="00FF00"/>
          </a:solidFill>
          <a:ln>
            <a:noFill/>
          </a:ln>
        </p:spPr>
        <p:txBody>
          <a:bodyPr vert="horz" wrap="square" lIns="91440" tIns="45720" rIns="91440" bIns="45720" numCol="1" anchor="t" anchorCtr="0" compatLnSpc="1">
            <a:prstTxWarp prst="textNoShape">
              <a:avLst/>
            </a:prstTxWarp>
          </a:bodyPr>
          <a:lstStyle/>
          <a:p>
            <a:endParaRPr lang="en-AU" dirty="0">
              <a:latin typeface="Graphik" panose="020B0503030202060203" pitchFamily="34" charset="0"/>
            </a:endParaRPr>
          </a:p>
        </p:txBody>
      </p:sp>
      <p:sp>
        <p:nvSpPr>
          <p:cNvPr id="6" name="SubTitle" hidden="1"/>
          <p:cNvSpPr>
            <a:spLocks noGrp="1"/>
          </p:cNvSpPr>
          <p:nvPr>
            <p:ph type="body" sz="quarter" idx="12" hasCustomPrompt="1"/>
          </p:nvPr>
        </p:nvSpPr>
        <p:spPr>
          <a:xfrm>
            <a:off x="7756071" y="5073855"/>
            <a:ext cx="3856329" cy="1041195"/>
          </a:xfrm>
        </p:spPr>
        <p:txBody>
          <a:bodyPr anchor="b"/>
          <a:lstStyle>
            <a:lvl1pPr marL="0" indent="0">
              <a:lnSpc>
                <a:spcPct val="80000"/>
              </a:lnSpc>
              <a:buNone/>
              <a:defRPr sz="2000" b="0" i="0" cap="all" baseline="0">
                <a:solidFill>
                  <a:schemeClr val="tx1"/>
                </a:solidFill>
                <a:latin typeface="+mj-lt"/>
              </a:defRPr>
            </a:lvl1pPr>
          </a:lstStyle>
          <a:p>
            <a:pPr lvl="0"/>
            <a:r>
              <a:rPr lang="en-US" dirty="0"/>
              <a:t>SUBTITLE LINE</a:t>
            </a:r>
            <a:br>
              <a:rPr lang="en-US" dirty="0"/>
            </a:br>
            <a:r>
              <a:rPr lang="en-US" dirty="0"/>
              <a:t>SECOND LINE</a:t>
            </a:r>
          </a:p>
        </p:txBody>
      </p:sp>
      <p:pic>
        <p:nvPicPr>
          <p:cNvPr id="2" name="Accenture_Technology_WHITE" hidden="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6800" y="464712"/>
            <a:ext cx="3855600" cy="618771"/>
          </a:xfrm>
          <a:prstGeom prst="rect">
            <a:avLst/>
          </a:prstGeom>
        </p:spPr>
      </p:pic>
      <p:pic>
        <p:nvPicPr>
          <p:cNvPr id="7" name="Accenture_Strategy_WHITE" hidden="1"/>
          <p:cNvPicPr>
            <a:picLocks noChangeAspect="1"/>
          </p:cNvPicPr>
          <p:nvPr/>
        </p:nvPicPr>
        <p:blipFill>
          <a:blip r:embed="rId3"/>
          <a:stretch>
            <a:fillRect/>
          </a:stretch>
        </p:blipFill>
        <p:spPr>
          <a:xfrm>
            <a:off x="7773000" y="459803"/>
            <a:ext cx="3276000" cy="623063"/>
          </a:xfrm>
          <a:prstGeom prst="rect">
            <a:avLst/>
          </a:prstGeom>
        </p:spPr>
      </p:pic>
      <p:pic>
        <p:nvPicPr>
          <p:cNvPr id="17" name="Accenture_Strategy_BLACK" hidden="1"/>
          <p:cNvPicPr>
            <a:picLocks noChangeAspect="1"/>
          </p:cNvPicPr>
          <p:nvPr/>
        </p:nvPicPr>
        <p:blipFill>
          <a:blip r:embed="rId4"/>
          <a:stretch>
            <a:fillRect/>
          </a:stretch>
        </p:blipFill>
        <p:spPr>
          <a:xfrm>
            <a:off x="7772739" y="459803"/>
            <a:ext cx="3276261" cy="623113"/>
          </a:xfrm>
          <a:prstGeom prst="rect">
            <a:avLst/>
          </a:prstGeom>
        </p:spPr>
      </p:pic>
      <p:pic>
        <p:nvPicPr>
          <p:cNvPr id="14" name="Accenture_Operations_WHITE" hidden="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73225" y="476724"/>
            <a:ext cx="3704400" cy="613912"/>
          </a:xfrm>
          <a:prstGeom prst="rect">
            <a:avLst/>
          </a:prstGeom>
        </p:spPr>
      </p:pic>
      <p:pic>
        <p:nvPicPr>
          <p:cNvPr id="16" name="Accenture_Operations_BLACK" hidden="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72739" y="476724"/>
            <a:ext cx="3704886" cy="613992"/>
          </a:xfrm>
          <a:prstGeom prst="rect">
            <a:avLst/>
          </a:prstGeom>
        </p:spPr>
      </p:pic>
      <p:pic>
        <p:nvPicPr>
          <p:cNvPr id="4" name="Accenture_Mobility_WHITE" hidden="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54100" y="651110"/>
            <a:ext cx="3866400" cy="684773"/>
          </a:xfrm>
          <a:prstGeom prst="rect">
            <a:avLst/>
          </a:prstGeom>
        </p:spPr>
      </p:pic>
      <p:pic>
        <p:nvPicPr>
          <p:cNvPr id="18" name="Accenture_Mobility_BLACK" hidden="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53350" y="651110"/>
            <a:ext cx="3867150" cy="684905"/>
          </a:xfrm>
          <a:prstGeom prst="rect">
            <a:avLst/>
          </a:prstGeom>
        </p:spPr>
      </p:pic>
      <p:pic>
        <p:nvPicPr>
          <p:cNvPr id="29" name="Accenture_Interactive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28" name="Accenture_Interactive_BLACK" hidden="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54100" y="657225"/>
            <a:ext cx="3866400" cy="683539"/>
          </a:xfrm>
          <a:prstGeom prst="rect">
            <a:avLst/>
          </a:prstGeom>
        </p:spPr>
      </p:pic>
      <p:pic>
        <p:nvPicPr>
          <p:cNvPr id="5" name="Accenture_Analytics_WHITE" hidden="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53349" y="658010"/>
            <a:ext cx="3866400" cy="692114"/>
          </a:xfrm>
          <a:prstGeom prst="rect">
            <a:avLst/>
          </a:prstGeom>
        </p:spPr>
      </p:pic>
      <p:pic>
        <p:nvPicPr>
          <p:cNvPr id="11" name="Accenture_Analytics_BLACK" hidden="1"/>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753349" y="658010"/>
            <a:ext cx="3867151" cy="692249"/>
          </a:xfrm>
          <a:prstGeom prst="rect">
            <a:avLst/>
          </a:prstGeom>
        </p:spPr>
      </p:pic>
      <p:pic>
        <p:nvPicPr>
          <p:cNvPr id="12" name="Accenture_Analytics_WHITE" hidden="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54100" y="658010"/>
            <a:ext cx="3866400" cy="683539"/>
          </a:xfrm>
          <a:prstGeom prst="rect">
            <a:avLst/>
          </a:prstGeom>
        </p:spPr>
      </p:pic>
      <p:pic>
        <p:nvPicPr>
          <p:cNvPr id="3" name="Accenture_Digital_WHITE" hidden="1"/>
          <p:cNvPicPr>
            <a:picLocks noChangeAspect="1"/>
          </p:cNvPicPr>
          <p:nvPr/>
        </p:nvPicPr>
        <p:blipFill>
          <a:blip r:embed="rId13"/>
          <a:stretch>
            <a:fillRect/>
          </a:stretch>
        </p:blipFill>
        <p:spPr>
          <a:xfrm>
            <a:off x="7756425" y="467886"/>
            <a:ext cx="2959200" cy="635308"/>
          </a:xfrm>
          <a:prstGeom prst="rect">
            <a:avLst/>
          </a:prstGeom>
        </p:spPr>
      </p:pic>
      <p:pic>
        <p:nvPicPr>
          <p:cNvPr id="15" name="Accenture_Digital_BLACK" hidden="1"/>
          <p:cNvPicPr>
            <a:picLocks noChangeAspect="1"/>
          </p:cNvPicPr>
          <p:nvPr/>
        </p:nvPicPr>
        <p:blipFill>
          <a:blip r:embed="rId14"/>
          <a:stretch>
            <a:fillRect/>
          </a:stretch>
        </p:blipFill>
        <p:spPr>
          <a:xfrm>
            <a:off x="7756072" y="467886"/>
            <a:ext cx="2959553" cy="635385"/>
          </a:xfrm>
          <a:prstGeom prst="rect">
            <a:avLst/>
          </a:prstGeom>
        </p:spPr>
      </p:pic>
      <p:pic>
        <p:nvPicPr>
          <p:cNvPr id="26" name="Accenture_Consulting_WHITE" hidden="1"/>
          <p:cNvPicPr>
            <a:picLocks noChangeAspect="1"/>
          </p:cNvPicPr>
          <p:nvPr/>
        </p:nvPicPr>
        <p:blipFill>
          <a:blip r:embed="rId15"/>
          <a:stretch>
            <a:fillRect/>
          </a:stretch>
        </p:blipFill>
        <p:spPr>
          <a:xfrm>
            <a:off x="7755225" y="464711"/>
            <a:ext cx="3722400" cy="633721"/>
          </a:xfrm>
          <a:prstGeom prst="rect">
            <a:avLst/>
          </a:prstGeom>
        </p:spPr>
      </p:pic>
      <p:pic>
        <p:nvPicPr>
          <p:cNvPr id="13" name="Accenture_Consulting_BLACK" hidden="1"/>
          <p:cNvPicPr>
            <a:picLocks noChangeAspect="1"/>
          </p:cNvPicPr>
          <p:nvPr/>
        </p:nvPicPr>
        <p:blipFill>
          <a:blip r:embed="rId16"/>
          <a:stretch>
            <a:fillRect/>
          </a:stretch>
        </p:blipFill>
        <p:spPr>
          <a:xfrm>
            <a:off x="7756071" y="464711"/>
            <a:ext cx="3721554" cy="633578"/>
          </a:xfrm>
          <a:prstGeom prst="rect">
            <a:avLst/>
          </a:prstGeom>
        </p:spPr>
      </p:pic>
      <p:grpSp>
        <p:nvGrpSpPr>
          <p:cNvPr id="22" name="Accenture_MasterWHITE" hidden="1"/>
          <p:cNvGrpSpPr/>
          <p:nvPr/>
        </p:nvGrpSpPr>
        <p:grpSpPr>
          <a:xfrm>
            <a:off x="7782263" y="470921"/>
            <a:ext cx="1828462" cy="530297"/>
            <a:chOff x="457202" y="420673"/>
            <a:chExt cx="2182661" cy="633434"/>
          </a:xfrm>
        </p:grpSpPr>
        <p:sp>
          <p:nvSpPr>
            <p:cNvPr id="23" name="Freeform 6"/>
            <p:cNvSpPr>
              <a:spLocks noEditPoints="1"/>
            </p:cNvSpPr>
            <p:nvPr/>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4" name="Freeform 23"/>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19" name="Accenture_MasterBLACK" hidden="1"/>
          <p:cNvGrpSpPr/>
          <p:nvPr/>
        </p:nvGrpSpPr>
        <p:grpSpPr>
          <a:xfrm>
            <a:off x="7767974" y="460549"/>
            <a:ext cx="1828462" cy="528825"/>
            <a:chOff x="476250" y="397668"/>
            <a:chExt cx="2195577" cy="635000"/>
          </a:xfrm>
        </p:grpSpPr>
        <p:sp>
          <p:nvSpPr>
            <p:cNvPr id="20" name="Freeform 19"/>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21" name="Accenture Black"/>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Tree>
    <p:extLst>
      <p:ext uri="{BB962C8B-B14F-4D97-AF65-F5344CB8AC3E}">
        <p14:creationId xmlns:p14="http://schemas.microsoft.com/office/powerpoint/2010/main" val="381104758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32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Section intr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019" y="1803400"/>
            <a:ext cx="5589056" cy="4254500"/>
          </a:xfrm>
        </p:spPr>
        <p:txBody>
          <a:bodyPr/>
          <a:lstStyle>
            <a:lvl1pPr>
              <a:lnSpc>
                <a:spcPct val="80000"/>
              </a:lnSpc>
              <a:defRPr sz="5067" cap="all" baseline="0">
                <a:solidFill>
                  <a:schemeClr val="accent3"/>
                </a:solidFill>
              </a:defRPr>
            </a:lvl1pPr>
          </a:lstStyle>
          <a:p>
            <a:r>
              <a:rPr lang="en-US" dirty="0"/>
              <a:t>SECTION INTRO</a:t>
            </a:r>
          </a:p>
        </p:txBody>
      </p:sp>
      <p:sp>
        <p:nvSpPr>
          <p:cNvPr id="3" name="Slide Number Placeholder 2"/>
          <p:cNvSpPr>
            <a:spLocks noGrp="1"/>
          </p:cNvSpPr>
          <p:nvPr>
            <p:ph type="sldNum" sz="quarter" idx="10"/>
          </p:nvPr>
        </p:nvSpPr>
        <p:spPr/>
        <p:txBody>
          <a:bodyPr/>
          <a:lstStyle>
            <a:lvl1pPr>
              <a:defRPr b="0">
                <a:latin typeface="Graphik" panose="020B0503030202060203" pitchFamily="34" charset="0"/>
              </a:defRPr>
            </a:lvl1pPr>
          </a:lstStyle>
          <a:p>
            <a:fld id="{B2DCE237-B187-49D9-B1C4-0C8AA0CDE574}" type="slidenum">
              <a:rPr lang="en-GB" smtClean="0"/>
              <a:t>‹#›</a:t>
            </a:fld>
            <a:endParaRPr lang="en-GB"/>
          </a:p>
        </p:txBody>
      </p:sp>
      <p:sp>
        <p:nvSpPr>
          <p:cNvPr id="8" name="Text Placeholder 7"/>
          <p:cNvSpPr>
            <a:spLocks noGrp="1"/>
          </p:cNvSpPr>
          <p:nvPr>
            <p:ph type="body" sz="quarter" idx="11"/>
          </p:nvPr>
        </p:nvSpPr>
        <p:spPr>
          <a:xfrm>
            <a:off x="6276975" y="1763713"/>
            <a:ext cx="5578475" cy="4294187"/>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379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B2DCE237-B187-49D9-B1C4-0C8AA0CDE574}" type="slidenum">
              <a:rPr lang="en-GB" smtClean="0"/>
              <a:t>‹#›</a:t>
            </a:fld>
            <a:endParaRPr lang="en-GB"/>
          </a:p>
        </p:txBody>
      </p:sp>
      <p:sp>
        <p:nvSpPr>
          <p:cNvPr id="4" name="Title 3"/>
          <p:cNvSpPr>
            <a:spLocks noGrp="1"/>
          </p:cNvSpPr>
          <p:nvPr>
            <p:ph type="title"/>
          </p:nvPr>
        </p:nvSpPr>
        <p:spPr>
          <a:xfrm>
            <a:off x="345017" y="332076"/>
            <a:ext cx="10027707" cy="776139"/>
          </a:xfrm>
        </p:spPr>
        <p:txBody>
          <a:bodyPr/>
          <a:lstStyle>
            <a:lvl1pPr>
              <a:defRPr>
                <a:solidFill>
                  <a:schemeClr val="accent3"/>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5017" y="1763713"/>
            <a:ext cx="10027707" cy="4294187"/>
          </a:xfrm>
        </p:spPr>
        <p:txBody>
          <a:bodyPr vert="horz" lIns="0" tIns="0" rIns="0" bIns="0" rtlCol="0">
            <a:noAutofit/>
          </a:bodyPr>
          <a:lstStyle>
            <a:lvl1pPr>
              <a:defRPr lang="en-US" sz="1800" dirty="0" smtClean="0"/>
            </a:lvl1pPr>
            <a:lvl2pPr marL="182875">
              <a:defRPr lang="en-US" sz="1800" dirty="0" smtClean="0"/>
            </a:lvl2pPr>
            <a:lvl3pPr marL="365751">
              <a:defRPr lang="en-US" sz="1800" dirty="0" smtClean="0"/>
            </a:lvl3pPr>
            <a:lvl4pPr>
              <a:defRPr lang="en-US" sz="1800" dirty="0" smtClean="0"/>
            </a:lvl4pPr>
            <a:lvl5pPr>
              <a:defRPr lang="en-US" sz="18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1106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allout &amp; cop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B2DCE237-B187-49D9-B1C4-0C8AA0CDE574}" type="slidenum">
              <a:rPr lang="en-GB" smtClean="0"/>
              <a:t>‹#›</a:t>
            </a:fld>
            <a:endParaRPr lang="en-GB"/>
          </a:p>
        </p:txBody>
      </p:sp>
      <p:sp>
        <p:nvSpPr>
          <p:cNvPr id="4" name="Title 3"/>
          <p:cNvSpPr>
            <a:spLocks noGrp="1"/>
          </p:cNvSpPr>
          <p:nvPr>
            <p:ph type="title"/>
          </p:nvPr>
        </p:nvSpPr>
        <p:spPr/>
        <p:txBody>
          <a:bodyPr/>
          <a:lstStyle>
            <a:lvl1pPr>
              <a:defRPr>
                <a:solidFill>
                  <a:schemeClr val="accent3"/>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5019" y="1763713"/>
            <a:ext cx="5589056" cy="4294187"/>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4"/>
          </p:nvPr>
        </p:nvSpPr>
        <p:spPr>
          <a:xfrm>
            <a:off x="6276975" y="1763714"/>
            <a:ext cx="5578475" cy="4294186"/>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94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allout &amp; 2 columns">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45017" y="1763729"/>
            <a:ext cx="3583476" cy="4294171"/>
          </a:xfrm>
        </p:spPr>
        <p:txBody>
          <a:bodyPr vert="horz" lIns="0" tIns="0" rIns="0" bIns="0" rtlCol="0">
            <a:noAutofit/>
          </a:bodyPr>
          <a:lstStyle>
            <a:lvl1pPr>
              <a:defRPr lang="en-US" sz="1800" dirty="0" smtClean="0"/>
            </a:lvl1pPr>
            <a:lvl2pPr>
              <a:defRPr lang="en-US" sz="1800" dirty="0" smtClean="0"/>
            </a:lvl2pPr>
            <a:lvl3pPr>
              <a:defRPr lang="en-US" sz="1800" dirty="0" smtClean="0"/>
            </a:lvl3pPr>
            <a:lvl4pPr>
              <a:defRPr lang="en-US" sz="1800" dirty="0" smtClean="0"/>
            </a:lvl4pPr>
            <a:lvl5pPr>
              <a:defRPr lang="en-US" sz="18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B2DCE237-B187-49D9-B1C4-0C8AA0CDE574}" type="slidenum">
              <a:rPr lang="en-GB" smtClean="0"/>
              <a:t>‹#›</a:t>
            </a:fld>
            <a:endParaRPr lang="en-GB"/>
          </a:p>
        </p:txBody>
      </p:sp>
      <p:sp>
        <p:nvSpPr>
          <p:cNvPr id="4" name="Title 3"/>
          <p:cNvSpPr>
            <a:spLocks noGrp="1"/>
          </p:cNvSpPr>
          <p:nvPr>
            <p:ph type="title"/>
          </p:nvPr>
        </p:nvSpPr>
        <p:spPr/>
        <p:txBody>
          <a:bodyPr/>
          <a:lstStyle/>
          <a:p>
            <a:r>
              <a:rPr lang="en-US"/>
              <a:t>Click to edit Master title style</a:t>
            </a:r>
            <a:endParaRPr lang="en-US" dirty="0"/>
          </a:p>
        </p:txBody>
      </p:sp>
      <p:sp>
        <p:nvSpPr>
          <p:cNvPr id="10" name="Text Placeholder 7"/>
          <p:cNvSpPr>
            <a:spLocks noGrp="1"/>
          </p:cNvSpPr>
          <p:nvPr>
            <p:ph type="body" sz="quarter" idx="14"/>
          </p:nvPr>
        </p:nvSpPr>
        <p:spPr>
          <a:xfrm>
            <a:off x="8256656" y="1763713"/>
            <a:ext cx="3598794"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p:cNvSpPr>
            <a:spLocks noGrp="1"/>
          </p:cNvSpPr>
          <p:nvPr>
            <p:ph type="body" sz="quarter" idx="15"/>
          </p:nvPr>
        </p:nvSpPr>
        <p:spPr>
          <a:xfrm>
            <a:off x="4271392" y="1763713"/>
            <a:ext cx="3642363"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392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a:latin typeface="Graphik" panose="020B0503030202060203" pitchFamily="34" charset="0"/>
              </a:defRPr>
            </a:lvl1pPr>
          </a:lstStyle>
          <a:p>
            <a:fld id="{B2DCE237-B187-49D9-B1C4-0C8AA0CDE574}" type="slidenum">
              <a:rPr lang="en-GB" smtClean="0"/>
              <a:t>‹#›</a:t>
            </a:fld>
            <a:endParaRPr lang="en-GB"/>
          </a:p>
        </p:txBody>
      </p:sp>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4"/>
          </p:nvPr>
        </p:nvSpPr>
        <p:spPr>
          <a:xfrm>
            <a:off x="3314700" y="1763713"/>
            <a:ext cx="2619375"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5"/>
          </p:nvPr>
        </p:nvSpPr>
        <p:spPr>
          <a:xfrm>
            <a:off x="345016" y="1763713"/>
            <a:ext cx="2626784"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6"/>
          </p:nvPr>
        </p:nvSpPr>
        <p:spPr>
          <a:xfrm>
            <a:off x="9239250" y="1763713"/>
            <a:ext cx="2616200"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p:cNvSpPr>
            <a:spLocks noGrp="1"/>
          </p:cNvSpPr>
          <p:nvPr>
            <p:ph type="body" sz="quarter" idx="17"/>
          </p:nvPr>
        </p:nvSpPr>
        <p:spPr>
          <a:xfrm>
            <a:off x="6276975" y="1763713"/>
            <a:ext cx="2619374"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26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9E56-4845-46C1-90EC-9D0205BEC0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FE62C-2238-4644-B535-93A2A39FE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94F40C-A4CD-4AFF-BCE4-3774B06E98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D759A5-8224-4030-A8CD-DE95344E61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F1330E-B18C-4253-8E20-9F9530DC75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28E66B-FD97-4151-A035-42F1B8DF1ED7}"/>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8" name="Footer Placeholder 7">
            <a:extLst>
              <a:ext uri="{FF2B5EF4-FFF2-40B4-BE49-F238E27FC236}">
                <a16:creationId xmlns:a16="http://schemas.microsoft.com/office/drawing/2014/main" id="{3EA999E8-0A8D-40F1-BAC1-CC9981D3AA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93B104E-CF25-44EA-B20C-CAECD3022B53}"/>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853473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py &amp; content (chart, picture)">
    <p:spTree>
      <p:nvGrpSpPr>
        <p:cNvPr id="1" name=""/>
        <p:cNvGrpSpPr/>
        <p:nvPr/>
      </p:nvGrpSpPr>
      <p:grpSpPr>
        <a:xfrm>
          <a:off x="0" y="0"/>
          <a:ext cx="0" cy="0"/>
          <a:chOff x="0" y="0"/>
          <a:chExt cx="0" cy="0"/>
        </a:xfrm>
      </p:grpSpPr>
      <p:sp>
        <p:nvSpPr>
          <p:cNvPr id="14" name="Content Placeholder 13"/>
          <p:cNvSpPr>
            <a:spLocks noGrp="1"/>
          </p:cNvSpPr>
          <p:nvPr>
            <p:ph sz="quarter" idx="18"/>
          </p:nvPr>
        </p:nvSpPr>
        <p:spPr>
          <a:xfrm>
            <a:off x="4800600" y="1763713"/>
            <a:ext cx="7054849" cy="4294187"/>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b="0">
                <a:latin typeface="Graphik" panose="020B0503030202060203" pitchFamily="34" charset="0"/>
              </a:defRPr>
            </a:lvl1pPr>
          </a:lstStyle>
          <a:p>
            <a:fld id="{B2DCE237-B187-49D9-B1C4-0C8AA0CDE574}" type="slidenum">
              <a:rPr lang="en-GB" smtClean="0"/>
              <a:t>‹#›</a:t>
            </a:fld>
            <a:endParaRPr lang="en-GB"/>
          </a:p>
        </p:txBody>
      </p:sp>
      <p:sp>
        <p:nvSpPr>
          <p:cNvPr id="4" name="Title 3"/>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5"/>
          </p:nvPr>
        </p:nvSpPr>
        <p:spPr>
          <a:xfrm>
            <a:off x="345017" y="1763713"/>
            <a:ext cx="4103158" cy="4294187"/>
          </a:xfrm>
        </p:spPr>
        <p:txBody>
          <a:bodyPr vert="horz" lIns="0" tIns="0" rIns="0" bIns="0" rtlCol="0">
            <a:noAutofit/>
          </a:bodyPr>
          <a:lstStyle>
            <a:lvl1pPr>
              <a:defRPr lang="en-US" sz="1800" b="1" dirty="0" smtClean="0"/>
            </a:lvl1pPr>
            <a:lvl2pPr>
              <a:defRPr lang="en-US" sz="1800" b="1" dirty="0" smtClean="0"/>
            </a:lvl2pPr>
            <a:lvl3pPr>
              <a:defRPr lang="en-US" sz="1800" b="1" dirty="0" smtClean="0"/>
            </a:lvl3pPr>
            <a:lvl4pPr>
              <a:defRPr lang="en-US" sz="1800" b="0" dirty="0" smtClean="0"/>
            </a:lvl4pPr>
            <a:lvl5pPr>
              <a:defRPr lang="en-US" sz="1800" b="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346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vl1pPr>
          </a:lstStyle>
          <a:p>
            <a:fld id="{B2DCE237-B187-49D9-B1C4-0C8AA0CDE574}" type="slidenum">
              <a:rPr lang="en-GB" smtClean="0"/>
              <a:t>‹#›</a:t>
            </a:fld>
            <a:endParaRPr lang="en-GB"/>
          </a:p>
        </p:txBody>
      </p:sp>
      <p:sp>
        <p:nvSpPr>
          <p:cNvPr id="4" name="Title 3"/>
          <p:cNvSpPr>
            <a:spLocks noGrp="1"/>
          </p:cNvSpPr>
          <p:nvPr>
            <p:ph type="title"/>
          </p:nvPr>
        </p:nvSpPr>
        <p:spPr/>
        <p:txBody>
          <a:bodyPr/>
          <a:lstStyle/>
          <a:p>
            <a:r>
              <a:rPr lang="en-US"/>
              <a:t>Click to edit Master title style</a:t>
            </a:r>
          </a:p>
        </p:txBody>
      </p:sp>
      <p:sp>
        <p:nvSpPr>
          <p:cNvPr id="3" name="Content Placeholder 2"/>
          <p:cNvSpPr>
            <a:spLocks noGrp="1"/>
          </p:cNvSpPr>
          <p:nvPr>
            <p:ph sz="quarter" idx="15" hasCustomPrompt="1"/>
          </p:nvPr>
        </p:nvSpPr>
        <p:spPr>
          <a:xfrm>
            <a:off x="345018" y="1763713"/>
            <a:ext cx="11510432" cy="4294187"/>
          </a:xfrm>
        </p:spPr>
        <p:txBody>
          <a:bodyPr/>
          <a:lstStyle>
            <a:lvl1pPr>
              <a:defRPr sz="1800" baseline="0"/>
            </a:lvl1pPr>
          </a:lstStyle>
          <a:p>
            <a:pPr lvl="0"/>
            <a:r>
              <a:rPr lang="en-US" dirty="0"/>
              <a:t>Content: chart, graph, picture.</a:t>
            </a:r>
          </a:p>
        </p:txBody>
      </p:sp>
    </p:spTree>
    <p:extLst>
      <p:ext uri="{BB962C8B-B14F-4D97-AF65-F5344CB8AC3E}">
        <p14:creationId xmlns:p14="http://schemas.microsoft.com/office/powerpoint/2010/main" val="2716463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a:lvl1pPr>
          </a:lstStyle>
          <a:p>
            <a:fld id="{B2DCE237-B187-49D9-B1C4-0C8AA0CDE574}" type="slidenum">
              <a:rPr lang="en-GB" smtClean="0"/>
              <a:t>‹#›</a:t>
            </a:fld>
            <a:endParaRPr lang="en-GB"/>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0758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a:lvl1pPr>
          </a:lstStyle>
          <a:p>
            <a:fld id="{B2DCE237-B187-49D9-B1C4-0C8AA0CDE574}" type="slidenum">
              <a:rPr lang="en-GB" smtClean="0"/>
              <a:t>‹#›</a:t>
            </a:fld>
            <a:endParaRPr lang="en-GB"/>
          </a:p>
        </p:txBody>
      </p:sp>
    </p:spTree>
    <p:extLst>
      <p:ext uri="{BB962C8B-B14F-4D97-AF65-F5344CB8AC3E}">
        <p14:creationId xmlns:p14="http://schemas.microsoft.com/office/powerpoint/2010/main" val="3524421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ivider">
    <p:bg>
      <p:bgPr>
        <a:gradFill>
          <a:gsLst>
            <a:gs pos="0">
              <a:schemeClr val="accent3"/>
            </a:gs>
            <a:gs pos="100000">
              <a:schemeClr val="accent5"/>
            </a:gs>
          </a:gsLst>
          <a:lin ang="12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4963" y="2730724"/>
            <a:ext cx="8561387" cy="1213672"/>
          </a:xfrm>
        </p:spPr>
        <p:txBody>
          <a:bodyPr anchor="ctr"/>
          <a:lstStyle>
            <a:lvl1pPr>
              <a:lnSpc>
                <a:spcPct val="80000"/>
              </a:lnSpc>
              <a:defRPr sz="5867" cap="all" baseline="0">
                <a:solidFill>
                  <a:schemeClr val="bg1"/>
                </a:solidFill>
              </a:defRPr>
            </a:lvl1pPr>
          </a:lstStyle>
          <a:p>
            <a:r>
              <a:rPr lang="en-US" dirty="0"/>
              <a:t>divider</a:t>
            </a:r>
          </a:p>
        </p:txBody>
      </p:sp>
      <p:pic>
        <p:nvPicPr>
          <p:cNvPr id="31" name="Accenture_Technology_WHITE" hidden="1"/>
          <p:cNvPicPr>
            <a:picLocks noChangeAspect="1"/>
          </p:cNvPicPr>
          <p:nvPr/>
        </p:nvPicPr>
        <p:blipFill>
          <a:blip r:embed="rId2"/>
          <a:stretch>
            <a:fillRect/>
          </a:stretch>
        </p:blipFill>
        <p:spPr>
          <a:xfrm>
            <a:off x="338798" y="6246366"/>
            <a:ext cx="2023200" cy="324696"/>
          </a:xfrm>
          <a:prstGeom prst="rect">
            <a:avLst/>
          </a:prstGeom>
        </p:spPr>
      </p:pic>
      <p:pic>
        <p:nvPicPr>
          <p:cNvPr id="18" name="Accenture_Strategy_WHITEOUT" hidden="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5018" y="6243522"/>
            <a:ext cx="1728810" cy="328803"/>
          </a:xfrm>
          <a:prstGeom prst="rect">
            <a:avLst/>
          </a:prstGeom>
        </p:spPr>
      </p:pic>
      <p:pic>
        <p:nvPicPr>
          <p:cNvPr id="5" name="Accenture_Strategy_WHITE" hidden="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5018" y="6243676"/>
            <a:ext cx="1728000" cy="328649"/>
          </a:xfrm>
          <a:prstGeom prst="rect">
            <a:avLst/>
          </a:prstGeom>
        </p:spPr>
      </p:pic>
      <p:pic>
        <p:nvPicPr>
          <p:cNvPr id="34" name="Accenture_Operations_WHITEOUT" hidden="1"/>
          <p:cNvPicPr>
            <a:picLocks noChangeAspect="1"/>
          </p:cNvPicPr>
          <p:nvPr/>
        </p:nvPicPr>
        <p:blipFill>
          <a:blip r:embed="rId5">
            <a:extLst/>
          </a:blip>
          <a:stretch>
            <a:fillRect/>
          </a:stretch>
        </p:blipFill>
        <p:spPr>
          <a:xfrm>
            <a:off x="346538" y="6249458"/>
            <a:ext cx="1972800" cy="326942"/>
          </a:xfrm>
          <a:prstGeom prst="rect">
            <a:avLst/>
          </a:prstGeom>
        </p:spPr>
      </p:pic>
      <p:pic>
        <p:nvPicPr>
          <p:cNvPr id="33" name="Accenture_Operations_WHITE" hidden="1"/>
          <p:cNvPicPr>
            <a:picLocks noChangeAspect="1"/>
          </p:cNvPicPr>
          <p:nvPr/>
        </p:nvPicPr>
        <p:blipFill>
          <a:blip r:embed="rId6"/>
          <a:stretch>
            <a:fillRect/>
          </a:stretch>
        </p:blipFill>
        <p:spPr>
          <a:xfrm>
            <a:off x="346538" y="6249458"/>
            <a:ext cx="1972800" cy="326942"/>
          </a:xfrm>
          <a:prstGeom prst="rect">
            <a:avLst/>
          </a:prstGeom>
        </p:spPr>
      </p:pic>
      <p:pic>
        <p:nvPicPr>
          <p:cNvPr id="35" name="Accenture_Mobility_WHITEOUT" hidden="1"/>
          <p:cNvPicPr>
            <a:picLocks noChangeAspect="1"/>
          </p:cNvPicPr>
          <p:nvPr/>
        </p:nvPicPr>
        <p:blipFill>
          <a:blip r:embed="rId7">
            <a:extLst/>
          </a:blip>
          <a:stretch>
            <a:fillRect/>
          </a:stretch>
        </p:blipFill>
        <p:spPr>
          <a:xfrm>
            <a:off x="334963" y="6341042"/>
            <a:ext cx="2044800" cy="362152"/>
          </a:xfrm>
          <a:prstGeom prst="rect">
            <a:avLst/>
          </a:prstGeom>
        </p:spPr>
      </p:pic>
      <p:pic>
        <p:nvPicPr>
          <p:cNvPr id="19" name="Accenture_Mobility_WHITE" hidden="1"/>
          <p:cNvPicPr>
            <a:picLocks noChangeAspect="1"/>
          </p:cNvPicPr>
          <p:nvPr/>
        </p:nvPicPr>
        <p:blipFill>
          <a:blip r:embed="rId8"/>
          <a:stretch>
            <a:fillRect/>
          </a:stretch>
        </p:blipFill>
        <p:spPr>
          <a:xfrm>
            <a:off x="334963" y="6341042"/>
            <a:ext cx="2044800" cy="362152"/>
          </a:xfrm>
          <a:prstGeom prst="rect">
            <a:avLst/>
          </a:prstGeom>
        </p:spPr>
      </p:pic>
      <p:pic>
        <p:nvPicPr>
          <p:cNvPr id="36" name="Accenture_Interactive_WHITEOUT" hidden="1"/>
          <p:cNvPicPr>
            <a:picLocks noChangeAspect="1"/>
          </p:cNvPicPr>
          <p:nvPr/>
        </p:nvPicPr>
        <p:blipFill>
          <a:blip r:embed="rId9">
            <a:extLst/>
          </a:blip>
          <a:stretch>
            <a:fillRect/>
          </a:stretch>
        </p:blipFill>
        <p:spPr>
          <a:xfrm>
            <a:off x="338798" y="6341000"/>
            <a:ext cx="2041200" cy="360863"/>
          </a:xfrm>
          <a:prstGeom prst="rect">
            <a:avLst/>
          </a:prstGeom>
        </p:spPr>
      </p:pic>
      <p:pic>
        <p:nvPicPr>
          <p:cNvPr id="26" name="Accenture_Interactive_WHITE" hidden="1"/>
          <p:cNvPicPr>
            <a:picLocks noChangeAspect="1"/>
          </p:cNvPicPr>
          <p:nvPr/>
        </p:nvPicPr>
        <p:blipFill>
          <a:blip r:embed="rId10"/>
          <a:stretch>
            <a:fillRect/>
          </a:stretch>
        </p:blipFill>
        <p:spPr>
          <a:xfrm>
            <a:off x="338798" y="6341000"/>
            <a:ext cx="2041200" cy="360863"/>
          </a:xfrm>
          <a:prstGeom prst="rect">
            <a:avLst/>
          </a:prstGeom>
        </p:spPr>
      </p:pic>
      <p:pic>
        <p:nvPicPr>
          <p:cNvPr id="38" name="Accenture_Analytics_WHITEOUT" hidden="1"/>
          <p:cNvPicPr>
            <a:picLocks noChangeAspect="1"/>
          </p:cNvPicPr>
          <p:nvPr/>
        </p:nvPicPr>
        <p:blipFill>
          <a:blip r:embed="rId11">
            <a:extLst/>
          </a:blip>
          <a:stretch>
            <a:fillRect/>
          </a:stretch>
        </p:blipFill>
        <p:spPr>
          <a:xfrm>
            <a:off x="338798" y="6338829"/>
            <a:ext cx="2023200" cy="362168"/>
          </a:xfrm>
          <a:prstGeom prst="rect">
            <a:avLst/>
          </a:prstGeom>
        </p:spPr>
      </p:pic>
      <p:pic>
        <p:nvPicPr>
          <p:cNvPr id="37" name="Accenture_Analytics_WHITE" hidden="1"/>
          <p:cNvPicPr>
            <a:picLocks noChangeAspect="1"/>
          </p:cNvPicPr>
          <p:nvPr/>
        </p:nvPicPr>
        <p:blipFill>
          <a:blip r:embed="rId12"/>
          <a:stretch>
            <a:fillRect/>
          </a:stretch>
        </p:blipFill>
        <p:spPr>
          <a:xfrm>
            <a:off x="338798" y="6338829"/>
            <a:ext cx="2023200" cy="362168"/>
          </a:xfrm>
          <a:prstGeom prst="rect">
            <a:avLst/>
          </a:prstGeom>
        </p:spPr>
      </p:pic>
      <p:pic>
        <p:nvPicPr>
          <p:cNvPr id="16" name="Accenture_Digital_WHITEOUT" hidden="1"/>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36280" y="6246019"/>
            <a:ext cx="1545637" cy="331832"/>
          </a:xfrm>
          <a:prstGeom prst="rect">
            <a:avLst/>
          </a:prstGeom>
        </p:spPr>
      </p:pic>
      <p:pic>
        <p:nvPicPr>
          <p:cNvPr id="8" name="Accenture_Digital_WHITE" hidden="1"/>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36280" y="6246285"/>
            <a:ext cx="1544400" cy="331566"/>
          </a:xfrm>
          <a:prstGeom prst="rect">
            <a:avLst/>
          </a:prstGeom>
        </p:spPr>
      </p:pic>
      <p:pic>
        <p:nvPicPr>
          <p:cNvPr id="15" name="Accenture_Consulting_WHITEOUT" hidden="1"/>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338799" y="6244783"/>
            <a:ext cx="1942440" cy="330692"/>
          </a:xfrm>
          <a:prstGeom prst="rect">
            <a:avLst/>
          </a:prstGeom>
        </p:spPr>
      </p:pic>
      <p:pic>
        <p:nvPicPr>
          <p:cNvPr id="4" name="Accenture_Consulting_WHITE" hidden="1"/>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37239" y="6244518"/>
            <a:ext cx="1944000" cy="330957"/>
          </a:xfrm>
          <a:prstGeom prst="rect">
            <a:avLst/>
          </a:prstGeom>
        </p:spPr>
      </p:pic>
      <p:grpSp>
        <p:nvGrpSpPr>
          <p:cNvPr id="23" name="Accenture_Master" hidden="1"/>
          <p:cNvGrpSpPr/>
          <p:nvPr/>
        </p:nvGrpSpPr>
        <p:grpSpPr>
          <a:xfrm>
            <a:off x="345019" y="6246662"/>
            <a:ext cx="957526" cy="277705"/>
            <a:chOff x="457202" y="420673"/>
            <a:chExt cx="2182661" cy="633434"/>
          </a:xfrm>
        </p:grpSpPr>
        <p:sp>
          <p:nvSpPr>
            <p:cNvPr id="24" name="Freeform 6"/>
            <p:cNvSpPr>
              <a:spLocks noEditPoints="1"/>
            </p:cNvSpPr>
            <p:nvPr/>
          </p:nvSpPr>
          <p:spPr bwMode="auto">
            <a:xfrm>
              <a:off x="457202" y="668790"/>
              <a:ext cx="2182661" cy="385317"/>
            </a:xfrm>
            <a:custGeom>
              <a:avLst/>
              <a:gdLst>
                <a:gd name="T0" fmla="*/ 35 w 765"/>
                <a:gd name="T1" fmla="*/ 118 h 135"/>
                <a:gd name="T2" fmla="*/ 56 w 765"/>
                <a:gd name="T3" fmla="*/ 88 h 135"/>
                <a:gd name="T4" fmla="*/ 78 w 765"/>
                <a:gd name="T5" fmla="*/ 62 h 135"/>
                <a:gd name="T6" fmla="*/ 4 w 765"/>
                <a:gd name="T7" fmla="*/ 62 h 135"/>
                <a:gd name="T8" fmla="*/ 42 w 765"/>
                <a:gd name="T9" fmla="*/ 47 h 135"/>
                <a:gd name="T10" fmla="*/ 56 w 765"/>
                <a:gd name="T11" fmla="*/ 75 h 135"/>
                <a:gd name="T12" fmla="*/ 30 w 765"/>
                <a:gd name="T13" fmla="*/ 135 h 135"/>
                <a:gd name="T14" fmla="*/ 56 w 765"/>
                <a:gd name="T15" fmla="*/ 121 h 135"/>
                <a:gd name="T16" fmla="*/ 78 w 765"/>
                <a:gd name="T17" fmla="*/ 132 h 135"/>
                <a:gd name="T18" fmla="*/ 132 w 765"/>
                <a:gd name="T19" fmla="*/ 47 h 135"/>
                <a:gd name="T20" fmla="*/ 154 w 765"/>
                <a:gd name="T21" fmla="*/ 118 h 135"/>
                <a:gd name="T22" fmla="*/ 171 w 765"/>
                <a:gd name="T23" fmla="*/ 130 h 135"/>
                <a:gd name="T24" fmla="*/ 88 w 765"/>
                <a:gd name="T25" fmla="*/ 78 h 135"/>
                <a:gd name="T26" fmla="*/ 172 w 765"/>
                <a:gd name="T27" fmla="*/ 67 h 135"/>
                <a:gd name="T28" fmla="*/ 236 w 765"/>
                <a:gd name="T29" fmla="*/ 67 h 135"/>
                <a:gd name="T30" fmla="*/ 202 w 765"/>
                <a:gd name="T31" fmla="*/ 74 h 135"/>
                <a:gd name="T32" fmla="*/ 260 w 765"/>
                <a:gd name="T33" fmla="*/ 116 h 135"/>
                <a:gd name="T34" fmla="*/ 231 w 765"/>
                <a:gd name="T35" fmla="*/ 135 h 135"/>
                <a:gd name="T36" fmla="*/ 223 w 765"/>
                <a:gd name="T37" fmla="*/ 31 h 135"/>
                <a:gd name="T38" fmla="*/ 236 w 765"/>
                <a:gd name="T39" fmla="*/ 67 h 135"/>
                <a:gd name="T40" fmla="*/ 291 w 765"/>
                <a:gd name="T41" fmla="*/ 63 h 135"/>
                <a:gd name="T42" fmla="*/ 327 w 765"/>
                <a:gd name="T43" fmla="*/ 63 h 135"/>
                <a:gd name="T44" fmla="*/ 349 w 765"/>
                <a:gd name="T45" fmla="*/ 71 h 135"/>
                <a:gd name="T46" fmla="*/ 269 w 765"/>
                <a:gd name="T47" fmla="*/ 77 h 135"/>
                <a:gd name="T48" fmla="*/ 347 w 765"/>
                <a:gd name="T49" fmla="*/ 131 h 135"/>
                <a:gd name="T50" fmla="*/ 328 w 765"/>
                <a:gd name="T51" fmla="*/ 118 h 135"/>
                <a:gd name="T52" fmla="*/ 349 w 765"/>
                <a:gd name="T53" fmla="*/ 77 h 135"/>
                <a:gd name="T54" fmla="*/ 418 w 765"/>
                <a:gd name="T55" fmla="*/ 76 h 135"/>
                <a:gd name="T56" fmla="*/ 408 w 765"/>
                <a:gd name="T57" fmla="*/ 52 h 135"/>
                <a:gd name="T58" fmla="*/ 384 w 765"/>
                <a:gd name="T59" fmla="*/ 132 h 135"/>
                <a:gd name="T60" fmla="*/ 361 w 765"/>
                <a:gd name="T61" fmla="*/ 33 h 135"/>
                <a:gd name="T62" fmla="*/ 384 w 765"/>
                <a:gd name="T63" fmla="*/ 51 h 135"/>
                <a:gd name="T64" fmla="*/ 414 w 765"/>
                <a:gd name="T65" fmla="*/ 31 h 135"/>
                <a:gd name="T66" fmla="*/ 441 w 765"/>
                <a:gd name="T67" fmla="*/ 132 h 135"/>
                <a:gd name="T68" fmla="*/ 489 w 765"/>
                <a:gd name="T69" fmla="*/ 49 h 135"/>
                <a:gd name="T70" fmla="*/ 505 w 765"/>
                <a:gd name="T71" fmla="*/ 118 h 135"/>
                <a:gd name="T72" fmla="*/ 516 w 765"/>
                <a:gd name="T73" fmla="*/ 133 h 135"/>
                <a:gd name="T74" fmla="*/ 466 w 765"/>
                <a:gd name="T75" fmla="*/ 107 h 135"/>
                <a:gd name="T76" fmla="*/ 447 w 765"/>
                <a:gd name="T77" fmla="*/ 49 h 135"/>
                <a:gd name="T78" fmla="*/ 466 w 765"/>
                <a:gd name="T79" fmla="*/ 33 h 135"/>
                <a:gd name="T80" fmla="*/ 489 w 765"/>
                <a:gd name="T81" fmla="*/ 0 h 135"/>
                <a:gd name="T82" fmla="*/ 519 w 765"/>
                <a:gd name="T83" fmla="*/ 33 h 135"/>
                <a:gd name="T84" fmla="*/ 489 w 765"/>
                <a:gd name="T85" fmla="*/ 49 h 135"/>
                <a:gd name="T86" fmla="*/ 586 w 765"/>
                <a:gd name="T87" fmla="*/ 114 h 135"/>
                <a:gd name="T88" fmla="*/ 556 w 765"/>
                <a:gd name="T89" fmla="*/ 135 h 135"/>
                <a:gd name="T90" fmla="*/ 529 w 765"/>
                <a:gd name="T91" fmla="*/ 33 h 135"/>
                <a:gd name="T92" fmla="*/ 552 w 765"/>
                <a:gd name="T93" fmla="*/ 90 h 135"/>
                <a:gd name="T94" fmla="*/ 563 w 765"/>
                <a:gd name="T95" fmla="*/ 113 h 135"/>
                <a:gd name="T96" fmla="*/ 586 w 765"/>
                <a:gd name="T97" fmla="*/ 33 h 135"/>
                <a:gd name="T98" fmla="*/ 609 w 765"/>
                <a:gd name="T99" fmla="*/ 132 h 135"/>
                <a:gd name="T100" fmla="*/ 647 w 765"/>
                <a:gd name="T101" fmla="*/ 89 h 135"/>
                <a:gd name="T102" fmla="*/ 624 w 765"/>
                <a:gd name="T103" fmla="*/ 132 h 135"/>
                <a:gd name="T104" fmla="*/ 647 w 765"/>
                <a:gd name="T105" fmla="*/ 33 h 135"/>
                <a:gd name="T106" fmla="*/ 648 w 765"/>
                <a:gd name="T107" fmla="*/ 51 h 135"/>
                <a:gd name="T108" fmla="*/ 680 w 765"/>
                <a:gd name="T109" fmla="*/ 55 h 135"/>
                <a:gd name="T110" fmla="*/ 743 w 765"/>
                <a:gd name="T111" fmla="*/ 63 h 135"/>
                <a:gd name="T112" fmla="*/ 726 w 765"/>
                <a:gd name="T113" fmla="*/ 45 h 135"/>
                <a:gd name="T114" fmla="*/ 765 w 765"/>
                <a:gd name="T115" fmla="*/ 77 h 135"/>
                <a:gd name="T116" fmla="*/ 727 w 765"/>
                <a:gd name="T117" fmla="*/ 31 h 135"/>
                <a:gd name="T118" fmla="*/ 735 w 765"/>
                <a:gd name="T119" fmla="*/ 135 h 135"/>
                <a:gd name="T120" fmla="*/ 763 w 765"/>
                <a:gd name="T121" fmla="*/ 115 h 135"/>
                <a:gd name="T122" fmla="*/ 706 w 765"/>
                <a:gd name="T123" fmla="*/ 7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5" h="135">
                  <a:moveTo>
                    <a:pt x="56" y="88"/>
                  </a:moveTo>
                  <a:cubicBezTo>
                    <a:pt x="56" y="101"/>
                    <a:pt x="51" y="118"/>
                    <a:pt x="35" y="118"/>
                  </a:cubicBezTo>
                  <a:cubicBezTo>
                    <a:pt x="28" y="118"/>
                    <a:pt x="23" y="114"/>
                    <a:pt x="23" y="106"/>
                  </a:cubicBezTo>
                  <a:cubicBezTo>
                    <a:pt x="23" y="91"/>
                    <a:pt x="45" y="88"/>
                    <a:pt x="56" y="88"/>
                  </a:cubicBezTo>
                  <a:close/>
                  <a:moveTo>
                    <a:pt x="78" y="132"/>
                  </a:moveTo>
                  <a:cubicBezTo>
                    <a:pt x="78" y="62"/>
                    <a:pt x="78" y="62"/>
                    <a:pt x="78" y="62"/>
                  </a:cubicBezTo>
                  <a:cubicBezTo>
                    <a:pt x="78" y="38"/>
                    <a:pt x="63" y="31"/>
                    <a:pt x="42" y="31"/>
                  </a:cubicBezTo>
                  <a:cubicBezTo>
                    <a:pt x="21" y="31"/>
                    <a:pt x="4" y="39"/>
                    <a:pt x="4" y="62"/>
                  </a:cubicBezTo>
                  <a:cubicBezTo>
                    <a:pt x="27" y="62"/>
                    <a:pt x="27" y="62"/>
                    <a:pt x="27" y="62"/>
                  </a:cubicBezTo>
                  <a:cubicBezTo>
                    <a:pt x="27" y="52"/>
                    <a:pt x="32" y="47"/>
                    <a:pt x="42" y="47"/>
                  </a:cubicBezTo>
                  <a:cubicBezTo>
                    <a:pt x="53" y="47"/>
                    <a:pt x="56" y="55"/>
                    <a:pt x="56" y="65"/>
                  </a:cubicBezTo>
                  <a:cubicBezTo>
                    <a:pt x="56" y="75"/>
                    <a:pt x="56" y="75"/>
                    <a:pt x="56" y="75"/>
                  </a:cubicBezTo>
                  <a:cubicBezTo>
                    <a:pt x="33" y="76"/>
                    <a:pt x="0" y="79"/>
                    <a:pt x="0" y="109"/>
                  </a:cubicBezTo>
                  <a:cubicBezTo>
                    <a:pt x="0" y="125"/>
                    <a:pt x="14" y="135"/>
                    <a:pt x="30" y="135"/>
                  </a:cubicBezTo>
                  <a:cubicBezTo>
                    <a:pt x="41" y="135"/>
                    <a:pt x="51" y="131"/>
                    <a:pt x="56" y="121"/>
                  </a:cubicBezTo>
                  <a:cubicBezTo>
                    <a:pt x="56" y="121"/>
                    <a:pt x="56" y="121"/>
                    <a:pt x="56" y="121"/>
                  </a:cubicBezTo>
                  <a:cubicBezTo>
                    <a:pt x="56" y="132"/>
                    <a:pt x="56" y="132"/>
                    <a:pt x="56" y="132"/>
                  </a:cubicBezTo>
                  <a:lnTo>
                    <a:pt x="78" y="132"/>
                  </a:lnTo>
                  <a:close/>
                  <a:moveTo>
                    <a:pt x="147" y="67"/>
                  </a:moveTo>
                  <a:cubicBezTo>
                    <a:pt x="147" y="57"/>
                    <a:pt x="144" y="47"/>
                    <a:pt x="132" y="47"/>
                  </a:cubicBezTo>
                  <a:cubicBezTo>
                    <a:pt x="117" y="47"/>
                    <a:pt x="113" y="62"/>
                    <a:pt x="113" y="74"/>
                  </a:cubicBezTo>
                  <a:cubicBezTo>
                    <a:pt x="113" y="99"/>
                    <a:pt x="128" y="118"/>
                    <a:pt x="154" y="118"/>
                  </a:cubicBezTo>
                  <a:cubicBezTo>
                    <a:pt x="160" y="118"/>
                    <a:pt x="165" y="118"/>
                    <a:pt x="171" y="116"/>
                  </a:cubicBezTo>
                  <a:cubicBezTo>
                    <a:pt x="171" y="130"/>
                    <a:pt x="171" y="130"/>
                    <a:pt x="171" y="130"/>
                  </a:cubicBezTo>
                  <a:cubicBezTo>
                    <a:pt x="161" y="133"/>
                    <a:pt x="151" y="135"/>
                    <a:pt x="142" y="135"/>
                  </a:cubicBezTo>
                  <a:cubicBezTo>
                    <a:pt x="106" y="135"/>
                    <a:pt x="88" y="113"/>
                    <a:pt x="88" y="78"/>
                  </a:cubicBezTo>
                  <a:cubicBezTo>
                    <a:pt x="88" y="49"/>
                    <a:pt x="104" y="31"/>
                    <a:pt x="134" y="31"/>
                  </a:cubicBezTo>
                  <a:cubicBezTo>
                    <a:pt x="158" y="31"/>
                    <a:pt x="172" y="42"/>
                    <a:pt x="172" y="67"/>
                  </a:cubicBezTo>
                  <a:lnTo>
                    <a:pt x="147" y="67"/>
                  </a:lnTo>
                  <a:close/>
                  <a:moveTo>
                    <a:pt x="236" y="67"/>
                  </a:moveTo>
                  <a:cubicBezTo>
                    <a:pt x="236" y="57"/>
                    <a:pt x="233" y="47"/>
                    <a:pt x="221" y="47"/>
                  </a:cubicBezTo>
                  <a:cubicBezTo>
                    <a:pt x="206" y="47"/>
                    <a:pt x="202" y="62"/>
                    <a:pt x="202" y="74"/>
                  </a:cubicBezTo>
                  <a:cubicBezTo>
                    <a:pt x="202" y="99"/>
                    <a:pt x="217" y="118"/>
                    <a:pt x="243" y="118"/>
                  </a:cubicBezTo>
                  <a:cubicBezTo>
                    <a:pt x="249" y="118"/>
                    <a:pt x="254" y="118"/>
                    <a:pt x="260" y="116"/>
                  </a:cubicBezTo>
                  <a:cubicBezTo>
                    <a:pt x="260" y="130"/>
                    <a:pt x="260" y="130"/>
                    <a:pt x="260" y="130"/>
                  </a:cubicBezTo>
                  <a:cubicBezTo>
                    <a:pt x="250" y="133"/>
                    <a:pt x="241" y="135"/>
                    <a:pt x="231" y="135"/>
                  </a:cubicBezTo>
                  <a:cubicBezTo>
                    <a:pt x="195" y="135"/>
                    <a:pt x="177" y="113"/>
                    <a:pt x="177" y="78"/>
                  </a:cubicBezTo>
                  <a:cubicBezTo>
                    <a:pt x="177" y="49"/>
                    <a:pt x="193" y="31"/>
                    <a:pt x="223" y="31"/>
                  </a:cubicBezTo>
                  <a:cubicBezTo>
                    <a:pt x="247" y="31"/>
                    <a:pt x="261" y="42"/>
                    <a:pt x="261" y="67"/>
                  </a:cubicBezTo>
                  <a:lnTo>
                    <a:pt x="236" y="67"/>
                  </a:lnTo>
                  <a:close/>
                  <a:moveTo>
                    <a:pt x="327" y="63"/>
                  </a:moveTo>
                  <a:cubicBezTo>
                    <a:pt x="291" y="63"/>
                    <a:pt x="291" y="63"/>
                    <a:pt x="291" y="63"/>
                  </a:cubicBezTo>
                  <a:cubicBezTo>
                    <a:pt x="292" y="53"/>
                    <a:pt x="300" y="45"/>
                    <a:pt x="310" y="45"/>
                  </a:cubicBezTo>
                  <a:cubicBezTo>
                    <a:pt x="320" y="45"/>
                    <a:pt x="327" y="52"/>
                    <a:pt x="327" y="63"/>
                  </a:cubicBezTo>
                  <a:close/>
                  <a:moveTo>
                    <a:pt x="349" y="77"/>
                  </a:moveTo>
                  <a:cubicBezTo>
                    <a:pt x="349" y="71"/>
                    <a:pt x="349" y="71"/>
                    <a:pt x="349" y="71"/>
                  </a:cubicBezTo>
                  <a:cubicBezTo>
                    <a:pt x="349" y="47"/>
                    <a:pt x="337" y="31"/>
                    <a:pt x="311" y="31"/>
                  </a:cubicBezTo>
                  <a:cubicBezTo>
                    <a:pt x="282" y="31"/>
                    <a:pt x="269" y="49"/>
                    <a:pt x="269" y="77"/>
                  </a:cubicBezTo>
                  <a:cubicBezTo>
                    <a:pt x="269" y="110"/>
                    <a:pt x="283" y="135"/>
                    <a:pt x="319" y="135"/>
                  </a:cubicBezTo>
                  <a:cubicBezTo>
                    <a:pt x="328" y="135"/>
                    <a:pt x="338" y="134"/>
                    <a:pt x="347" y="131"/>
                  </a:cubicBezTo>
                  <a:cubicBezTo>
                    <a:pt x="347" y="115"/>
                    <a:pt x="347" y="115"/>
                    <a:pt x="347" y="115"/>
                  </a:cubicBezTo>
                  <a:cubicBezTo>
                    <a:pt x="341" y="117"/>
                    <a:pt x="334" y="118"/>
                    <a:pt x="328" y="118"/>
                  </a:cubicBezTo>
                  <a:cubicBezTo>
                    <a:pt x="305" y="118"/>
                    <a:pt x="290" y="98"/>
                    <a:pt x="290" y="77"/>
                  </a:cubicBezTo>
                  <a:lnTo>
                    <a:pt x="349" y="77"/>
                  </a:lnTo>
                  <a:close/>
                  <a:moveTo>
                    <a:pt x="418" y="132"/>
                  </a:moveTo>
                  <a:cubicBezTo>
                    <a:pt x="418" y="76"/>
                    <a:pt x="418" y="76"/>
                    <a:pt x="418" y="76"/>
                  </a:cubicBezTo>
                  <a:cubicBezTo>
                    <a:pt x="418" y="71"/>
                    <a:pt x="418" y="58"/>
                    <a:pt x="414" y="54"/>
                  </a:cubicBezTo>
                  <a:cubicBezTo>
                    <a:pt x="413" y="53"/>
                    <a:pt x="410" y="52"/>
                    <a:pt x="408" y="52"/>
                  </a:cubicBezTo>
                  <a:cubicBezTo>
                    <a:pt x="391" y="52"/>
                    <a:pt x="384" y="76"/>
                    <a:pt x="384" y="89"/>
                  </a:cubicBezTo>
                  <a:cubicBezTo>
                    <a:pt x="384" y="132"/>
                    <a:pt x="384" y="132"/>
                    <a:pt x="384" y="132"/>
                  </a:cubicBezTo>
                  <a:cubicBezTo>
                    <a:pt x="361" y="132"/>
                    <a:pt x="361" y="132"/>
                    <a:pt x="361" y="132"/>
                  </a:cubicBezTo>
                  <a:cubicBezTo>
                    <a:pt x="361" y="33"/>
                    <a:pt x="361" y="33"/>
                    <a:pt x="361" y="33"/>
                  </a:cubicBezTo>
                  <a:cubicBezTo>
                    <a:pt x="384" y="33"/>
                    <a:pt x="384" y="33"/>
                    <a:pt x="384" y="33"/>
                  </a:cubicBezTo>
                  <a:cubicBezTo>
                    <a:pt x="384" y="51"/>
                    <a:pt x="384" y="51"/>
                    <a:pt x="384" y="51"/>
                  </a:cubicBezTo>
                  <a:cubicBezTo>
                    <a:pt x="385" y="51"/>
                    <a:pt x="385" y="51"/>
                    <a:pt x="385" y="51"/>
                  </a:cubicBezTo>
                  <a:cubicBezTo>
                    <a:pt x="390" y="39"/>
                    <a:pt x="400" y="31"/>
                    <a:pt x="414" y="31"/>
                  </a:cubicBezTo>
                  <a:cubicBezTo>
                    <a:pt x="433" y="31"/>
                    <a:pt x="441" y="46"/>
                    <a:pt x="441" y="63"/>
                  </a:cubicBezTo>
                  <a:cubicBezTo>
                    <a:pt x="441" y="132"/>
                    <a:pt x="441" y="132"/>
                    <a:pt x="441" y="132"/>
                  </a:cubicBezTo>
                  <a:lnTo>
                    <a:pt x="418" y="132"/>
                  </a:lnTo>
                  <a:close/>
                  <a:moveTo>
                    <a:pt x="489" y="49"/>
                  </a:moveTo>
                  <a:cubicBezTo>
                    <a:pt x="489" y="96"/>
                    <a:pt x="489" y="96"/>
                    <a:pt x="489" y="96"/>
                  </a:cubicBezTo>
                  <a:cubicBezTo>
                    <a:pt x="489" y="108"/>
                    <a:pt x="491" y="118"/>
                    <a:pt x="505" y="118"/>
                  </a:cubicBezTo>
                  <a:cubicBezTo>
                    <a:pt x="509" y="118"/>
                    <a:pt x="512" y="118"/>
                    <a:pt x="516" y="117"/>
                  </a:cubicBezTo>
                  <a:cubicBezTo>
                    <a:pt x="516" y="133"/>
                    <a:pt x="516" y="133"/>
                    <a:pt x="516" y="133"/>
                  </a:cubicBezTo>
                  <a:cubicBezTo>
                    <a:pt x="510" y="134"/>
                    <a:pt x="503" y="135"/>
                    <a:pt x="497" y="135"/>
                  </a:cubicBezTo>
                  <a:cubicBezTo>
                    <a:pt x="477" y="135"/>
                    <a:pt x="466" y="128"/>
                    <a:pt x="466" y="107"/>
                  </a:cubicBezTo>
                  <a:cubicBezTo>
                    <a:pt x="466" y="49"/>
                    <a:pt x="466" y="49"/>
                    <a:pt x="466" y="49"/>
                  </a:cubicBezTo>
                  <a:cubicBezTo>
                    <a:pt x="447" y="49"/>
                    <a:pt x="447" y="49"/>
                    <a:pt x="447" y="49"/>
                  </a:cubicBezTo>
                  <a:cubicBezTo>
                    <a:pt x="447" y="33"/>
                    <a:pt x="447" y="33"/>
                    <a:pt x="447" y="33"/>
                  </a:cubicBezTo>
                  <a:cubicBezTo>
                    <a:pt x="466" y="33"/>
                    <a:pt x="466" y="33"/>
                    <a:pt x="466" y="33"/>
                  </a:cubicBezTo>
                  <a:cubicBezTo>
                    <a:pt x="466" y="9"/>
                    <a:pt x="466" y="9"/>
                    <a:pt x="466" y="9"/>
                  </a:cubicBezTo>
                  <a:cubicBezTo>
                    <a:pt x="489" y="0"/>
                    <a:pt x="489" y="0"/>
                    <a:pt x="489" y="0"/>
                  </a:cubicBezTo>
                  <a:cubicBezTo>
                    <a:pt x="489" y="33"/>
                    <a:pt x="489" y="33"/>
                    <a:pt x="489" y="33"/>
                  </a:cubicBezTo>
                  <a:cubicBezTo>
                    <a:pt x="519" y="33"/>
                    <a:pt x="519" y="33"/>
                    <a:pt x="519" y="33"/>
                  </a:cubicBezTo>
                  <a:cubicBezTo>
                    <a:pt x="519" y="49"/>
                    <a:pt x="519" y="49"/>
                    <a:pt x="519" y="49"/>
                  </a:cubicBezTo>
                  <a:lnTo>
                    <a:pt x="489" y="49"/>
                  </a:lnTo>
                  <a:close/>
                  <a:moveTo>
                    <a:pt x="586" y="132"/>
                  </a:moveTo>
                  <a:cubicBezTo>
                    <a:pt x="586" y="114"/>
                    <a:pt x="586" y="114"/>
                    <a:pt x="586" y="114"/>
                  </a:cubicBezTo>
                  <a:cubicBezTo>
                    <a:pt x="586" y="114"/>
                    <a:pt x="586" y="114"/>
                    <a:pt x="586" y="114"/>
                  </a:cubicBezTo>
                  <a:cubicBezTo>
                    <a:pt x="580" y="126"/>
                    <a:pt x="570" y="135"/>
                    <a:pt x="556" y="135"/>
                  </a:cubicBezTo>
                  <a:cubicBezTo>
                    <a:pt x="537" y="135"/>
                    <a:pt x="529" y="119"/>
                    <a:pt x="529" y="102"/>
                  </a:cubicBezTo>
                  <a:cubicBezTo>
                    <a:pt x="529" y="33"/>
                    <a:pt x="529" y="33"/>
                    <a:pt x="529" y="33"/>
                  </a:cubicBezTo>
                  <a:cubicBezTo>
                    <a:pt x="552" y="33"/>
                    <a:pt x="552" y="33"/>
                    <a:pt x="552" y="33"/>
                  </a:cubicBezTo>
                  <a:cubicBezTo>
                    <a:pt x="552" y="90"/>
                    <a:pt x="552" y="90"/>
                    <a:pt x="552" y="90"/>
                  </a:cubicBezTo>
                  <a:cubicBezTo>
                    <a:pt x="552" y="95"/>
                    <a:pt x="552" y="107"/>
                    <a:pt x="556" y="111"/>
                  </a:cubicBezTo>
                  <a:cubicBezTo>
                    <a:pt x="558" y="113"/>
                    <a:pt x="560" y="113"/>
                    <a:pt x="563" y="113"/>
                  </a:cubicBezTo>
                  <a:cubicBezTo>
                    <a:pt x="579" y="113"/>
                    <a:pt x="586" y="89"/>
                    <a:pt x="586" y="76"/>
                  </a:cubicBezTo>
                  <a:cubicBezTo>
                    <a:pt x="586" y="33"/>
                    <a:pt x="586" y="33"/>
                    <a:pt x="586" y="33"/>
                  </a:cubicBezTo>
                  <a:cubicBezTo>
                    <a:pt x="609" y="33"/>
                    <a:pt x="609" y="33"/>
                    <a:pt x="609" y="33"/>
                  </a:cubicBezTo>
                  <a:cubicBezTo>
                    <a:pt x="609" y="132"/>
                    <a:pt x="609" y="132"/>
                    <a:pt x="609" y="132"/>
                  </a:cubicBezTo>
                  <a:lnTo>
                    <a:pt x="586" y="132"/>
                  </a:lnTo>
                  <a:close/>
                  <a:moveTo>
                    <a:pt x="647" y="89"/>
                  </a:moveTo>
                  <a:cubicBezTo>
                    <a:pt x="647" y="132"/>
                    <a:pt x="647" y="132"/>
                    <a:pt x="647" y="132"/>
                  </a:cubicBezTo>
                  <a:cubicBezTo>
                    <a:pt x="624" y="132"/>
                    <a:pt x="624" y="132"/>
                    <a:pt x="624" y="132"/>
                  </a:cubicBezTo>
                  <a:cubicBezTo>
                    <a:pt x="624" y="33"/>
                    <a:pt x="624" y="33"/>
                    <a:pt x="624" y="33"/>
                  </a:cubicBezTo>
                  <a:cubicBezTo>
                    <a:pt x="647" y="33"/>
                    <a:pt x="647" y="33"/>
                    <a:pt x="647" y="33"/>
                  </a:cubicBezTo>
                  <a:cubicBezTo>
                    <a:pt x="647" y="51"/>
                    <a:pt x="647" y="51"/>
                    <a:pt x="647" y="51"/>
                  </a:cubicBezTo>
                  <a:cubicBezTo>
                    <a:pt x="648" y="51"/>
                    <a:pt x="648" y="51"/>
                    <a:pt x="648" y="51"/>
                  </a:cubicBezTo>
                  <a:cubicBezTo>
                    <a:pt x="655" y="37"/>
                    <a:pt x="663" y="31"/>
                    <a:pt x="680" y="31"/>
                  </a:cubicBezTo>
                  <a:cubicBezTo>
                    <a:pt x="680" y="55"/>
                    <a:pt x="680" y="55"/>
                    <a:pt x="680" y="55"/>
                  </a:cubicBezTo>
                  <a:cubicBezTo>
                    <a:pt x="656" y="55"/>
                    <a:pt x="647" y="65"/>
                    <a:pt x="647" y="89"/>
                  </a:cubicBezTo>
                  <a:close/>
                  <a:moveTo>
                    <a:pt x="743" y="63"/>
                  </a:moveTo>
                  <a:cubicBezTo>
                    <a:pt x="707" y="63"/>
                    <a:pt x="707" y="63"/>
                    <a:pt x="707" y="63"/>
                  </a:cubicBezTo>
                  <a:cubicBezTo>
                    <a:pt x="708" y="53"/>
                    <a:pt x="715" y="45"/>
                    <a:pt x="726" y="45"/>
                  </a:cubicBezTo>
                  <a:cubicBezTo>
                    <a:pt x="736" y="45"/>
                    <a:pt x="743" y="52"/>
                    <a:pt x="743" y="63"/>
                  </a:cubicBezTo>
                  <a:close/>
                  <a:moveTo>
                    <a:pt x="765" y="77"/>
                  </a:moveTo>
                  <a:cubicBezTo>
                    <a:pt x="765" y="71"/>
                    <a:pt x="765" y="71"/>
                    <a:pt x="765" y="71"/>
                  </a:cubicBezTo>
                  <a:cubicBezTo>
                    <a:pt x="765" y="47"/>
                    <a:pt x="753" y="31"/>
                    <a:pt x="727" y="31"/>
                  </a:cubicBezTo>
                  <a:cubicBezTo>
                    <a:pt x="698" y="31"/>
                    <a:pt x="685" y="49"/>
                    <a:pt x="685" y="77"/>
                  </a:cubicBezTo>
                  <a:cubicBezTo>
                    <a:pt x="685" y="110"/>
                    <a:pt x="699" y="135"/>
                    <a:pt x="735" y="135"/>
                  </a:cubicBezTo>
                  <a:cubicBezTo>
                    <a:pt x="744" y="135"/>
                    <a:pt x="754" y="134"/>
                    <a:pt x="763" y="131"/>
                  </a:cubicBezTo>
                  <a:cubicBezTo>
                    <a:pt x="763" y="115"/>
                    <a:pt x="763" y="115"/>
                    <a:pt x="763" y="115"/>
                  </a:cubicBezTo>
                  <a:cubicBezTo>
                    <a:pt x="757" y="117"/>
                    <a:pt x="750" y="118"/>
                    <a:pt x="744" y="118"/>
                  </a:cubicBezTo>
                  <a:cubicBezTo>
                    <a:pt x="721" y="118"/>
                    <a:pt x="706" y="98"/>
                    <a:pt x="706" y="77"/>
                  </a:cubicBezTo>
                  <a:lnTo>
                    <a:pt x="765" y="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5" name="Freeform 24"/>
            <p:cNvSpPr/>
            <p:nvPr/>
          </p:nvSpPr>
          <p:spPr>
            <a:xfrm>
              <a:off x="1739049" y="420673"/>
              <a:ext cx="210120" cy="21513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Graphik" panose="020B0503030202060203" pitchFamily="34" charset="0"/>
              </a:endParaRPr>
            </a:p>
          </p:txBody>
        </p:sp>
      </p:grpSp>
      <p:grpSp>
        <p:nvGrpSpPr>
          <p:cNvPr id="20" name="Group 10" hidden="1"/>
          <p:cNvGrpSpPr>
            <a:grpSpLocks noChangeAspect="1"/>
          </p:cNvGrpSpPr>
          <p:nvPr/>
        </p:nvGrpSpPr>
        <p:grpSpPr bwMode="auto">
          <a:xfrm>
            <a:off x="336907" y="342900"/>
            <a:ext cx="2298344" cy="2346169"/>
            <a:chOff x="1292" y="-440"/>
            <a:chExt cx="5094" cy="5200"/>
          </a:xfrm>
        </p:grpSpPr>
        <p:sp>
          <p:nvSpPr>
            <p:cNvPr id="21" name="Freeform 11"/>
            <p:cNvSpPr>
              <a:spLocks/>
            </p:cNvSpPr>
            <p:nvPr/>
          </p:nvSpPr>
          <p:spPr bwMode="auto">
            <a:xfrm>
              <a:off x="1292" y="-440"/>
              <a:ext cx="5094" cy="3130"/>
            </a:xfrm>
            <a:custGeom>
              <a:avLst/>
              <a:gdLst>
                <a:gd name="T0" fmla="*/ 2495 w 2495"/>
                <a:gd name="T1" fmla="*/ 1532 h 1532"/>
                <a:gd name="T2" fmla="*/ 2495 w 2495"/>
                <a:gd name="T3" fmla="*/ 1013 h 1532"/>
                <a:gd name="T4" fmla="*/ 0 w 2495"/>
                <a:gd name="T5" fmla="*/ 0 h 1532"/>
                <a:gd name="T6" fmla="*/ 0 w 2495"/>
                <a:gd name="T7" fmla="*/ 565 h 1532"/>
                <a:gd name="T8" fmla="*/ 2494 w 2495"/>
                <a:gd name="T9" fmla="*/ 1532 h 1532"/>
                <a:gd name="T10" fmla="*/ 2495 w 2495"/>
                <a:gd name="T11" fmla="*/ 1532 h 1532"/>
              </a:gdLst>
              <a:ahLst/>
              <a:cxnLst>
                <a:cxn ang="0">
                  <a:pos x="T0" y="T1"/>
                </a:cxn>
                <a:cxn ang="0">
                  <a:pos x="T2" y="T3"/>
                </a:cxn>
                <a:cxn ang="0">
                  <a:pos x="T4" y="T5"/>
                </a:cxn>
                <a:cxn ang="0">
                  <a:pos x="T6" y="T7"/>
                </a:cxn>
                <a:cxn ang="0">
                  <a:pos x="T8" y="T9"/>
                </a:cxn>
                <a:cxn ang="0">
                  <a:pos x="T10" y="T11"/>
                </a:cxn>
              </a:cxnLst>
              <a:rect l="0" t="0" r="r" b="b"/>
              <a:pathLst>
                <a:path w="2495" h="1532">
                  <a:moveTo>
                    <a:pt x="2495" y="1532"/>
                  </a:moveTo>
                  <a:cubicBezTo>
                    <a:pt x="2495" y="1013"/>
                    <a:pt x="2495" y="1013"/>
                    <a:pt x="2495" y="1013"/>
                  </a:cubicBezTo>
                  <a:cubicBezTo>
                    <a:pt x="0" y="0"/>
                    <a:pt x="0" y="0"/>
                    <a:pt x="0" y="0"/>
                  </a:cubicBezTo>
                  <a:cubicBezTo>
                    <a:pt x="0" y="565"/>
                    <a:pt x="0" y="565"/>
                    <a:pt x="0" y="565"/>
                  </a:cubicBezTo>
                  <a:cubicBezTo>
                    <a:pt x="812" y="880"/>
                    <a:pt x="1906" y="1304"/>
                    <a:pt x="2494" y="1532"/>
                  </a:cubicBezTo>
                  <a:lnTo>
                    <a:pt x="2495" y="1532"/>
                  </a:lnTo>
                  <a:close/>
                </a:path>
              </a:pathLst>
            </a:custGeom>
            <a:gradFill flip="none" rotWithShape="1">
              <a:gsLst>
                <a:gs pos="0">
                  <a:schemeClr val="accent1"/>
                </a:gs>
                <a:gs pos="100000">
                  <a:schemeClr val="accent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sp>
          <p:nvSpPr>
            <p:cNvPr id="22" name="Freeform 12"/>
            <p:cNvSpPr>
              <a:spLocks/>
            </p:cNvSpPr>
            <p:nvPr/>
          </p:nvSpPr>
          <p:spPr bwMode="auto">
            <a:xfrm>
              <a:off x="1292" y="1644"/>
              <a:ext cx="5094" cy="3116"/>
            </a:xfrm>
            <a:custGeom>
              <a:avLst/>
              <a:gdLst>
                <a:gd name="T0" fmla="*/ 0 w 2495"/>
                <a:gd name="T1" fmla="*/ 961 h 1525"/>
                <a:gd name="T2" fmla="*/ 0 w 2495"/>
                <a:gd name="T3" fmla="*/ 961 h 1525"/>
                <a:gd name="T4" fmla="*/ 0 w 2495"/>
                <a:gd name="T5" fmla="*/ 1525 h 1525"/>
                <a:gd name="T6" fmla="*/ 2495 w 2495"/>
                <a:gd name="T7" fmla="*/ 512 h 1525"/>
                <a:gd name="T8" fmla="*/ 2495 w 2495"/>
                <a:gd name="T9" fmla="*/ 0 h 1525"/>
                <a:gd name="T10" fmla="*/ 0 w 2495"/>
                <a:gd name="T11" fmla="*/ 961 h 1525"/>
              </a:gdLst>
              <a:ahLst/>
              <a:cxnLst>
                <a:cxn ang="0">
                  <a:pos x="T0" y="T1"/>
                </a:cxn>
                <a:cxn ang="0">
                  <a:pos x="T2" y="T3"/>
                </a:cxn>
                <a:cxn ang="0">
                  <a:pos x="T4" y="T5"/>
                </a:cxn>
                <a:cxn ang="0">
                  <a:pos x="T6" y="T7"/>
                </a:cxn>
                <a:cxn ang="0">
                  <a:pos x="T8" y="T9"/>
                </a:cxn>
                <a:cxn ang="0">
                  <a:pos x="T10" y="T11"/>
                </a:cxn>
              </a:cxnLst>
              <a:rect l="0" t="0" r="r" b="b"/>
              <a:pathLst>
                <a:path w="2495" h="1525">
                  <a:moveTo>
                    <a:pt x="0" y="961"/>
                  </a:moveTo>
                  <a:cubicBezTo>
                    <a:pt x="0" y="961"/>
                    <a:pt x="0" y="961"/>
                    <a:pt x="0" y="961"/>
                  </a:cubicBezTo>
                  <a:cubicBezTo>
                    <a:pt x="0" y="1525"/>
                    <a:pt x="0" y="1525"/>
                    <a:pt x="0" y="1525"/>
                  </a:cubicBezTo>
                  <a:cubicBezTo>
                    <a:pt x="2495" y="512"/>
                    <a:pt x="2495" y="512"/>
                    <a:pt x="2495" y="512"/>
                  </a:cubicBezTo>
                  <a:cubicBezTo>
                    <a:pt x="2495" y="0"/>
                    <a:pt x="2495" y="0"/>
                    <a:pt x="2495" y="0"/>
                  </a:cubicBezTo>
                  <a:lnTo>
                    <a:pt x="0" y="961"/>
                  </a:lnTo>
                  <a:close/>
                </a:path>
              </a:pathLst>
            </a:custGeom>
            <a:gradFill>
              <a:gsLst>
                <a:gs pos="0">
                  <a:schemeClr val="accent2"/>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grpSp>
    </p:spTree>
    <p:extLst>
      <p:ext uri="{BB962C8B-B14F-4D97-AF65-F5344CB8AC3E}">
        <p14:creationId xmlns:p14="http://schemas.microsoft.com/office/powerpoint/2010/main" val="348689046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2DCE237-B187-49D9-B1C4-0C8AA0CDE574}" type="slidenum">
              <a:rPr lang="en-GB" smtClean="0"/>
              <a:t>‹#›</a:t>
            </a:fld>
            <a:endParaRPr lang="en-GB"/>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l="-2"/>
          <a:stretch/>
        </p:blipFill>
        <p:spPr>
          <a:xfrm>
            <a:off x="-168620" y="1"/>
            <a:ext cx="12055819" cy="6857143"/>
          </a:xfrm>
          <a:prstGeom prst="rect">
            <a:avLst/>
          </a:prstGeom>
        </p:spPr>
      </p:pic>
    </p:spTree>
    <p:extLst>
      <p:ext uri="{BB962C8B-B14F-4D97-AF65-F5344CB8AC3E}">
        <p14:creationId xmlns:p14="http://schemas.microsoft.com/office/powerpoint/2010/main" val="16425528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7F-3F6E-470A-A384-AC3344C4C8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D2E0C7-6706-46D8-AEDB-744748F8C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F5ECF0-D42A-4FFB-AB95-C8342F03A1F1}"/>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0D3C4E98-45D2-46C0-B03A-55BE9E8366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F12A14-801B-41C8-91DB-81EB7A40079C}"/>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3324464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Long Headline and 1 Column">
    <p:spTree>
      <p:nvGrpSpPr>
        <p:cNvPr id="1" name=""/>
        <p:cNvGrpSpPr/>
        <p:nvPr/>
      </p:nvGrpSpPr>
      <p:grpSpPr>
        <a:xfrm>
          <a:off x="0" y="0"/>
          <a:ext cx="0" cy="0"/>
          <a:chOff x="0" y="0"/>
          <a:chExt cx="0" cy="0"/>
        </a:xfrm>
      </p:grpSpPr>
      <p:sp>
        <p:nvSpPr>
          <p:cNvPr id="6" name="Content Placeholder 5"/>
          <p:cNvSpPr>
            <a:spLocks noGrp="1"/>
          </p:cNvSpPr>
          <p:nvPr>
            <p:ph sz="quarter" idx="18"/>
          </p:nvPr>
        </p:nvSpPr>
        <p:spPr>
          <a:xfrm>
            <a:off x="381001" y="1828802"/>
            <a:ext cx="8572500" cy="4689475"/>
          </a:xfrm>
        </p:spPr>
        <p:txBody>
          <a:bodyPr/>
          <a:lstStyle>
            <a:lvl3pPr marL="514338" indent="-230182">
              <a:buFont typeface="Graphik" panose="020B0503030202060203" pitchFamily="34" charset="0"/>
              <a:buChar char="–"/>
              <a:defRPr/>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20"/>
          </p:nvPr>
        </p:nvSpPr>
        <p:spPr/>
        <p:txBody>
          <a:bodyPr/>
          <a:lstStyle/>
          <a:p>
            <a:r>
              <a:rPr lang="en-US"/>
              <a:t>Copyright © 2017 Accenture. All rights reserved.</a:t>
            </a:r>
          </a:p>
        </p:txBody>
      </p:sp>
      <p:sp>
        <p:nvSpPr>
          <p:cNvPr id="4" name="Slide Number Placeholder 3"/>
          <p:cNvSpPr>
            <a:spLocks noGrp="1"/>
          </p:cNvSpPr>
          <p:nvPr>
            <p:ph type="sldNum" sz="quarter" idx="21"/>
          </p:nvPr>
        </p:nvSpPr>
        <p:spPr/>
        <p:txBody>
          <a:bodyPr/>
          <a:lstStyle/>
          <a:p>
            <a:fld id="{4F9AC08D-23A9-440E-BCB9-AA1E9877CC38}" type="slidenum">
              <a:rPr lang="en-US" smtClean="0"/>
              <a:pPr/>
              <a:t>‹#›</a:t>
            </a:fld>
            <a:endParaRPr lang="en-US"/>
          </a:p>
        </p:txBody>
      </p:sp>
    </p:spTree>
    <p:extLst>
      <p:ext uri="{BB962C8B-B14F-4D97-AF65-F5344CB8AC3E}">
        <p14:creationId xmlns:p14="http://schemas.microsoft.com/office/powerpoint/2010/main" val="542549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r>
              <a:rPr lang="en-US"/>
              <a:t>Copyright © 2017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815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Ligh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 y="495302"/>
            <a:ext cx="8953500" cy="6172199"/>
          </a:xfrm>
        </p:spPr>
        <p:txBody>
          <a:bodyPr>
            <a:noAutofit/>
          </a:bodyPr>
          <a:lstStyle>
            <a:lvl1pPr marL="0" indent="0">
              <a:lnSpc>
                <a:spcPct val="65000"/>
              </a:lnSpc>
              <a:defRPr sz="12000" b="1" spc="-200" baseline="0">
                <a:latin typeface="+mj-lt"/>
              </a:defRPr>
            </a:lvl1pPr>
            <a:lvl2pPr marL="55561" indent="0">
              <a:lnSpc>
                <a:spcPct val="65000"/>
              </a:lnSpc>
              <a:spcAft>
                <a:spcPts val="0"/>
              </a:spcAft>
              <a:defRPr sz="6000" b="1" cap="all" spc="-150" baseline="0">
                <a:latin typeface="+mj-lt"/>
              </a:defRPr>
            </a:lvl2pPr>
            <a:lvl3pPr marL="55561" indent="0">
              <a:lnSpc>
                <a:spcPct val="70000"/>
              </a:lnSpc>
              <a:spcAft>
                <a:spcPts val="0"/>
              </a:spcAft>
              <a:defRPr sz="4000" b="1" cap="all" baseline="0">
                <a:latin typeface="+mj-lt"/>
              </a:defRPr>
            </a:lvl3pPr>
            <a:lvl4pPr marL="55561" indent="0">
              <a:lnSpc>
                <a:spcPct val="80000"/>
              </a:lnSpc>
              <a:buNone/>
              <a:defRPr sz="3000" b="1" cap="all" baseline="0">
                <a:latin typeface="+mj-lt"/>
              </a:defRPr>
            </a:lvl4pPr>
            <a:lvl5pPr marL="55561" indent="0">
              <a:lnSpc>
                <a:spcPct val="80000"/>
              </a:lnSpc>
              <a:buNone/>
              <a:defRPr sz="2000" b="1" cap="all" baseline="0">
                <a:latin typeface="+mj-lt"/>
              </a:defRPr>
            </a:lvl5pPr>
          </a:lstStyle>
          <a:p>
            <a:pPr lvl="0"/>
            <a:r>
              <a:rPr lang="en-US" dirty="0" err="1"/>
              <a:t>fIrst</a:t>
            </a:r>
            <a:r>
              <a:rPr lang="en-US" dirty="0"/>
              <a: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434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81FA-4D2B-40F0-B82C-83B9F52B3A5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6B975B-EAA3-4404-889E-C003F492F361}"/>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4" name="Footer Placeholder 3">
            <a:extLst>
              <a:ext uri="{FF2B5EF4-FFF2-40B4-BE49-F238E27FC236}">
                <a16:creationId xmlns:a16="http://schemas.microsoft.com/office/drawing/2014/main" id="{D6E624F8-D1B1-4DB3-BCA3-0EEBDA9D73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0C1866-1D29-4E2C-B0D8-FBE91E3A7B8F}"/>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2292244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ark">
    <p:bg>
      <p:bgPr>
        <a:gradFill>
          <a:gsLst>
            <a:gs pos="7000">
              <a:schemeClr val="accent1"/>
            </a:gs>
            <a:gs pos="100000">
              <a:srgbClr val="000088"/>
            </a:gs>
          </a:gsLst>
          <a:lin ang="1800000" scaled="0"/>
        </a:gra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 y="495302"/>
            <a:ext cx="8953500" cy="6172199"/>
          </a:xfrm>
        </p:spPr>
        <p:txBody>
          <a:bodyPr>
            <a:noAutofit/>
          </a:bodyPr>
          <a:lstStyle>
            <a:lvl1pPr marL="0" indent="0">
              <a:lnSpc>
                <a:spcPct val="65000"/>
              </a:lnSpc>
              <a:defRPr sz="12000" b="1" spc="-200" baseline="0">
                <a:solidFill>
                  <a:schemeClr val="bg1"/>
                </a:solidFill>
                <a:latin typeface="+mn-lt"/>
              </a:defRPr>
            </a:lvl1pPr>
            <a:lvl2pPr marL="55561" indent="0">
              <a:lnSpc>
                <a:spcPct val="65000"/>
              </a:lnSpc>
              <a:spcAft>
                <a:spcPts val="0"/>
              </a:spcAft>
              <a:defRPr sz="6000" b="1" cap="all" spc="-150" baseline="0">
                <a:solidFill>
                  <a:schemeClr val="bg1"/>
                </a:solidFill>
                <a:latin typeface="+mn-lt"/>
              </a:defRPr>
            </a:lvl2pPr>
            <a:lvl3pPr marL="55561" indent="0">
              <a:lnSpc>
                <a:spcPct val="70000"/>
              </a:lnSpc>
              <a:spcAft>
                <a:spcPts val="0"/>
              </a:spcAft>
              <a:defRPr sz="4000" b="1" cap="all" baseline="0">
                <a:solidFill>
                  <a:schemeClr val="bg1"/>
                </a:solidFill>
                <a:latin typeface="+mn-lt"/>
              </a:defRPr>
            </a:lvl3pPr>
            <a:lvl4pPr marL="55561" indent="0">
              <a:lnSpc>
                <a:spcPct val="80000"/>
              </a:lnSpc>
              <a:buNone/>
              <a:defRPr sz="3000" b="1" cap="all" baseline="0">
                <a:solidFill>
                  <a:schemeClr val="bg1"/>
                </a:solidFill>
                <a:latin typeface="+mn-lt"/>
              </a:defRPr>
            </a:lvl4pPr>
            <a:lvl5pPr marL="55561" indent="0">
              <a:lnSpc>
                <a:spcPct val="80000"/>
              </a:lnSpc>
              <a:buNone/>
              <a:defRPr sz="2000" b="1" cap="all" baseline="0">
                <a:solidFill>
                  <a:schemeClr val="bg1"/>
                </a:solidFill>
                <a:latin typeface="+mn-l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err="1"/>
              <a:t>fIrst</a:t>
            </a:r>
            <a:r>
              <a:rPr lang="en-US" dirty="0"/>
              <a: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141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Blank with footers">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02173" y="1878723"/>
            <a:ext cx="11430000" cy="990601"/>
          </a:xfrm>
          <a:prstGeom prst="rect">
            <a:avLst/>
          </a:prstGeom>
        </p:spPr>
        <p:txBody>
          <a:bodyPr>
            <a:noAutofit/>
          </a:bodyPr>
          <a:lstStyle>
            <a:lvl1pPr algn="l">
              <a:defRPr sz="8000">
                <a:solidFill>
                  <a:schemeClr val="bg1"/>
                </a:solidFill>
              </a:defRPr>
            </a:lvl1pPr>
          </a:lstStyle>
          <a:p>
            <a:r>
              <a:rPr lang="en-US"/>
              <a:t>DIVIDER</a:t>
            </a:r>
            <a:br>
              <a:rPr lang="en-US"/>
            </a:br>
            <a:r>
              <a:rPr lang="en-US"/>
              <a:t>SLIDE</a:t>
            </a:r>
          </a:p>
        </p:txBody>
      </p:sp>
      <p:sp>
        <p:nvSpPr>
          <p:cNvPr id="8" name="Footer Placeholder 7">
            <a:extLst>
              <a:ext uri="{FF2B5EF4-FFF2-40B4-BE49-F238E27FC236}">
                <a16:creationId xmlns:a16="http://schemas.microsoft.com/office/drawing/2014/main" id="{7FCEF728-B643-4057-8964-61DD5D8B2036}"/>
              </a:ext>
            </a:extLst>
          </p:cNvPr>
          <p:cNvSpPr>
            <a:spLocks noGrp="1"/>
          </p:cNvSpPr>
          <p:nvPr>
            <p:ph type="ftr" sz="quarter" idx="10"/>
          </p:nvPr>
        </p:nvSpPr>
        <p:spPr/>
        <p:txBody>
          <a:bodyPr/>
          <a:lstStyle>
            <a:lvl1pPr>
              <a:defRPr>
                <a:solidFill>
                  <a:schemeClr val="bg1"/>
                </a:solidFill>
              </a:defRPr>
            </a:lvl1pPr>
          </a:lstStyle>
          <a:p>
            <a:pPr algn="l" defTabSz="609585">
              <a:defRPr/>
            </a:pPr>
            <a:r>
              <a:rPr lang="de-DE">
                <a:solidFill>
                  <a:prstClr val="white"/>
                </a:solidFill>
                <a:latin typeface="Graphik" charset="0"/>
                <a:ea typeface="Graphik" charset="0"/>
                <a:cs typeface="Graphik" charset="0"/>
              </a:rPr>
              <a:t>© </a:t>
            </a:r>
            <a:r>
              <a:rPr lang="en-US">
                <a:solidFill>
                  <a:prstClr val="white"/>
                </a:solidFill>
                <a:latin typeface="Graphik" charset="0"/>
                <a:ea typeface="Graphik" charset="0"/>
                <a:cs typeface="Graphik" charset="0"/>
              </a:rPr>
              <a:t>2018 Accenture. All Rights Reserved. Accenture Proprietary and Confidential.</a:t>
            </a:r>
            <a:endParaRPr lang="en-US" dirty="0">
              <a:solidFill>
                <a:prstClr val="white"/>
              </a:solidFill>
              <a:latin typeface="Graphik" charset="0"/>
              <a:ea typeface="Graphik" charset="0"/>
              <a:cs typeface="Graphik" charset="0"/>
            </a:endParaRPr>
          </a:p>
        </p:txBody>
      </p:sp>
      <p:sp>
        <p:nvSpPr>
          <p:cNvPr id="9" name="Slide Number Placeholder 8">
            <a:extLst>
              <a:ext uri="{FF2B5EF4-FFF2-40B4-BE49-F238E27FC236}">
                <a16:creationId xmlns:a16="http://schemas.microsoft.com/office/drawing/2014/main" id="{1D3B339B-A1B9-4666-A01F-0EE3BBCC8C7C}"/>
              </a:ext>
            </a:extLst>
          </p:cNvPr>
          <p:cNvSpPr>
            <a:spLocks noGrp="1"/>
          </p:cNvSpPr>
          <p:nvPr>
            <p:ph type="sldNum" sz="quarter" idx="11"/>
          </p:nvPr>
        </p:nvSpPr>
        <p:spPr>
          <a:xfrm>
            <a:off x="11401364" y="6356350"/>
            <a:ext cx="328582" cy="365125"/>
          </a:xfrm>
          <a:prstGeom prst="rect">
            <a:avLst/>
          </a:prstGeom>
        </p:spPr>
        <p:txBody>
          <a:bodyPr/>
          <a:lstStyle>
            <a:lvl1pPr>
              <a:defRPr>
                <a:solidFill>
                  <a:schemeClr val="bg1"/>
                </a:solidFill>
              </a:defRPr>
            </a:lvl1pPr>
          </a:lstStyle>
          <a:p>
            <a:fld id="{016D4E88-544D-6F43-B31E-B443864F0B0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0424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0BA8B8-4846-40EE-8A9D-7D12A5E683E1}"/>
              </a:ext>
            </a:extLst>
          </p:cNvPr>
          <p:cNvSpPr>
            <a:spLocks noGrp="1"/>
          </p:cNvSpPr>
          <p:nvPr>
            <p:ph type="ftr" sz="quarter" idx="10"/>
          </p:nvPr>
        </p:nvSpPr>
        <p:spPr/>
        <p:txBody>
          <a:bodyPr/>
          <a:lstStyle/>
          <a:p>
            <a:pPr algn="l" defTabSz="609585">
              <a:defRPr/>
            </a:pPr>
            <a:r>
              <a:rPr lang="de-DE" dirty="0">
                <a:solidFill>
                  <a:sysClr val="windowText" lastClr="000000"/>
                </a:solidFill>
                <a:latin typeface="Graphik" charset="0"/>
                <a:ea typeface="Graphik" charset="0"/>
                <a:cs typeface="Graphik" charset="0"/>
              </a:rPr>
              <a:t>© </a:t>
            </a:r>
            <a:r>
              <a:rPr lang="en-US" dirty="0">
                <a:solidFill>
                  <a:sysClr val="windowText" lastClr="000000"/>
                </a:solidFill>
                <a:latin typeface="Graphik" charset="0"/>
                <a:ea typeface="Graphik" charset="0"/>
                <a:cs typeface="Graphik" charset="0"/>
              </a:rPr>
              <a:t>2018 Accenture. All Rights Reserved. Accenture Proprietary and Confidential.</a:t>
            </a:r>
          </a:p>
        </p:txBody>
      </p:sp>
      <p:sp>
        <p:nvSpPr>
          <p:cNvPr id="8" name="Slide Number Placeholder 7">
            <a:extLst>
              <a:ext uri="{FF2B5EF4-FFF2-40B4-BE49-F238E27FC236}">
                <a16:creationId xmlns:a16="http://schemas.microsoft.com/office/drawing/2014/main" id="{41E5B9FE-C169-45CF-9C56-DD36257097A4}"/>
              </a:ext>
            </a:extLst>
          </p:cNvPr>
          <p:cNvSpPr>
            <a:spLocks noGrp="1"/>
          </p:cNvSpPr>
          <p:nvPr>
            <p:ph type="sldNum" sz="quarter" idx="11"/>
          </p:nvPr>
        </p:nvSpPr>
        <p:spPr>
          <a:xfrm>
            <a:off x="11401364" y="6356350"/>
            <a:ext cx="328582" cy="365125"/>
          </a:xfrm>
          <a:prstGeom prst="rect">
            <a:avLst/>
          </a:prstGeom>
        </p:spPr>
        <p:txBody>
          <a:bodyPr/>
          <a:lstStyle/>
          <a:p>
            <a:fld id="{016D4E88-544D-6F43-B31E-B443864F0B0F}" type="slidenum">
              <a:rPr lang="en-US" smtClean="0">
                <a:solidFill>
                  <a:prstClr val="black"/>
                </a:solidFill>
              </a:rPr>
              <a:pPr/>
              <a:t>‹#›</a:t>
            </a:fld>
            <a:endParaRPr lang="en-US" dirty="0">
              <a:solidFill>
                <a:prstClr val="black"/>
              </a:solidFill>
            </a:endParaRPr>
          </a:p>
        </p:txBody>
      </p:sp>
      <p:sp>
        <p:nvSpPr>
          <p:cNvPr id="9" name="Title 8">
            <a:extLst>
              <a:ext uri="{FF2B5EF4-FFF2-40B4-BE49-F238E27FC236}">
                <a16:creationId xmlns:a16="http://schemas.microsoft.com/office/drawing/2014/main" id="{85195033-5B2E-4B7B-912B-F3DDD1E62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09734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Footers Only: Ligh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Copyright © 2017 Accenture. All rights reserved.</a:t>
            </a:r>
          </a:p>
        </p:txBody>
      </p:sp>
      <p:sp>
        <p:nvSpPr>
          <p:cNvPr id="7" name="Slide Number Placeholder 6"/>
          <p:cNvSpPr>
            <a:spLocks noGrp="1"/>
          </p:cNvSpPr>
          <p:nvPr>
            <p:ph type="sldNum" sz="quarter" idx="12"/>
          </p:nvPr>
        </p:nvSpPr>
        <p:spPr/>
        <p:txBody>
          <a:bodyPr/>
          <a:lstStyle/>
          <a:p>
            <a:fld id="{4F9AC08D-23A9-440E-BCB9-AA1E9877CC38}" type="slidenum">
              <a:rPr lang="en-US" smtClean="0"/>
              <a:pPr/>
              <a:t>‹#›</a:t>
            </a:fld>
            <a:endParaRPr lang="en-US"/>
          </a:p>
        </p:txBody>
      </p:sp>
    </p:spTree>
    <p:extLst>
      <p:ext uri="{BB962C8B-B14F-4D97-AF65-F5344CB8AC3E}">
        <p14:creationId xmlns:p14="http://schemas.microsoft.com/office/powerpoint/2010/main" val="3237406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7F-3F6E-470A-A384-AC3344C4C8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D2E0C7-6706-46D8-AEDB-744748F8C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F5ECF0-D42A-4FFB-AB95-C8342F03A1F1}"/>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0D3C4E98-45D2-46C0-B03A-55BE9E8366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F12A14-801B-41C8-91DB-81EB7A40079C}"/>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4216189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r>
              <a:rPr lang="en-US"/>
              <a:t>Copyright © 2017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699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07DC8-E5E0-4A19-99FA-5AE3EE128BA9}"/>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3" name="Footer Placeholder 2">
            <a:extLst>
              <a:ext uri="{FF2B5EF4-FFF2-40B4-BE49-F238E27FC236}">
                <a16:creationId xmlns:a16="http://schemas.microsoft.com/office/drawing/2014/main" id="{B4C050FC-A970-457D-A1B1-B0E753B2C2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B59B37-765F-490B-A35A-817C57078114}"/>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885556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BDF2-6B8E-4E4C-A1C3-91B7ECEEC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FF399B-F386-4FD3-889D-7A3B52854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091041-071F-401A-80B2-FA8F4AE6C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729A77-4024-4CF2-B24C-B6FE1F56D913}"/>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6" name="Footer Placeholder 5">
            <a:extLst>
              <a:ext uri="{FF2B5EF4-FFF2-40B4-BE49-F238E27FC236}">
                <a16:creationId xmlns:a16="http://schemas.microsoft.com/office/drawing/2014/main" id="{CF32C34D-6AB6-4982-A324-A0E7A28864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43B8F7-4B46-4BF1-9797-7C865F8102B6}"/>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174626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7CDE-2D0B-4540-976B-FFA07E4BE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FDBC4F-0BFA-4344-A480-887D06ACEC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A4967F-9634-406F-B9C6-24C5C40BA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3E88F4-0BCD-44B4-8457-62A3CC776EA4}"/>
              </a:ext>
            </a:extLst>
          </p:cNvPr>
          <p:cNvSpPr>
            <a:spLocks noGrp="1"/>
          </p:cNvSpPr>
          <p:nvPr>
            <p:ph type="dt" sz="half" idx="10"/>
          </p:nvPr>
        </p:nvSpPr>
        <p:spPr/>
        <p:txBody>
          <a:bodyPr/>
          <a:lstStyle/>
          <a:p>
            <a:fld id="{58A9AD06-EB04-40D2-9EFF-00449A73BF5C}" type="datetimeFigureOut">
              <a:rPr lang="en-GB" smtClean="0"/>
              <a:t>01/05/2018</a:t>
            </a:fld>
            <a:endParaRPr lang="en-GB"/>
          </a:p>
        </p:txBody>
      </p:sp>
      <p:sp>
        <p:nvSpPr>
          <p:cNvPr id="6" name="Footer Placeholder 5">
            <a:extLst>
              <a:ext uri="{FF2B5EF4-FFF2-40B4-BE49-F238E27FC236}">
                <a16:creationId xmlns:a16="http://schemas.microsoft.com/office/drawing/2014/main" id="{0533DE74-F80B-46E7-BF08-8AAF2C5000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17B31D-D3C1-4292-95AA-89C695BEB51B}"/>
              </a:ext>
            </a:extLst>
          </p:cNvPr>
          <p:cNvSpPr>
            <a:spLocks noGrp="1"/>
          </p:cNvSpPr>
          <p:nvPr>
            <p:ph type="sldNum" sz="quarter" idx="12"/>
          </p:nvPr>
        </p:nvSpPr>
        <p:spPr/>
        <p:txBody>
          <a:bodyPr/>
          <a:lstStyle/>
          <a:p>
            <a:fld id="{B2DCE237-B187-49D9-B1C4-0C8AA0CDE574}" type="slidenum">
              <a:rPr lang="en-GB" smtClean="0"/>
              <a:t>‹#›</a:t>
            </a:fld>
            <a:endParaRPr lang="en-GB"/>
          </a:p>
        </p:txBody>
      </p:sp>
    </p:spTree>
    <p:extLst>
      <p:ext uri="{BB962C8B-B14F-4D97-AF65-F5344CB8AC3E}">
        <p14:creationId xmlns:p14="http://schemas.microsoft.com/office/powerpoint/2010/main" val="283203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17.png"/><Relationship Id="rId3" Type="http://schemas.openxmlformats.org/officeDocument/2006/relationships/slideLayout" Target="../slideLayouts/slideLayout23.xml"/><Relationship Id="rId21" Type="http://schemas.openxmlformats.org/officeDocument/2006/relationships/image" Target="../media/image12.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6.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5.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4.png"/><Relationship Id="rId10" Type="http://schemas.openxmlformats.org/officeDocument/2006/relationships/slideLayout" Target="../slideLayouts/slideLayout30.xml"/><Relationship Id="rId19"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3.png"/><Relationship Id="rId27" Type="http://schemas.openxmlformats.org/officeDocument/2006/relationships/image" Target="../media/image18.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image" Target="../media/image15.png"/><Relationship Id="rId3" Type="http://schemas.openxmlformats.org/officeDocument/2006/relationships/slideLayout" Target="../slideLayouts/slideLayout41.xml"/><Relationship Id="rId21" Type="http://schemas.openxmlformats.org/officeDocument/2006/relationships/theme" Target="../theme/theme4.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image" Target="../media/image14.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image" Target="../media/image18.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13.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11.png"/><Relationship Id="rId27"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D966D-B099-4D60-9FC0-5E49A48680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F5F3C1-1F0C-40BD-A764-30A010E0A6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BC76BC-A509-471C-80D1-F8CF4F728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9AD06-EB04-40D2-9EFF-00449A73BF5C}" type="datetimeFigureOut">
              <a:rPr lang="en-GB" smtClean="0"/>
              <a:t>01/05/2018</a:t>
            </a:fld>
            <a:endParaRPr lang="en-GB"/>
          </a:p>
        </p:txBody>
      </p:sp>
      <p:sp>
        <p:nvSpPr>
          <p:cNvPr id="5" name="Footer Placeholder 4">
            <a:extLst>
              <a:ext uri="{FF2B5EF4-FFF2-40B4-BE49-F238E27FC236}">
                <a16:creationId xmlns:a16="http://schemas.microsoft.com/office/drawing/2014/main" id="{2975C7EC-66E4-41F3-BA16-6FB723151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AC1BC09-3D90-48FB-9415-6EC9BD05A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E237-B187-49D9-B1C4-0C8AA0CDE574}" type="slidenum">
              <a:rPr lang="en-GB" smtClean="0"/>
              <a:t>‹#›</a:t>
            </a:fld>
            <a:endParaRPr lang="en-GB"/>
          </a:p>
        </p:txBody>
      </p:sp>
    </p:spTree>
    <p:extLst>
      <p:ext uri="{BB962C8B-B14F-4D97-AF65-F5344CB8AC3E}">
        <p14:creationId xmlns:p14="http://schemas.microsoft.com/office/powerpoint/2010/main" val="81534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81001"/>
            <a:ext cx="11430000" cy="1295401"/>
          </a:xfrm>
          <a:prstGeom prst="rect">
            <a:avLst/>
          </a:prstGeom>
        </p:spPr>
        <p:txBody>
          <a:bodyPr vert="horz" lIns="0" tIns="4572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81000" y="1828800"/>
            <a:ext cx="11430000" cy="4686300"/>
          </a:xfrm>
          <a:prstGeom prst="rect">
            <a:avLst/>
          </a:prstGeom>
        </p:spPr>
        <p:txBody>
          <a:bodyPr vert="horz" lIns="0" tIns="91440" rIns="0" bIns="45720" rtlCol="0">
            <a:normAutofit/>
          </a:body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597106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0" r:id="rId8"/>
  </p:sldLayoutIdLst>
  <p:hf hdr="0"/>
  <p:txStyles>
    <p:titleStyle>
      <a:lvl1pPr marL="0" indent="0" algn="l" defTabSz="914377" rtl="0" eaLnBrk="1" latinLnBrk="0" hangingPunct="1">
        <a:lnSpc>
          <a:spcPct val="70000"/>
        </a:lnSpc>
        <a:spcBef>
          <a:spcPct val="0"/>
        </a:spcBef>
        <a:buNone/>
        <a:defRPr sz="4000" b="1" kern="1200" cap="all" baseline="0">
          <a:solidFill>
            <a:schemeClr val="tx1"/>
          </a:solidFill>
          <a:latin typeface="+mj-lt"/>
          <a:ea typeface="+mj-ea"/>
          <a:cs typeface="+mj-cs"/>
        </a:defRPr>
      </a:lvl1pPr>
    </p:titleStyle>
    <p:body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24">
          <p15:clr>
            <a:srgbClr val="F26B43"/>
          </p15:clr>
        </p15:guide>
        <p15:guide id="2" pos="5640">
          <p15:clr>
            <a:srgbClr val="F26B43"/>
          </p15:clr>
        </p15:guide>
        <p15:guide id="4">
          <p15:clr>
            <a:srgbClr val="F26B43"/>
          </p15:clr>
        </p15:guide>
        <p15:guide id="5" orient="horz" pos="240">
          <p15:clr>
            <a:srgbClr val="F26B43"/>
          </p15:clr>
        </p15:guide>
        <p15:guide id="6" orient="horz">
          <p15:clr>
            <a:srgbClr val="F26B43"/>
          </p15:clr>
        </p15:guide>
        <p15:guide id="7" pos="7680">
          <p15:clr>
            <a:srgbClr val="F26B43"/>
          </p15:clr>
        </p15:guide>
        <p15:guide id="9" pos="240">
          <p15:clr>
            <a:srgbClr val="F26B43"/>
          </p15:clr>
        </p15:guide>
        <p15:guide id="10" orient="horz" pos="4224">
          <p15:clr>
            <a:srgbClr val="F26B43"/>
          </p15:clr>
        </p15:guide>
        <p15:guide id="11" pos="3840">
          <p15:clr>
            <a:srgbClr val="F26B43"/>
          </p15:clr>
        </p15:guide>
        <p15:guide id="13" pos="2040">
          <p15:clr>
            <a:srgbClr val="F26B43"/>
          </p15:clr>
        </p15:guide>
        <p15:guide id="14" pos="7440">
          <p15:clr>
            <a:srgbClr val="F26B43"/>
          </p15:clr>
        </p15:guide>
        <p15:guide id="15" orient="horz" pos="2232">
          <p15:clr>
            <a:srgbClr val="F26B43"/>
          </p15:clr>
        </p15:guide>
        <p15:guide id="16" orient="horz" pos="3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Accenture_Strategy" hidden="1"/>
          <p:cNvPicPr>
            <a:picLocks noChangeAspect="1"/>
          </p:cNvPicPr>
          <p:nvPr userDrawn="1"/>
        </p:nvPicPr>
        <p:blipFill>
          <a:blip r:embed="rId20" cstate="hqprint">
            <a:extLst>
              <a:ext uri="{28A0092B-C50C-407E-A947-70E740481C1C}">
                <a14:useLocalDpi xmlns:a14="http://schemas.microsoft.com/office/drawing/2010/main"/>
              </a:ext>
            </a:extLst>
          </a:blip>
          <a:stretch>
            <a:fillRect/>
          </a:stretch>
        </p:blipFill>
        <p:spPr>
          <a:xfrm>
            <a:off x="345018" y="6243522"/>
            <a:ext cx="1728810" cy="328803"/>
          </a:xfrm>
          <a:prstGeom prst="rect">
            <a:avLst/>
          </a:prstGeom>
        </p:spPr>
      </p:pic>
      <p:pic>
        <p:nvPicPr>
          <p:cNvPr id="22" name="Accenture_Operations" hidden="1"/>
          <p:cNvPicPr>
            <a:picLocks noChangeAspect="1"/>
          </p:cNvPicPr>
          <p:nvPr userDrawn="1"/>
        </p:nvPicPr>
        <p:blipFill>
          <a:blip r:embed="rId21"/>
          <a:stretch>
            <a:fillRect/>
          </a:stretch>
        </p:blipFill>
        <p:spPr>
          <a:xfrm>
            <a:off x="352728" y="6252513"/>
            <a:ext cx="1958068" cy="324500"/>
          </a:xfrm>
          <a:prstGeom prst="rect">
            <a:avLst/>
          </a:prstGeom>
        </p:spPr>
      </p:pic>
      <p:pic>
        <p:nvPicPr>
          <p:cNvPr id="27" name="Accenture_Mobility" hidden="1"/>
          <p:cNvPicPr>
            <a:picLocks noChangeAspect="1"/>
          </p:cNvPicPr>
          <p:nvPr userDrawn="1"/>
        </p:nvPicPr>
        <p:blipFill>
          <a:blip r:embed="rId22"/>
          <a:stretch>
            <a:fillRect/>
          </a:stretch>
        </p:blipFill>
        <p:spPr>
          <a:xfrm>
            <a:off x="334963" y="6339423"/>
            <a:ext cx="2040630" cy="361414"/>
          </a:xfrm>
          <a:prstGeom prst="rect">
            <a:avLst/>
          </a:prstGeom>
        </p:spPr>
      </p:pic>
      <p:pic>
        <p:nvPicPr>
          <p:cNvPr id="25" name="Accenture_Interactive" hidden="1"/>
          <p:cNvPicPr>
            <a:picLocks noChangeAspect="1"/>
          </p:cNvPicPr>
          <p:nvPr userDrawn="1"/>
        </p:nvPicPr>
        <p:blipFill>
          <a:blip r:embed="rId23"/>
          <a:stretch>
            <a:fillRect/>
          </a:stretch>
        </p:blipFill>
        <p:spPr>
          <a:xfrm>
            <a:off x="338798" y="6341000"/>
            <a:ext cx="2041200" cy="360863"/>
          </a:xfrm>
          <a:prstGeom prst="rect">
            <a:avLst/>
          </a:prstGeom>
        </p:spPr>
      </p:pic>
      <p:pic>
        <p:nvPicPr>
          <p:cNvPr id="26" name="Accenture_Analytics" hidden="1"/>
          <p:cNvPicPr>
            <a:picLocks noChangeAspect="1"/>
          </p:cNvPicPr>
          <p:nvPr userDrawn="1"/>
        </p:nvPicPr>
        <p:blipFill>
          <a:blip r:embed="rId24"/>
          <a:stretch>
            <a:fillRect/>
          </a:stretch>
        </p:blipFill>
        <p:spPr>
          <a:xfrm>
            <a:off x="338798" y="6338829"/>
            <a:ext cx="2023200" cy="362168"/>
          </a:xfrm>
          <a:prstGeom prst="rect">
            <a:avLst/>
          </a:prstGeom>
        </p:spPr>
      </p:pic>
      <p:pic>
        <p:nvPicPr>
          <p:cNvPr id="7" name="Accenture_Digital" hidden="1"/>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336280" y="6246019"/>
            <a:ext cx="1545637" cy="331832"/>
          </a:xfrm>
          <a:prstGeom prst="rect">
            <a:avLst/>
          </a:prstGeom>
        </p:spPr>
      </p:pic>
      <p:pic>
        <p:nvPicPr>
          <p:cNvPr id="4" name="Accenture_Consulting" hidden="1"/>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338799" y="6244783"/>
            <a:ext cx="1942440" cy="330692"/>
          </a:xfrm>
          <a:prstGeom prst="rect">
            <a:avLst/>
          </a:prstGeom>
        </p:spPr>
      </p:pic>
      <p:grpSp>
        <p:nvGrpSpPr>
          <p:cNvPr id="14" name="Accenture_Master" hidden="1"/>
          <p:cNvGrpSpPr/>
          <p:nvPr userDrawn="1"/>
        </p:nvGrpSpPr>
        <p:grpSpPr>
          <a:xfrm>
            <a:off x="345019" y="6249814"/>
            <a:ext cx="957526" cy="276934"/>
            <a:chOff x="476250" y="397668"/>
            <a:chExt cx="2195577" cy="635000"/>
          </a:xfrm>
        </p:grpSpPr>
        <p:sp>
          <p:nvSpPr>
            <p:cNvPr id="15" name="Freeform 14"/>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16" name="Accenture Black"/>
            <p:cNvPicPr>
              <a:picLocks noChangeAspect="1"/>
            </p:cNvPicPr>
            <p:nvPr userDrawn="1"/>
          </p:nvPicPr>
          <p:blipFill>
            <a:blip r:embed="rId27"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
        <p:nvSpPr>
          <p:cNvPr id="2" name="Title Placeholder 1"/>
          <p:cNvSpPr>
            <a:spLocks noGrp="1"/>
          </p:cNvSpPr>
          <p:nvPr>
            <p:ph type="title"/>
          </p:nvPr>
        </p:nvSpPr>
        <p:spPr>
          <a:xfrm>
            <a:off x="345018" y="332076"/>
            <a:ext cx="10027707" cy="776139"/>
          </a:xfrm>
          <a:prstGeom prst="rect">
            <a:avLst/>
          </a:prstGeom>
        </p:spPr>
        <p:txBody>
          <a:bodyPr vert="horz" lIns="0" tIns="0" rIns="130101" bIns="0" rtlCol="0" anchor="t" anchorCtr="0">
            <a:noAutofit/>
          </a:bodyPr>
          <a:lstStyle/>
          <a:p>
            <a:r>
              <a:rPr lang="en-US" dirty="0"/>
              <a:t>CONTENT TITLE</a:t>
            </a:r>
          </a:p>
        </p:txBody>
      </p:sp>
      <p:sp>
        <p:nvSpPr>
          <p:cNvPr id="3" name="Text Placeholder 2"/>
          <p:cNvSpPr>
            <a:spLocks noGrp="1"/>
          </p:cNvSpPr>
          <p:nvPr>
            <p:ph type="body" idx="1"/>
          </p:nvPr>
        </p:nvSpPr>
        <p:spPr>
          <a:xfrm>
            <a:off x="345018" y="1764072"/>
            <a:ext cx="11491383" cy="429382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21280" y="6410856"/>
            <a:ext cx="334195" cy="138499"/>
          </a:xfrm>
          <a:prstGeom prst="rect">
            <a:avLst/>
          </a:prstGeom>
        </p:spPr>
        <p:txBody>
          <a:bodyPr vert="horz" lIns="0" tIns="0" rIns="0" bIns="0" rtlCol="0" anchor="ctr" anchorCtr="0">
            <a:spAutoFit/>
          </a:bodyPr>
          <a:lstStyle>
            <a:lvl1pPr algn="r">
              <a:defRPr sz="900" b="1" i="0">
                <a:solidFill>
                  <a:schemeClr val="tx2"/>
                </a:solidFill>
                <a:latin typeface="Graphik" panose="020B0503030202060203" pitchFamily="34" charset="0"/>
              </a:defRPr>
            </a:lvl1pPr>
          </a:lstStyle>
          <a:p>
            <a:fld id="{0D558541-60C9-42A2-8392-FF12533A6B7A}" type="slidenum">
              <a:rPr lang="en-US" smtClean="0"/>
              <a:pPr/>
              <a:t>‹#›</a:t>
            </a:fld>
            <a:endParaRPr lang="en-US" dirty="0"/>
          </a:p>
        </p:txBody>
      </p:sp>
      <p:sp>
        <p:nvSpPr>
          <p:cNvPr id="8" name="TextBox 3"/>
          <p:cNvSpPr txBox="1"/>
          <p:nvPr userDrawn="1"/>
        </p:nvSpPr>
        <p:spPr>
          <a:xfrm>
            <a:off x="8963706" y="6410856"/>
            <a:ext cx="2728956" cy="138499"/>
          </a:xfrm>
          <a:prstGeom prst="rect">
            <a:avLst/>
          </a:prstGeom>
        </p:spPr>
        <p:txBody>
          <a:bodyPr vert="horz" wrap="square" lIns="0" tIns="0" rIns="0" bIns="0" rtlCol="0" anchor="ctr">
            <a:spAutoFit/>
          </a:bodyPr>
          <a:lstStyle>
            <a:defPPr>
              <a:defRPr lang="en-US"/>
            </a:defPPr>
            <a:lvl1pPr marL="0" algn="l" defTabSz="815350" rtl="0" eaLnBrk="1" latinLnBrk="0" hangingPunct="1">
              <a:defRPr sz="1630" kern="1200">
                <a:solidFill>
                  <a:schemeClr val="tx1"/>
                </a:solidFill>
                <a:latin typeface="+mn-lt"/>
                <a:ea typeface="+mn-ea"/>
                <a:cs typeface="+mn-cs"/>
              </a:defRPr>
            </a:lvl1pPr>
            <a:lvl2pPr marL="407674" algn="l" defTabSz="815350" rtl="0" eaLnBrk="1" latinLnBrk="0" hangingPunct="1">
              <a:defRPr sz="1630" kern="1200">
                <a:solidFill>
                  <a:schemeClr val="tx1"/>
                </a:solidFill>
                <a:latin typeface="+mn-lt"/>
                <a:ea typeface="+mn-ea"/>
                <a:cs typeface="+mn-cs"/>
              </a:defRPr>
            </a:lvl2pPr>
            <a:lvl3pPr marL="815350" algn="l" defTabSz="815350" rtl="0" eaLnBrk="1" latinLnBrk="0" hangingPunct="1">
              <a:defRPr sz="1630" kern="1200">
                <a:solidFill>
                  <a:schemeClr val="tx1"/>
                </a:solidFill>
                <a:latin typeface="+mn-lt"/>
                <a:ea typeface="+mn-ea"/>
                <a:cs typeface="+mn-cs"/>
              </a:defRPr>
            </a:lvl3pPr>
            <a:lvl4pPr marL="1223023" algn="l" defTabSz="815350" rtl="0" eaLnBrk="1" latinLnBrk="0" hangingPunct="1">
              <a:defRPr sz="1630" kern="1200">
                <a:solidFill>
                  <a:schemeClr val="tx1"/>
                </a:solidFill>
                <a:latin typeface="+mn-lt"/>
                <a:ea typeface="+mn-ea"/>
                <a:cs typeface="+mn-cs"/>
              </a:defRPr>
            </a:lvl4pPr>
            <a:lvl5pPr marL="1630697" algn="l" defTabSz="815350" rtl="0" eaLnBrk="1" latinLnBrk="0" hangingPunct="1">
              <a:defRPr sz="1630" kern="1200">
                <a:solidFill>
                  <a:schemeClr val="tx1"/>
                </a:solidFill>
                <a:latin typeface="+mn-lt"/>
                <a:ea typeface="+mn-ea"/>
                <a:cs typeface="+mn-cs"/>
              </a:defRPr>
            </a:lvl5pPr>
            <a:lvl6pPr marL="2038372" algn="l" defTabSz="815350" rtl="0" eaLnBrk="1" latinLnBrk="0" hangingPunct="1">
              <a:defRPr sz="1630" kern="1200">
                <a:solidFill>
                  <a:schemeClr val="tx1"/>
                </a:solidFill>
                <a:latin typeface="+mn-lt"/>
                <a:ea typeface="+mn-ea"/>
                <a:cs typeface="+mn-cs"/>
              </a:defRPr>
            </a:lvl6pPr>
            <a:lvl7pPr marL="2446046" algn="l" defTabSz="815350" rtl="0" eaLnBrk="1" latinLnBrk="0" hangingPunct="1">
              <a:defRPr sz="1630" kern="1200">
                <a:solidFill>
                  <a:schemeClr val="tx1"/>
                </a:solidFill>
                <a:latin typeface="+mn-lt"/>
                <a:ea typeface="+mn-ea"/>
                <a:cs typeface="+mn-cs"/>
              </a:defRPr>
            </a:lvl7pPr>
            <a:lvl8pPr marL="2853719" algn="l" defTabSz="815350" rtl="0" eaLnBrk="1" latinLnBrk="0" hangingPunct="1">
              <a:defRPr sz="1630" kern="1200">
                <a:solidFill>
                  <a:schemeClr val="tx1"/>
                </a:solidFill>
                <a:latin typeface="+mn-lt"/>
                <a:ea typeface="+mn-ea"/>
                <a:cs typeface="+mn-cs"/>
              </a:defRPr>
            </a:lvl8pPr>
            <a:lvl9pPr marL="3261394" algn="l" defTabSz="815350" rtl="0" eaLnBrk="1" latinLnBrk="0" hangingPunct="1">
              <a:defRPr sz="1630" kern="1200">
                <a:solidFill>
                  <a:schemeClr val="tx1"/>
                </a:solidFill>
                <a:latin typeface="+mn-lt"/>
                <a:ea typeface="+mn-ea"/>
                <a:cs typeface="+mn-cs"/>
              </a:defRPr>
            </a:lvl9pPr>
          </a:lstStyle>
          <a:p>
            <a:pPr marL="0" marR="0" lvl="0" indent="0" algn="ctr" defTabSz="1087106" rtl="0" eaLnBrk="1" fontAlgn="auto" latinLnBrk="0" hangingPunct="1">
              <a:lnSpc>
                <a:spcPct val="100000"/>
              </a:lnSpc>
              <a:spcBef>
                <a:spcPts val="0"/>
              </a:spcBef>
              <a:spcAft>
                <a:spcPts val="0"/>
              </a:spcAft>
              <a:buClrTx/>
              <a:buSzTx/>
              <a:buFontTx/>
              <a:buNone/>
              <a:tabLst/>
              <a:defRPr/>
            </a:pPr>
            <a:r>
              <a:rPr lang="en-US" sz="900" b="0" i="0" kern="1200" dirty="0">
                <a:solidFill>
                  <a:schemeClr val="tx2"/>
                </a:solidFill>
                <a:latin typeface="Graphik" panose="020B0503030202060203" pitchFamily="34" charset="0"/>
                <a:ea typeface="+mn-ea"/>
                <a:cs typeface="+mn-cs"/>
              </a:rPr>
              <a:t>Copyright © 2017 Accenture  All rights reserved. </a:t>
            </a:r>
            <a:endParaRPr lang="en-AU" sz="1000" b="0" i="0" kern="1200" dirty="0">
              <a:solidFill>
                <a:schemeClr val="tx2"/>
              </a:solidFill>
              <a:latin typeface="Graphik" panose="020B0503030202060203" pitchFamily="34" charset="0"/>
              <a:ea typeface="+mn-ea"/>
              <a:cs typeface="+mn-cs"/>
            </a:endParaRPr>
          </a:p>
        </p:txBody>
      </p:sp>
    </p:spTree>
    <p:extLst>
      <p:ext uri="{BB962C8B-B14F-4D97-AF65-F5344CB8AC3E}">
        <p14:creationId xmlns:p14="http://schemas.microsoft.com/office/powerpoint/2010/main" val="282059591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hdr="0" ftr="0" dt="0"/>
  <p:txStyles>
    <p:titleStyle>
      <a:lvl1pPr algn="l" defTabSz="1734634" rtl="0" eaLnBrk="1" latinLnBrk="0" hangingPunct="1">
        <a:lnSpc>
          <a:spcPct val="80000"/>
        </a:lnSpc>
        <a:spcBef>
          <a:spcPct val="0"/>
        </a:spcBef>
        <a:buNone/>
        <a:defRPr sz="3200" b="0" i="0" kern="1200" cap="all" spc="-133" baseline="0">
          <a:solidFill>
            <a:schemeClr val="accent3"/>
          </a:solidFill>
          <a:latin typeface="Arial Black" charset="0"/>
          <a:ea typeface="Arial Black" charset="0"/>
          <a:cs typeface="Arial Black" charset="0"/>
        </a:defRPr>
      </a:lvl1pPr>
    </p:titleStyle>
    <p:bodyStyle>
      <a:lvl1pPr marL="0" indent="0" algn="l" defTabSz="1734634" rtl="0" eaLnBrk="1" latinLnBrk="0" hangingPunct="1">
        <a:lnSpc>
          <a:spcPct val="90000"/>
        </a:lnSpc>
        <a:spcBef>
          <a:spcPts val="800"/>
        </a:spcBef>
        <a:buFont typeface="Arial" charset="0"/>
        <a:buNone/>
        <a:defRPr sz="1800" b="1" i="0" kern="1200" cap="none" baseline="0">
          <a:solidFill>
            <a:schemeClr val="tx1"/>
          </a:solidFill>
          <a:latin typeface="Graphik" panose="020B0503030202060203" pitchFamily="34" charset="0"/>
          <a:ea typeface="Arial Black" charset="0"/>
          <a:cs typeface="Arial Black" charset="0"/>
        </a:defRPr>
      </a:lvl1pPr>
      <a:lvl2pPr marL="182875" indent="-182875" algn="l" defTabSz="1734634" rtl="0" eaLnBrk="1" latinLnBrk="0" hangingPunct="1">
        <a:lnSpc>
          <a:spcPct val="90000"/>
        </a:lnSpc>
        <a:spcBef>
          <a:spcPts val="800"/>
        </a:spcBef>
        <a:buFont typeface="Arial" charset="0"/>
        <a:buChar char="•"/>
        <a:defRPr sz="1800" b="1" i="0" kern="1200" cap="none" baseline="0">
          <a:solidFill>
            <a:schemeClr val="tx1"/>
          </a:solidFill>
          <a:latin typeface="Graphik" panose="020B0503030202060203" pitchFamily="34" charset="0"/>
          <a:ea typeface="Arial Black" charset="0"/>
          <a:cs typeface="Arial Black" charset="0"/>
        </a:defRPr>
      </a:lvl2pPr>
      <a:lvl3pPr marL="365751" indent="-182875" algn="l" defTabSz="1734634" rtl="0" eaLnBrk="1" latinLnBrk="0" hangingPunct="1">
        <a:lnSpc>
          <a:spcPct val="90000"/>
        </a:lnSpc>
        <a:spcBef>
          <a:spcPts val="800"/>
        </a:spcBef>
        <a:buFont typeface="Arial" charset="0"/>
        <a:buChar char="•"/>
        <a:defRPr sz="1800" b="1" i="0" kern="1200" cap="none" baseline="0">
          <a:solidFill>
            <a:schemeClr val="tx1"/>
          </a:solidFill>
          <a:latin typeface="Graphik" panose="020B0503030202060203" pitchFamily="34" charset="0"/>
          <a:ea typeface="Arial Black" charset="0"/>
          <a:cs typeface="Arial Black" charset="0"/>
        </a:defRPr>
      </a:lvl3pPr>
      <a:lvl4pPr marL="0" indent="0" algn="l" defTabSz="1734634" rtl="0" eaLnBrk="1" latinLnBrk="0" hangingPunct="1">
        <a:lnSpc>
          <a:spcPct val="90000"/>
        </a:lnSpc>
        <a:spcBef>
          <a:spcPts val="800"/>
        </a:spcBef>
        <a:buFont typeface="Arial" charset="0"/>
        <a:buNone/>
        <a:defRPr sz="1800" b="0" i="0" kern="1200" cap="none" baseline="0">
          <a:solidFill>
            <a:schemeClr val="tx2"/>
          </a:solidFill>
          <a:latin typeface="Graphik" panose="020B0503030202060203" pitchFamily="34" charset="0"/>
          <a:ea typeface="Arial Black" charset="0"/>
          <a:cs typeface="Arial Black" charset="0"/>
        </a:defRPr>
      </a:lvl4pPr>
      <a:lvl5pPr marL="182875" indent="-182875" algn="l" defTabSz="1734634" rtl="0" eaLnBrk="1" latinLnBrk="0" hangingPunct="1">
        <a:lnSpc>
          <a:spcPct val="90000"/>
        </a:lnSpc>
        <a:spcBef>
          <a:spcPts val="800"/>
        </a:spcBef>
        <a:buFont typeface="Arial" charset="0"/>
        <a:buChar char="•"/>
        <a:defRPr sz="1800" b="0" i="0" kern="1200" cap="none" baseline="0">
          <a:solidFill>
            <a:schemeClr val="tx2"/>
          </a:solidFill>
          <a:latin typeface="Graphik" panose="020B0503030202060203" pitchFamily="34" charset="0"/>
          <a:ea typeface="Arial Black" charset="0"/>
          <a:cs typeface="Arial Black" charset="0"/>
        </a:defRPr>
      </a:lvl5pPr>
      <a:lvl6pPr marL="365751" indent="-182875" algn="l" defTabSz="1734634" rtl="0" eaLnBrk="1" latinLnBrk="0" hangingPunct="1">
        <a:lnSpc>
          <a:spcPct val="90000"/>
        </a:lnSpc>
        <a:spcBef>
          <a:spcPts val="800"/>
        </a:spcBef>
        <a:buFont typeface="Arial" charset="0"/>
        <a:buChar char="•"/>
        <a:defRPr sz="2133" b="1" i="0" kern="1200" cap="none" baseline="0">
          <a:solidFill>
            <a:schemeClr val="tx2"/>
          </a:solidFill>
          <a:latin typeface="Arial Bold" charset="0"/>
          <a:ea typeface="Arial Bold" charset="0"/>
          <a:cs typeface="Arial Bold" charset="0"/>
        </a:defRPr>
      </a:lvl6pPr>
      <a:lvl7pPr marL="0" indent="0" algn="l" defTabSz="1734634" rtl="0" eaLnBrk="1" latinLnBrk="0" hangingPunct="1">
        <a:lnSpc>
          <a:spcPct val="90000"/>
        </a:lnSpc>
        <a:spcBef>
          <a:spcPts val="800"/>
        </a:spcBef>
        <a:buFont typeface="Arial" charset="0"/>
        <a:buNone/>
        <a:defRPr sz="1867" b="1" i="0" kern="1200" cap="none" baseline="0">
          <a:solidFill>
            <a:schemeClr val="tx1"/>
          </a:solidFill>
          <a:latin typeface="Arial Bold" charset="0"/>
          <a:ea typeface="Arial Bold" charset="0"/>
          <a:cs typeface="Arial Bold" charset="0"/>
        </a:defRPr>
      </a:lvl7pPr>
      <a:lvl8pPr marL="182875" indent="-182875" algn="l" defTabSz="1734634" rtl="0" eaLnBrk="1" latinLnBrk="0" hangingPunct="1">
        <a:lnSpc>
          <a:spcPct val="90000"/>
        </a:lnSpc>
        <a:spcBef>
          <a:spcPts val="800"/>
        </a:spcBef>
        <a:buFont typeface="Arial" charset="0"/>
        <a:buChar char="•"/>
        <a:defRPr sz="1867" b="1" i="0" kern="1200" cap="none" baseline="0">
          <a:solidFill>
            <a:schemeClr val="tx1"/>
          </a:solidFill>
          <a:latin typeface="Arial Bold" charset="0"/>
          <a:ea typeface="Arial Bold" charset="0"/>
          <a:cs typeface="Arial Bold" charset="0"/>
        </a:defRPr>
      </a:lvl8pPr>
      <a:lvl9pPr marL="365751" indent="-182875" algn="l" defTabSz="1734634" rtl="0" eaLnBrk="1" latinLnBrk="0" hangingPunct="1">
        <a:lnSpc>
          <a:spcPct val="90000"/>
        </a:lnSpc>
        <a:spcBef>
          <a:spcPts val="800"/>
        </a:spcBef>
        <a:buFont typeface="Arial" charset="0"/>
        <a:buChar char="•"/>
        <a:defRPr sz="1867" b="1" i="0" kern="1200" cap="none" baseline="0">
          <a:solidFill>
            <a:schemeClr val="tx1"/>
          </a:solidFill>
          <a:latin typeface="Arial Bold" charset="0"/>
          <a:ea typeface="Arial Black" charset="0"/>
          <a:cs typeface="Arial Black" charset="0"/>
        </a:defRPr>
      </a:lvl9pPr>
    </p:bodyStyle>
    <p:otherStyle>
      <a:defPPr>
        <a:defRPr lang="en-US"/>
      </a:defPPr>
      <a:lvl1pPr marL="0" algn="l" defTabSz="1734634" rtl="0" eaLnBrk="1" latinLnBrk="0" hangingPunct="1">
        <a:defRPr sz="3467" kern="1200">
          <a:solidFill>
            <a:schemeClr val="tx1"/>
          </a:solidFill>
          <a:latin typeface="+mn-lt"/>
          <a:ea typeface="+mn-ea"/>
          <a:cs typeface="+mn-cs"/>
        </a:defRPr>
      </a:lvl1pPr>
      <a:lvl2pPr marL="867317" algn="l" defTabSz="1734634" rtl="0" eaLnBrk="1" latinLnBrk="0" hangingPunct="1">
        <a:defRPr sz="3467" kern="1200">
          <a:solidFill>
            <a:schemeClr val="tx1"/>
          </a:solidFill>
          <a:latin typeface="+mn-lt"/>
          <a:ea typeface="+mn-ea"/>
          <a:cs typeface="+mn-cs"/>
        </a:defRPr>
      </a:lvl2pPr>
      <a:lvl3pPr marL="1734634" algn="l" defTabSz="1734634" rtl="0" eaLnBrk="1" latinLnBrk="0" hangingPunct="1">
        <a:defRPr sz="3467" kern="1200">
          <a:solidFill>
            <a:schemeClr val="tx1"/>
          </a:solidFill>
          <a:latin typeface="+mn-lt"/>
          <a:ea typeface="+mn-ea"/>
          <a:cs typeface="+mn-cs"/>
        </a:defRPr>
      </a:lvl3pPr>
      <a:lvl4pPr marL="2601951" algn="l" defTabSz="1734634" rtl="0" eaLnBrk="1" latinLnBrk="0" hangingPunct="1">
        <a:defRPr sz="3467" kern="1200">
          <a:solidFill>
            <a:schemeClr val="tx1"/>
          </a:solidFill>
          <a:latin typeface="+mn-lt"/>
          <a:ea typeface="+mn-ea"/>
          <a:cs typeface="+mn-cs"/>
        </a:defRPr>
      </a:lvl4pPr>
      <a:lvl5pPr marL="3469269" algn="l" defTabSz="1734634" rtl="0" eaLnBrk="1" latinLnBrk="0" hangingPunct="1">
        <a:defRPr sz="3467" kern="1200">
          <a:solidFill>
            <a:schemeClr val="tx1"/>
          </a:solidFill>
          <a:latin typeface="+mn-lt"/>
          <a:ea typeface="+mn-ea"/>
          <a:cs typeface="+mn-cs"/>
        </a:defRPr>
      </a:lvl5pPr>
      <a:lvl6pPr marL="4336586" algn="l" defTabSz="1734634" rtl="0" eaLnBrk="1" latinLnBrk="0" hangingPunct="1">
        <a:defRPr sz="3467" kern="1200">
          <a:solidFill>
            <a:schemeClr val="tx1"/>
          </a:solidFill>
          <a:latin typeface="+mn-lt"/>
          <a:ea typeface="+mn-ea"/>
          <a:cs typeface="+mn-cs"/>
        </a:defRPr>
      </a:lvl6pPr>
      <a:lvl7pPr marL="5203903" algn="l" defTabSz="1734634" rtl="0" eaLnBrk="1" latinLnBrk="0" hangingPunct="1">
        <a:defRPr sz="3467" kern="1200">
          <a:solidFill>
            <a:schemeClr val="tx1"/>
          </a:solidFill>
          <a:latin typeface="+mn-lt"/>
          <a:ea typeface="+mn-ea"/>
          <a:cs typeface="+mn-cs"/>
        </a:defRPr>
      </a:lvl7pPr>
      <a:lvl8pPr marL="6071220" algn="l" defTabSz="1734634" rtl="0" eaLnBrk="1" latinLnBrk="0" hangingPunct="1">
        <a:defRPr sz="3467" kern="1200">
          <a:solidFill>
            <a:schemeClr val="tx1"/>
          </a:solidFill>
          <a:latin typeface="+mn-lt"/>
          <a:ea typeface="+mn-ea"/>
          <a:cs typeface="+mn-cs"/>
        </a:defRPr>
      </a:lvl8pPr>
      <a:lvl9pPr marL="6938537" algn="l" defTabSz="1734634" rtl="0" eaLnBrk="1" latinLnBrk="0" hangingPunct="1">
        <a:defRPr sz="34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5">
          <p15:clr>
            <a:srgbClr val="F26B43"/>
          </p15:clr>
        </p15:guide>
        <p15:guide id="2" pos="1152">
          <p15:clr>
            <a:srgbClr val="F26B43"/>
          </p15:clr>
        </p15:guide>
        <p15:guide id="3" pos="211">
          <p15:clr>
            <a:srgbClr val="F26B43"/>
          </p15:clr>
        </p15:guide>
        <p15:guide id="5" orient="horz" pos="2610">
          <p15:clr>
            <a:srgbClr val="F26B43"/>
          </p15:clr>
        </p15:guide>
        <p15:guide id="7" orient="horz" pos="204">
          <p15:clr>
            <a:srgbClr val="F26B43"/>
          </p15:clr>
        </p15:guide>
        <p15:guide id="8" orient="horz" pos="3816">
          <p15:clr>
            <a:srgbClr val="F26B43"/>
          </p15:clr>
        </p15:guide>
        <p15:guide id="9" orient="horz" pos="1111">
          <p15:clr>
            <a:srgbClr val="F26B43"/>
          </p15:clr>
        </p15:guide>
        <p15:guide id="11" pos="7468">
          <p15:clr>
            <a:srgbClr val="F26B43"/>
          </p15:clr>
        </p15:guide>
        <p15:guide id="12" pos="1872">
          <p15:clr>
            <a:srgbClr val="F26B43"/>
          </p15:clr>
        </p15:guide>
        <p15:guide id="13" pos="4884">
          <p15:clr>
            <a:srgbClr val="F26B43"/>
          </p15:clr>
        </p15:guide>
        <p15:guide id="14" pos="5604">
          <p15:clr>
            <a:srgbClr val="F26B43"/>
          </p15:clr>
        </p15:guide>
        <p15:guide id="15" pos="2088">
          <p15:clr>
            <a:srgbClr val="F26B43"/>
          </p15:clr>
        </p15:guide>
        <p15:guide id="16" pos="3954">
          <p15:clr>
            <a:srgbClr val="F26B43"/>
          </p15:clr>
        </p15:guide>
        <p15:guide id="17" pos="6534">
          <p15:clr>
            <a:srgbClr val="F26B43"/>
          </p15:clr>
        </p15:guide>
        <p15:guide id="18" pos="930">
          <p15:clr>
            <a:srgbClr val="F26B43"/>
          </p15:clr>
        </p15:guide>
        <p15:guide id="19" pos="2802">
          <p15:clr>
            <a:srgbClr val="F26B43"/>
          </p15:clr>
        </p15:guide>
        <p15:guide id="20" pos="3024">
          <p15:clr>
            <a:srgbClr val="F26B43"/>
          </p15:clr>
        </p15:guide>
        <p15:guide id="21" pos="3738">
          <p15:clr>
            <a:srgbClr val="F26B43"/>
          </p15:clr>
        </p15:guide>
        <p15:guide id="22" pos="4668">
          <p15:clr>
            <a:srgbClr val="F26B43"/>
          </p15:clr>
        </p15:guide>
        <p15:guide id="23" pos="5820">
          <p15:clr>
            <a:srgbClr val="F26B43"/>
          </p15:clr>
        </p15:guide>
        <p15:guide id="24" pos="6750">
          <p15:clr>
            <a:srgbClr val="F26B43"/>
          </p15:clr>
        </p15:guide>
        <p15:guide id="25" orient="horz" pos="1410">
          <p15:clr>
            <a:srgbClr val="F26B43"/>
          </p15:clr>
        </p15:guide>
        <p15:guide id="26"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Accenture_Strategy" hidden="1"/>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345018" y="6243522"/>
            <a:ext cx="1728810" cy="328803"/>
          </a:xfrm>
          <a:prstGeom prst="rect">
            <a:avLst/>
          </a:prstGeom>
        </p:spPr>
      </p:pic>
      <p:pic>
        <p:nvPicPr>
          <p:cNvPr id="22" name="Accenture_Operations" hidden="1"/>
          <p:cNvPicPr>
            <a:picLocks noChangeAspect="1"/>
          </p:cNvPicPr>
          <p:nvPr/>
        </p:nvPicPr>
        <p:blipFill>
          <a:blip r:embed="rId23"/>
          <a:stretch>
            <a:fillRect/>
          </a:stretch>
        </p:blipFill>
        <p:spPr>
          <a:xfrm>
            <a:off x="352728" y="6252513"/>
            <a:ext cx="1958068" cy="324500"/>
          </a:xfrm>
          <a:prstGeom prst="rect">
            <a:avLst/>
          </a:prstGeom>
        </p:spPr>
      </p:pic>
      <p:pic>
        <p:nvPicPr>
          <p:cNvPr id="27" name="Accenture_Mobility" hidden="1"/>
          <p:cNvPicPr>
            <a:picLocks noChangeAspect="1"/>
          </p:cNvPicPr>
          <p:nvPr/>
        </p:nvPicPr>
        <p:blipFill>
          <a:blip r:embed="rId24"/>
          <a:stretch>
            <a:fillRect/>
          </a:stretch>
        </p:blipFill>
        <p:spPr>
          <a:xfrm>
            <a:off x="334963" y="6339423"/>
            <a:ext cx="2040630" cy="361414"/>
          </a:xfrm>
          <a:prstGeom prst="rect">
            <a:avLst/>
          </a:prstGeom>
        </p:spPr>
      </p:pic>
      <p:pic>
        <p:nvPicPr>
          <p:cNvPr id="25" name="Accenture_Interactive" hidden="1"/>
          <p:cNvPicPr>
            <a:picLocks noChangeAspect="1"/>
          </p:cNvPicPr>
          <p:nvPr/>
        </p:nvPicPr>
        <p:blipFill>
          <a:blip r:embed="rId25"/>
          <a:stretch>
            <a:fillRect/>
          </a:stretch>
        </p:blipFill>
        <p:spPr>
          <a:xfrm>
            <a:off x="338798" y="6341000"/>
            <a:ext cx="2041200" cy="360863"/>
          </a:xfrm>
          <a:prstGeom prst="rect">
            <a:avLst/>
          </a:prstGeom>
        </p:spPr>
      </p:pic>
      <p:pic>
        <p:nvPicPr>
          <p:cNvPr id="26" name="Accenture_Analytics" hidden="1"/>
          <p:cNvPicPr>
            <a:picLocks noChangeAspect="1"/>
          </p:cNvPicPr>
          <p:nvPr/>
        </p:nvPicPr>
        <p:blipFill>
          <a:blip r:embed="rId26"/>
          <a:stretch>
            <a:fillRect/>
          </a:stretch>
        </p:blipFill>
        <p:spPr>
          <a:xfrm>
            <a:off x="338798" y="6338829"/>
            <a:ext cx="2023200" cy="362168"/>
          </a:xfrm>
          <a:prstGeom prst="rect">
            <a:avLst/>
          </a:prstGeom>
        </p:spPr>
      </p:pic>
      <p:pic>
        <p:nvPicPr>
          <p:cNvPr id="7" name="Accenture_Digital" hidden="1"/>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336280" y="6246019"/>
            <a:ext cx="1545637" cy="331832"/>
          </a:xfrm>
          <a:prstGeom prst="rect">
            <a:avLst/>
          </a:prstGeom>
        </p:spPr>
      </p:pic>
      <p:pic>
        <p:nvPicPr>
          <p:cNvPr id="4" name="Accenture_Consulting" hidden="1"/>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338799" y="6244783"/>
            <a:ext cx="1942440" cy="330692"/>
          </a:xfrm>
          <a:prstGeom prst="rect">
            <a:avLst/>
          </a:prstGeom>
        </p:spPr>
      </p:pic>
      <p:grpSp>
        <p:nvGrpSpPr>
          <p:cNvPr id="14" name="Accenture_Master" hidden="1"/>
          <p:cNvGrpSpPr/>
          <p:nvPr/>
        </p:nvGrpSpPr>
        <p:grpSpPr>
          <a:xfrm>
            <a:off x="345019" y="6249814"/>
            <a:ext cx="957526" cy="276934"/>
            <a:chOff x="476250" y="397668"/>
            <a:chExt cx="2195577" cy="635000"/>
          </a:xfrm>
        </p:grpSpPr>
        <p:sp>
          <p:nvSpPr>
            <p:cNvPr id="15" name="Freeform 14"/>
            <p:cNvSpPr>
              <a:spLocks/>
            </p:cNvSpPr>
            <p:nvPr/>
          </p:nvSpPr>
          <p:spPr bwMode="auto">
            <a:xfrm>
              <a:off x="1758865" y="397668"/>
              <a:ext cx="206059" cy="214470"/>
            </a:xfrm>
            <a:custGeom>
              <a:avLst/>
              <a:gdLst>
                <a:gd name="T0" fmla="*/ 0 w 72"/>
                <a:gd name="T1" fmla="*/ 0 h 74"/>
                <a:gd name="T2" fmla="*/ 0 w 72"/>
                <a:gd name="T3" fmla="*/ 2 h 74"/>
                <a:gd name="T4" fmla="*/ 0 w 72"/>
                <a:gd name="T5" fmla="*/ 16 h 74"/>
                <a:gd name="T6" fmla="*/ 53 w 72"/>
                <a:gd name="T7" fmla="*/ 37 h 74"/>
                <a:gd name="T8" fmla="*/ 0 w 72"/>
                <a:gd name="T9" fmla="*/ 57 h 74"/>
                <a:gd name="T10" fmla="*/ 0 w 72"/>
                <a:gd name="T11" fmla="*/ 74 h 74"/>
                <a:gd name="T12" fmla="*/ 72 w 72"/>
                <a:gd name="T13" fmla="*/ 44 h 74"/>
                <a:gd name="T14" fmla="*/ 72 w 72"/>
                <a:gd name="T15" fmla="*/ 29 h 74"/>
                <a:gd name="T16" fmla="*/ 0 w 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4">
                  <a:moveTo>
                    <a:pt x="0" y="0"/>
                  </a:moveTo>
                  <a:cubicBezTo>
                    <a:pt x="0" y="2"/>
                    <a:pt x="0" y="2"/>
                    <a:pt x="0" y="2"/>
                  </a:cubicBezTo>
                  <a:cubicBezTo>
                    <a:pt x="0" y="16"/>
                    <a:pt x="0" y="16"/>
                    <a:pt x="0" y="16"/>
                  </a:cubicBezTo>
                  <a:cubicBezTo>
                    <a:pt x="0" y="16"/>
                    <a:pt x="46" y="34"/>
                    <a:pt x="53" y="37"/>
                  </a:cubicBezTo>
                  <a:cubicBezTo>
                    <a:pt x="46" y="40"/>
                    <a:pt x="0" y="57"/>
                    <a:pt x="0" y="57"/>
                  </a:cubicBezTo>
                  <a:cubicBezTo>
                    <a:pt x="0" y="74"/>
                    <a:pt x="0" y="74"/>
                    <a:pt x="0" y="74"/>
                  </a:cubicBezTo>
                  <a:cubicBezTo>
                    <a:pt x="72" y="44"/>
                    <a:pt x="72" y="44"/>
                    <a:pt x="72" y="44"/>
                  </a:cubicBezTo>
                  <a:cubicBezTo>
                    <a:pt x="72" y="29"/>
                    <a:pt x="72" y="29"/>
                    <a:pt x="72" y="29"/>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Graphik" panose="020B0503030202060203" pitchFamily="34" charset="0"/>
              </a:endParaRPr>
            </a:p>
          </p:txBody>
        </p:sp>
        <p:pic>
          <p:nvPicPr>
            <p:cNvPr id="16" name="Accenture Black"/>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476250" y="641561"/>
              <a:ext cx="2195577" cy="391107"/>
            </a:xfrm>
            <a:prstGeom prst="rect">
              <a:avLst/>
            </a:prstGeom>
          </p:spPr>
        </p:pic>
      </p:grpSp>
      <p:sp>
        <p:nvSpPr>
          <p:cNvPr id="2" name="Title Placeholder 1"/>
          <p:cNvSpPr>
            <a:spLocks noGrp="1"/>
          </p:cNvSpPr>
          <p:nvPr>
            <p:ph type="title"/>
          </p:nvPr>
        </p:nvSpPr>
        <p:spPr>
          <a:xfrm>
            <a:off x="345018" y="332076"/>
            <a:ext cx="10027707" cy="776139"/>
          </a:xfrm>
          <a:prstGeom prst="rect">
            <a:avLst/>
          </a:prstGeom>
        </p:spPr>
        <p:txBody>
          <a:bodyPr vert="horz" lIns="0" tIns="0" rIns="130101" bIns="0" rtlCol="0" anchor="t" anchorCtr="0">
            <a:noAutofit/>
          </a:bodyPr>
          <a:lstStyle/>
          <a:p>
            <a:r>
              <a:rPr lang="en-US" dirty="0"/>
              <a:t>CONTENT TITLE</a:t>
            </a:r>
          </a:p>
        </p:txBody>
      </p:sp>
      <p:sp>
        <p:nvSpPr>
          <p:cNvPr id="3" name="Text Placeholder 2"/>
          <p:cNvSpPr>
            <a:spLocks noGrp="1"/>
          </p:cNvSpPr>
          <p:nvPr>
            <p:ph type="body" idx="1"/>
          </p:nvPr>
        </p:nvSpPr>
        <p:spPr>
          <a:xfrm>
            <a:off x="345018" y="1764072"/>
            <a:ext cx="11491383" cy="429382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21280" y="6410856"/>
            <a:ext cx="334195" cy="138499"/>
          </a:xfrm>
          <a:prstGeom prst="rect">
            <a:avLst/>
          </a:prstGeom>
        </p:spPr>
        <p:txBody>
          <a:bodyPr vert="horz" lIns="0" tIns="0" rIns="0" bIns="0" rtlCol="0" anchor="ctr" anchorCtr="0">
            <a:spAutoFit/>
          </a:bodyPr>
          <a:lstStyle>
            <a:lvl1pPr algn="r">
              <a:defRPr sz="900" b="1" i="0">
                <a:solidFill>
                  <a:schemeClr val="tx2"/>
                </a:solidFill>
                <a:latin typeface="Graphik" panose="020B0503030202060203" pitchFamily="34" charset="0"/>
              </a:defRPr>
            </a:lvl1pPr>
          </a:lstStyle>
          <a:p>
            <a:fld id="{B2DCE237-B187-49D9-B1C4-0C8AA0CDE574}" type="slidenum">
              <a:rPr lang="en-GB" smtClean="0"/>
              <a:t>‹#›</a:t>
            </a:fld>
            <a:endParaRPr lang="en-GB"/>
          </a:p>
        </p:txBody>
      </p:sp>
      <p:sp>
        <p:nvSpPr>
          <p:cNvPr id="8" name="TextBox 3"/>
          <p:cNvSpPr txBox="1"/>
          <p:nvPr/>
        </p:nvSpPr>
        <p:spPr>
          <a:xfrm>
            <a:off x="345018" y="6457498"/>
            <a:ext cx="2728956" cy="138499"/>
          </a:xfrm>
          <a:prstGeom prst="rect">
            <a:avLst/>
          </a:prstGeom>
        </p:spPr>
        <p:txBody>
          <a:bodyPr vert="horz" wrap="square" lIns="0" tIns="0" rIns="0" bIns="0" rtlCol="0" anchor="ctr">
            <a:spAutoFit/>
          </a:bodyPr>
          <a:lstStyle>
            <a:defPPr>
              <a:defRPr lang="en-US"/>
            </a:defPPr>
            <a:lvl1pPr marL="0" algn="l" defTabSz="815350" rtl="0" eaLnBrk="1" latinLnBrk="0" hangingPunct="1">
              <a:defRPr sz="1630" kern="1200">
                <a:solidFill>
                  <a:schemeClr val="tx1"/>
                </a:solidFill>
                <a:latin typeface="+mn-lt"/>
                <a:ea typeface="+mn-ea"/>
                <a:cs typeface="+mn-cs"/>
              </a:defRPr>
            </a:lvl1pPr>
            <a:lvl2pPr marL="407674" algn="l" defTabSz="815350" rtl="0" eaLnBrk="1" latinLnBrk="0" hangingPunct="1">
              <a:defRPr sz="1630" kern="1200">
                <a:solidFill>
                  <a:schemeClr val="tx1"/>
                </a:solidFill>
                <a:latin typeface="+mn-lt"/>
                <a:ea typeface="+mn-ea"/>
                <a:cs typeface="+mn-cs"/>
              </a:defRPr>
            </a:lvl2pPr>
            <a:lvl3pPr marL="815350" algn="l" defTabSz="815350" rtl="0" eaLnBrk="1" latinLnBrk="0" hangingPunct="1">
              <a:defRPr sz="1630" kern="1200">
                <a:solidFill>
                  <a:schemeClr val="tx1"/>
                </a:solidFill>
                <a:latin typeface="+mn-lt"/>
                <a:ea typeface="+mn-ea"/>
                <a:cs typeface="+mn-cs"/>
              </a:defRPr>
            </a:lvl3pPr>
            <a:lvl4pPr marL="1223023" algn="l" defTabSz="815350" rtl="0" eaLnBrk="1" latinLnBrk="0" hangingPunct="1">
              <a:defRPr sz="1630" kern="1200">
                <a:solidFill>
                  <a:schemeClr val="tx1"/>
                </a:solidFill>
                <a:latin typeface="+mn-lt"/>
                <a:ea typeface="+mn-ea"/>
                <a:cs typeface="+mn-cs"/>
              </a:defRPr>
            </a:lvl4pPr>
            <a:lvl5pPr marL="1630697" algn="l" defTabSz="815350" rtl="0" eaLnBrk="1" latinLnBrk="0" hangingPunct="1">
              <a:defRPr sz="1630" kern="1200">
                <a:solidFill>
                  <a:schemeClr val="tx1"/>
                </a:solidFill>
                <a:latin typeface="+mn-lt"/>
                <a:ea typeface="+mn-ea"/>
                <a:cs typeface="+mn-cs"/>
              </a:defRPr>
            </a:lvl5pPr>
            <a:lvl6pPr marL="2038372" algn="l" defTabSz="815350" rtl="0" eaLnBrk="1" latinLnBrk="0" hangingPunct="1">
              <a:defRPr sz="1630" kern="1200">
                <a:solidFill>
                  <a:schemeClr val="tx1"/>
                </a:solidFill>
                <a:latin typeface="+mn-lt"/>
                <a:ea typeface="+mn-ea"/>
                <a:cs typeface="+mn-cs"/>
              </a:defRPr>
            </a:lvl6pPr>
            <a:lvl7pPr marL="2446046" algn="l" defTabSz="815350" rtl="0" eaLnBrk="1" latinLnBrk="0" hangingPunct="1">
              <a:defRPr sz="1630" kern="1200">
                <a:solidFill>
                  <a:schemeClr val="tx1"/>
                </a:solidFill>
                <a:latin typeface="+mn-lt"/>
                <a:ea typeface="+mn-ea"/>
                <a:cs typeface="+mn-cs"/>
              </a:defRPr>
            </a:lvl7pPr>
            <a:lvl8pPr marL="2853719" algn="l" defTabSz="815350" rtl="0" eaLnBrk="1" latinLnBrk="0" hangingPunct="1">
              <a:defRPr sz="1630" kern="1200">
                <a:solidFill>
                  <a:schemeClr val="tx1"/>
                </a:solidFill>
                <a:latin typeface="+mn-lt"/>
                <a:ea typeface="+mn-ea"/>
                <a:cs typeface="+mn-cs"/>
              </a:defRPr>
            </a:lvl8pPr>
            <a:lvl9pPr marL="3261394" algn="l" defTabSz="815350" rtl="0" eaLnBrk="1" latinLnBrk="0" hangingPunct="1">
              <a:defRPr sz="1630" kern="1200">
                <a:solidFill>
                  <a:schemeClr val="tx1"/>
                </a:solidFill>
                <a:latin typeface="+mn-lt"/>
                <a:ea typeface="+mn-ea"/>
                <a:cs typeface="+mn-cs"/>
              </a:defRPr>
            </a:lvl9pPr>
          </a:lstStyle>
          <a:p>
            <a:pPr marL="0" marR="0" lvl="0" indent="0" algn="ctr" defTabSz="1087106" rtl="0" eaLnBrk="1" fontAlgn="auto" latinLnBrk="0" hangingPunct="1">
              <a:lnSpc>
                <a:spcPct val="100000"/>
              </a:lnSpc>
              <a:spcBef>
                <a:spcPts val="0"/>
              </a:spcBef>
              <a:spcAft>
                <a:spcPts val="0"/>
              </a:spcAft>
              <a:buClrTx/>
              <a:buSzTx/>
              <a:buFontTx/>
              <a:buNone/>
              <a:tabLst/>
              <a:defRPr/>
            </a:pPr>
            <a:r>
              <a:rPr lang="en-US" sz="900" b="0" i="0" kern="1200" dirty="0">
                <a:solidFill>
                  <a:schemeClr val="tx2"/>
                </a:solidFill>
                <a:latin typeface="Graphik" panose="020B0503030202060203" pitchFamily="34" charset="0"/>
                <a:ea typeface="+mn-ea"/>
                <a:cs typeface="+mn-cs"/>
              </a:rPr>
              <a:t>Copyright © 2017 Accenture  All rights reserved. </a:t>
            </a:r>
            <a:endParaRPr lang="en-AU" sz="1000" b="0" i="0" kern="1200" dirty="0">
              <a:solidFill>
                <a:schemeClr val="tx2"/>
              </a:solidFill>
              <a:latin typeface="Graphik" panose="020B0503030202060203" pitchFamily="34" charset="0"/>
              <a:ea typeface="+mn-ea"/>
              <a:cs typeface="+mn-cs"/>
            </a:endParaRPr>
          </a:p>
        </p:txBody>
      </p:sp>
    </p:spTree>
    <p:extLst>
      <p:ext uri="{BB962C8B-B14F-4D97-AF65-F5344CB8AC3E}">
        <p14:creationId xmlns:p14="http://schemas.microsoft.com/office/powerpoint/2010/main" val="31930450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txStyles>
    <p:titleStyle>
      <a:lvl1pPr algn="l" defTabSz="1734634" rtl="0" eaLnBrk="1" latinLnBrk="0" hangingPunct="1">
        <a:lnSpc>
          <a:spcPct val="80000"/>
        </a:lnSpc>
        <a:spcBef>
          <a:spcPct val="0"/>
        </a:spcBef>
        <a:buNone/>
        <a:defRPr sz="3200" b="0" i="0" kern="1200" cap="all" spc="-133" baseline="0">
          <a:solidFill>
            <a:schemeClr val="accent3"/>
          </a:solidFill>
          <a:latin typeface="Arial Black" charset="0"/>
          <a:ea typeface="Arial Black" charset="0"/>
          <a:cs typeface="Arial Black" charset="0"/>
        </a:defRPr>
      </a:lvl1pPr>
    </p:titleStyle>
    <p:bodyStyle>
      <a:lvl1pPr marL="0" indent="0" algn="l" defTabSz="1734634" rtl="0" eaLnBrk="1" latinLnBrk="0" hangingPunct="1">
        <a:lnSpc>
          <a:spcPct val="90000"/>
        </a:lnSpc>
        <a:spcBef>
          <a:spcPts val="800"/>
        </a:spcBef>
        <a:buFont typeface="Arial" charset="0"/>
        <a:buNone/>
        <a:defRPr sz="1800" b="1" i="0" kern="1200" cap="none" baseline="0">
          <a:solidFill>
            <a:schemeClr val="tx1"/>
          </a:solidFill>
          <a:latin typeface="Graphik" panose="020B0503030202060203" pitchFamily="34" charset="0"/>
          <a:ea typeface="Arial Black" charset="0"/>
          <a:cs typeface="Arial Black" charset="0"/>
        </a:defRPr>
      </a:lvl1pPr>
      <a:lvl2pPr marL="182875" indent="-182875" algn="l" defTabSz="1734634" rtl="0" eaLnBrk="1" latinLnBrk="0" hangingPunct="1">
        <a:lnSpc>
          <a:spcPct val="90000"/>
        </a:lnSpc>
        <a:spcBef>
          <a:spcPts val="800"/>
        </a:spcBef>
        <a:buFont typeface="Arial" charset="0"/>
        <a:buChar char="•"/>
        <a:defRPr sz="1800" b="1" i="0" kern="1200" cap="none" baseline="0">
          <a:solidFill>
            <a:schemeClr val="tx1"/>
          </a:solidFill>
          <a:latin typeface="Graphik" panose="020B0503030202060203" pitchFamily="34" charset="0"/>
          <a:ea typeface="Arial Black" charset="0"/>
          <a:cs typeface="Arial Black" charset="0"/>
        </a:defRPr>
      </a:lvl2pPr>
      <a:lvl3pPr marL="365751" indent="-182875" algn="l" defTabSz="1734634" rtl="0" eaLnBrk="1" latinLnBrk="0" hangingPunct="1">
        <a:lnSpc>
          <a:spcPct val="90000"/>
        </a:lnSpc>
        <a:spcBef>
          <a:spcPts val="800"/>
        </a:spcBef>
        <a:buFont typeface="Arial" charset="0"/>
        <a:buChar char="•"/>
        <a:defRPr sz="1800" b="1" i="0" kern="1200" cap="none" baseline="0">
          <a:solidFill>
            <a:schemeClr val="tx1"/>
          </a:solidFill>
          <a:latin typeface="Graphik" panose="020B0503030202060203" pitchFamily="34" charset="0"/>
          <a:ea typeface="Arial Black" charset="0"/>
          <a:cs typeface="Arial Black" charset="0"/>
        </a:defRPr>
      </a:lvl3pPr>
      <a:lvl4pPr marL="0" indent="0" algn="l" defTabSz="1734634" rtl="0" eaLnBrk="1" latinLnBrk="0" hangingPunct="1">
        <a:lnSpc>
          <a:spcPct val="90000"/>
        </a:lnSpc>
        <a:spcBef>
          <a:spcPts val="800"/>
        </a:spcBef>
        <a:buFont typeface="Arial" charset="0"/>
        <a:buNone/>
        <a:defRPr sz="1800" b="0" i="0" kern="1200" cap="none" baseline="0">
          <a:solidFill>
            <a:schemeClr val="tx2"/>
          </a:solidFill>
          <a:latin typeface="Graphik" panose="020B0503030202060203" pitchFamily="34" charset="0"/>
          <a:ea typeface="Arial Black" charset="0"/>
          <a:cs typeface="Arial Black" charset="0"/>
        </a:defRPr>
      </a:lvl4pPr>
      <a:lvl5pPr marL="182875" indent="-182875" algn="l" defTabSz="1734634" rtl="0" eaLnBrk="1" latinLnBrk="0" hangingPunct="1">
        <a:lnSpc>
          <a:spcPct val="90000"/>
        </a:lnSpc>
        <a:spcBef>
          <a:spcPts val="800"/>
        </a:spcBef>
        <a:buFont typeface="Arial" charset="0"/>
        <a:buChar char="•"/>
        <a:defRPr sz="1800" b="0" i="0" kern="1200" cap="none" baseline="0">
          <a:solidFill>
            <a:schemeClr val="tx2"/>
          </a:solidFill>
          <a:latin typeface="Graphik" panose="020B0503030202060203" pitchFamily="34" charset="0"/>
          <a:ea typeface="Arial Black" charset="0"/>
          <a:cs typeface="Arial Black" charset="0"/>
        </a:defRPr>
      </a:lvl5pPr>
      <a:lvl6pPr marL="365751" indent="-182875" algn="l" defTabSz="1734634" rtl="0" eaLnBrk="1" latinLnBrk="0" hangingPunct="1">
        <a:lnSpc>
          <a:spcPct val="90000"/>
        </a:lnSpc>
        <a:spcBef>
          <a:spcPts val="800"/>
        </a:spcBef>
        <a:buFont typeface="Arial" charset="0"/>
        <a:buChar char="•"/>
        <a:defRPr sz="2133" b="1" i="0" kern="1200" cap="none" baseline="0">
          <a:solidFill>
            <a:schemeClr val="tx2"/>
          </a:solidFill>
          <a:latin typeface="Arial Bold" charset="0"/>
          <a:ea typeface="Arial Bold" charset="0"/>
          <a:cs typeface="Arial Bold" charset="0"/>
        </a:defRPr>
      </a:lvl6pPr>
      <a:lvl7pPr marL="0" indent="0" algn="l" defTabSz="1734634" rtl="0" eaLnBrk="1" latinLnBrk="0" hangingPunct="1">
        <a:lnSpc>
          <a:spcPct val="90000"/>
        </a:lnSpc>
        <a:spcBef>
          <a:spcPts val="800"/>
        </a:spcBef>
        <a:buFont typeface="Arial" charset="0"/>
        <a:buNone/>
        <a:defRPr sz="1867" b="1" i="0" kern="1200" cap="none" baseline="0">
          <a:solidFill>
            <a:schemeClr val="tx1"/>
          </a:solidFill>
          <a:latin typeface="Arial Bold" charset="0"/>
          <a:ea typeface="Arial Bold" charset="0"/>
          <a:cs typeface="Arial Bold" charset="0"/>
        </a:defRPr>
      </a:lvl7pPr>
      <a:lvl8pPr marL="182875" indent="-182875" algn="l" defTabSz="1734634" rtl="0" eaLnBrk="1" latinLnBrk="0" hangingPunct="1">
        <a:lnSpc>
          <a:spcPct val="90000"/>
        </a:lnSpc>
        <a:spcBef>
          <a:spcPts val="800"/>
        </a:spcBef>
        <a:buFont typeface="Arial" charset="0"/>
        <a:buChar char="•"/>
        <a:defRPr sz="1867" b="1" i="0" kern="1200" cap="none" baseline="0">
          <a:solidFill>
            <a:schemeClr val="tx1"/>
          </a:solidFill>
          <a:latin typeface="Arial Bold" charset="0"/>
          <a:ea typeface="Arial Bold" charset="0"/>
          <a:cs typeface="Arial Bold" charset="0"/>
        </a:defRPr>
      </a:lvl8pPr>
      <a:lvl9pPr marL="365751" indent="-182875" algn="l" defTabSz="1734634" rtl="0" eaLnBrk="1" latinLnBrk="0" hangingPunct="1">
        <a:lnSpc>
          <a:spcPct val="90000"/>
        </a:lnSpc>
        <a:spcBef>
          <a:spcPts val="800"/>
        </a:spcBef>
        <a:buFont typeface="Arial" charset="0"/>
        <a:buChar char="•"/>
        <a:defRPr sz="1867" b="1" i="0" kern="1200" cap="none" baseline="0">
          <a:solidFill>
            <a:schemeClr val="tx1"/>
          </a:solidFill>
          <a:latin typeface="Arial Bold" charset="0"/>
          <a:ea typeface="Arial Black" charset="0"/>
          <a:cs typeface="Arial Black" charset="0"/>
        </a:defRPr>
      </a:lvl9pPr>
    </p:bodyStyle>
    <p:otherStyle>
      <a:defPPr>
        <a:defRPr lang="en-US"/>
      </a:defPPr>
      <a:lvl1pPr marL="0" algn="l" defTabSz="1734634" rtl="0" eaLnBrk="1" latinLnBrk="0" hangingPunct="1">
        <a:defRPr sz="3467" kern="1200">
          <a:solidFill>
            <a:schemeClr val="tx1"/>
          </a:solidFill>
          <a:latin typeface="+mn-lt"/>
          <a:ea typeface="+mn-ea"/>
          <a:cs typeface="+mn-cs"/>
        </a:defRPr>
      </a:lvl1pPr>
      <a:lvl2pPr marL="867317" algn="l" defTabSz="1734634" rtl="0" eaLnBrk="1" latinLnBrk="0" hangingPunct="1">
        <a:defRPr sz="3467" kern="1200">
          <a:solidFill>
            <a:schemeClr val="tx1"/>
          </a:solidFill>
          <a:latin typeface="+mn-lt"/>
          <a:ea typeface="+mn-ea"/>
          <a:cs typeface="+mn-cs"/>
        </a:defRPr>
      </a:lvl2pPr>
      <a:lvl3pPr marL="1734634" algn="l" defTabSz="1734634" rtl="0" eaLnBrk="1" latinLnBrk="0" hangingPunct="1">
        <a:defRPr sz="3467" kern="1200">
          <a:solidFill>
            <a:schemeClr val="tx1"/>
          </a:solidFill>
          <a:latin typeface="+mn-lt"/>
          <a:ea typeface="+mn-ea"/>
          <a:cs typeface="+mn-cs"/>
        </a:defRPr>
      </a:lvl3pPr>
      <a:lvl4pPr marL="2601951" algn="l" defTabSz="1734634" rtl="0" eaLnBrk="1" latinLnBrk="0" hangingPunct="1">
        <a:defRPr sz="3467" kern="1200">
          <a:solidFill>
            <a:schemeClr val="tx1"/>
          </a:solidFill>
          <a:latin typeface="+mn-lt"/>
          <a:ea typeface="+mn-ea"/>
          <a:cs typeface="+mn-cs"/>
        </a:defRPr>
      </a:lvl4pPr>
      <a:lvl5pPr marL="3469269" algn="l" defTabSz="1734634" rtl="0" eaLnBrk="1" latinLnBrk="0" hangingPunct="1">
        <a:defRPr sz="3467" kern="1200">
          <a:solidFill>
            <a:schemeClr val="tx1"/>
          </a:solidFill>
          <a:latin typeface="+mn-lt"/>
          <a:ea typeface="+mn-ea"/>
          <a:cs typeface="+mn-cs"/>
        </a:defRPr>
      </a:lvl5pPr>
      <a:lvl6pPr marL="4336586" algn="l" defTabSz="1734634" rtl="0" eaLnBrk="1" latinLnBrk="0" hangingPunct="1">
        <a:defRPr sz="3467" kern="1200">
          <a:solidFill>
            <a:schemeClr val="tx1"/>
          </a:solidFill>
          <a:latin typeface="+mn-lt"/>
          <a:ea typeface="+mn-ea"/>
          <a:cs typeface="+mn-cs"/>
        </a:defRPr>
      </a:lvl6pPr>
      <a:lvl7pPr marL="5203903" algn="l" defTabSz="1734634" rtl="0" eaLnBrk="1" latinLnBrk="0" hangingPunct="1">
        <a:defRPr sz="3467" kern="1200">
          <a:solidFill>
            <a:schemeClr val="tx1"/>
          </a:solidFill>
          <a:latin typeface="+mn-lt"/>
          <a:ea typeface="+mn-ea"/>
          <a:cs typeface="+mn-cs"/>
        </a:defRPr>
      </a:lvl7pPr>
      <a:lvl8pPr marL="6071220" algn="l" defTabSz="1734634" rtl="0" eaLnBrk="1" latinLnBrk="0" hangingPunct="1">
        <a:defRPr sz="3467" kern="1200">
          <a:solidFill>
            <a:schemeClr val="tx1"/>
          </a:solidFill>
          <a:latin typeface="+mn-lt"/>
          <a:ea typeface="+mn-ea"/>
          <a:cs typeface="+mn-cs"/>
        </a:defRPr>
      </a:lvl8pPr>
      <a:lvl9pPr marL="6938537" algn="l" defTabSz="1734634" rtl="0" eaLnBrk="1" latinLnBrk="0" hangingPunct="1">
        <a:defRPr sz="34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5">
          <p15:clr>
            <a:srgbClr val="F26B43"/>
          </p15:clr>
        </p15:guide>
        <p15:guide id="2" pos="1152">
          <p15:clr>
            <a:srgbClr val="F26B43"/>
          </p15:clr>
        </p15:guide>
        <p15:guide id="3" pos="211">
          <p15:clr>
            <a:srgbClr val="F26B43"/>
          </p15:clr>
        </p15:guide>
        <p15:guide id="5" orient="horz" pos="2610">
          <p15:clr>
            <a:srgbClr val="F26B43"/>
          </p15:clr>
        </p15:guide>
        <p15:guide id="7" orient="horz" pos="204">
          <p15:clr>
            <a:srgbClr val="F26B43"/>
          </p15:clr>
        </p15:guide>
        <p15:guide id="8" orient="horz" pos="3816">
          <p15:clr>
            <a:srgbClr val="F26B43"/>
          </p15:clr>
        </p15:guide>
        <p15:guide id="9" orient="horz" pos="1111">
          <p15:clr>
            <a:srgbClr val="F26B43"/>
          </p15:clr>
        </p15:guide>
        <p15:guide id="11" pos="7468">
          <p15:clr>
            <a:srgbClr val="F26B43"/>
          </p15:clr>
        </p15:guide>
        <p15:guide id="12" pos="1872">
          <p15:clr>
            <a:srgbClr val="F26B43"/>
          </p15:clr>
        </p15:guide>
        <p15:guide id="13" pos="4884">
          <p15:clr>
            <a:srgbClr val="F26B43"/>
          </p15:clr>
        </p15:guide>
        <p15:guide id="14" pos="5604">
          <p15:clr>
            <a:srgbClr val="F26B43"/>
          </p15:clr>
        </p15:guide>
        <p15:guide id="15" pos="2088">
          <p15:clr>
            <a:srgbClr val="F26B43"/>
          </p15:clr>
        </p15:guide>
        <p15:guide id="16" pos="3954">
          <p15:clr>
            <a:srgbClr val="F26B43"/>
          </p15:clr>
        </p15:guide>
        <p15:guide id="17" pos="6534">
          <p15:clr>
            <a:srgbClr val="F26B43"/>
          </p15:clr>
        </p15:guide>
        <p15:guide id="18" pos="930">
          <p15:clr>
            <a:srgbClr val="F26B43"/>
          </p15:clr>
        </p15:guide>
        <p15:guide id="19" pos="2802">
          <p15:clr>
            <a:srgbClr val="F26B43"/>
          </p15:clr>
        </p15:guide>
        <p15:guide id="20" pos="3024">
          <p15:clr>
            <a:srgbClr val="F26B43"/>
          </p15:clr>
        </p15:guide>
        <p15:guide id="21" pos="3738">
          <p15:clr>
            <a:srgbClr val="F26B43"/>
          </p15:clr>
        </p15:guide>
        <p15:guide id="22" pos="4668">
          <p15:clr>
            <a:srgbClr val="F26B43"/>
          </p15:clr>
        </p15:guide>
        <p15:guide id="23" pos="5820">
          <p15:clr>
            <a:srgbClr val="F26B43"/>
          </p15:clr>
        </p15:guide>
        <p15:guide id="24" pos="6750">
          <p15:clr>
            <a:srgbClr val="F26B43"/>
          </p15:clr>
        </p15:guide>
        <p15:guide id="25" orient="horz" pos="1410">
          <p15:clr>
            <a:srgbClr val="F26B43"/>
          </p15:clr>
        </p15:guide>
        <p15:guide id="26" orient="horz" pos="41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81001"/>
            <a:ext cx="11430000" cy="1295401"/>
          </a:xfrm>
          <a:prstGeom prst="rect">
            <a:avLst/>
          </a:prstGeom>
        </p:spPr>
        <p:txBody>
          <a:bodyPr vert="horz" lIns="0" tIns="4572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381000" y="1676401"/>
            <a:ext cx="11430000" cy="4842607"/>
          </a:xfrm>
          <a:prstGeom prst="rect">
            <a:avLst/>
          </a:prstGeom>
        </p:spPr>
        <p:txBody>
          <a:bodyPr vert="horz" lIns="0" tIns="91440" rIns="0" bIns="45720" rtlCol="0">
            <a:normAutofit/>
          </a:bodyPr>
          <a:lstStyle/>
          <a:p>
            <a:pPr lvl="0"/>
            <a:r>
              <a:rPr lang="en-US" dirty="0"/>
              <a:t>Edit Master text styles</a:t>
            </a:r>
          </a:p>
          <a:p>
            <a:pPr lvl="1"/>
            <a:r>
              <a:rPr lang="en-US" dirty="0"/>
              <a:t>Second level</a:t>
            </a:r>
          </a:p>
        </p:txBody>
      </p:sp>
      <p:sp>
        <p:nvSpPr>
          <p:cNvPr id="8" name="Footer Placeholder 4"/>
          <p:cNvSpPr>
            <a:spLocks noGrp="1"/>
          </p:cNvSpPr>
          <p:nvPr>
            <p:ph type="ftr" sz="quarter" idx="3"/>
          </p:nvPr>
        </p:nvSpPr>
        <p:spPr>
          <a:xfrm>
            <a:off x="381002" y="6519009"/>
            <a:ext cx="5714999" cy="206375"/>
          </a:xfrm>
          <a:prstGeom prst="rect">
            <a:avLst/>
          </a:prstGeom>
        </p:spPr>
        <p:txBody>
          <a:bodyPr vert="horz" lIns="0" tIns="0" rIns="0" bIns="0" rtlCol="0" anchor="b" anchorCtr="0"/>
          <a:lstStyle>
            <a:lvl1pPr algn="l">
              <a:defRPr sz="1000">
                <a:solidFill>
                  <a:schemeClr val="bg1">
                    <a:lumMod val="65000"/>
                  </a:schemeClr>
                </a:solidFill>
                <a:latin typeface="+mn-lt"/>
              </a:defRPr>
            </a:lvl1pPr>
          </a:lstStyle>
          <a:p>
            <a:r>
              <a:rPr lang="en-US">
                <a:solidFill>
                  <a:prstClr val="white">
                    <a:lumMod val="65000"/>
                  </a:prstClr>
                </a:solidFill>
              </a:rPr>
              <a:t>Copyright © 2017 Accenture. All rights reserved.</a:t>
            </a:r>
            <a:endParaRPr lang="en-US" dirty="0">
              <a:solidFill>
                <a:prstClr val="white">
                  <a:lumMod val="65000"/>
                </a:prstClr>
              </a:solidFill>
            </a:endParaRPr>
          </a:p>
        </p:txBody>
      </p:sp>
      <p:sp>
        <p:nvSpPr>
          <p:cNvPr id="9" name="Slide Number Placeholder 5"/>
          <p:cNvSpPr>
            <a:spLocks noGrp="1"/>
          </p:cNvSpPr>
          <p:nvPr>
            <p:ph type="sldNum" sz="quarter" idx="4"/>
          </p:nvPr>
        </p:nvSpPr>
        <p:spPr>
          <a:xfrm>
            <a:off x="11506202" y="6519009"/>
            <a:ext cx="304799" cy="206375"/>
          </a:xfrm>
          <a:prstGeom prst="rect">
            <a:avLst/>
          </a:prstGeom>
        </p:spPr>
        <p:txBody>
          <a:bodyPr vert="horz" lIns="0" tIns="0" rIns="0" bIns="0" rtlCol="0" anchor="b" anchorCtr="0"/>
          <a:lstStyle>
            <a:lvl1pPr algn="r">
              <a:defRPr sz="1000">
                <a:solidFill>
                  <a:schemeClr val="bg1">
                    <a:lumMod val="65000"/>
                  </a:schemeClr>
                </a:solidFill>
                <a:latin typeface="+mn-lt"/>
              </a:defRPr>
            </a:lvl1pPr>
          </a:lstStyle>
          <a:p>
            <a:fld id="{4F9AC08D-23A9-440E-BCB9-AA1E9877CC38}"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22475445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7" r:id="rId4"/>
    <p:sldLayoutId id="2147483718" r:id="rId5"/>
    <p:sldLayoutId id="2147483719" r:id="rId6"/>
    <p:sldLayoutId id="2147483720" r:id="rId7"/>
  </p:sldLayoutIdLst>
  <p:hf hdr="0"/>
  <p:txStyles>
    <p:titleStyle>
      <a:lvl1pPr marL="0" indent="0" algn="l" defTabSz="914377" rtl="0" eaLnBrk="1" latinLnBrk="0" hangingPunct="1">
        <a:lnSpc>
          <a:spcPct val="70000"/>
        </a:lnSpc>
        <a:spcBef>
          <a:spcPct val="0"/>
        </a:spcBef>
        <a:buNone/>
        <a:defRPr sz="6000" b="1" kern="1200" cap="all" baseline="0">
          <a:solidFill>
            <a:schemeClr val="tx1"/>
          </a:solidFill>
          <a:latin typeface="+mj-lt"/>
          <a:ea typeface="+mj-ea"/>
          <a:cs typeface="+mj-cs"/>
        </a:defRPr>
      </a:lvl1pPr>
    </p:titleStyle>
    <p:bodyStyle>
      <a:lvl1pPr marL="57149"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n-lt"/>
          <a:ea typeface="Graphik" panose="02010609060101010101" pitchFamily="49" charset="-122"/>
          <a:cs typeface="+mn-cs"/>
        </a:defRPr>
      </a:lvl1pPr>
      <a:lvl2pPr marL="57149"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57149"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22859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400041"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71486"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55561"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55561"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55561"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48">
          <p15:clr>
            <a:srgbClr val="F26B43"/>
          </p15:clr>
        </p15:guide>
        <p15:guide id="2" pos="5640">
          <p15:clr>
            <a:srgbClr val="F26B43"/>
          </p15:clr>
        </p15:guide>
        <p15:guide id="4">
          <p15:clr>
            <a:srgbClr val="F26B43"/>
          </p15:clr>
        </p15:guide>
        <p15:guide id="5" orient="horz" pos="240">
          <p15:clr>
            <a:srgbClr val="F26B43"/>
          </p15:clr>
        </p15:guide>
        <p15:guide id="6" orient="horz">
          <p15:clr>
            <a:srgbClr val="F26B43"/>
          </p15:clr>
        </p15:guide>
        <p15:guide id="7" pos="7680">
          <p15:clr>
            <a:srgbClr val="F26B43"/>
          </p15:clr>
        </p15:guide>
        <p15:guide id="9" pos="240">
          <p15:clr>
            <a:srgbClr val="F26B43"/>
          </p15:clr>
        </p15:guide>
        <p15:guide id="10" orient="horz" pos="4224">
          <p15:clr>
            <a:srgbClr val="F26B43"/>
          </p15:clr>
        </p15:guide>
        <p15:guide id="11" pos="3840">
          <p15:clr>
            <a:srgbClr val="F26B43"/>
          </p15:clr>
        </p15:guide>
        <p15:guide id="13" pos="2040">
          <p15:clr>
            <a:srgbClr val="F26B43"/>
          </p15:clr>
        </p15:guide>
        <p15:guide id="14" orient="horz" pos="2232">
          <p15:clr>
            <a:srgbClr val="F26B43"/>
          </p15:clr>
        </p15:guide>
        <p15:guide id="15" pos="7440">
          <p15:clr>
            <a:srgbClr val="F26B43"/>
          </p15:clr>
        </p15:guide>
        <p15:guide id="16" orient="horz" pos="4104">
          <p15:clr>
            <a:srgbClr val="F26B43"/>
          </p15:clr>
        </p15:guide>
        <p15:guide id="17" orient="horz" pos="3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acnprodedit.accenture.com/sitecore/content/ar-es/Home/Careers/BucketContent/2/360interview.aspx?sc_mode=preview&amp;sc_lang=es-LA" TargetMode="External"/><Relationship Id="rId7" Type="http://schemas.openxmlformats.org/officeDocument/2006/relationships/hyperlink" Target="https://www.accenture.com/t20171009T054838Z__w__/us-en/_acnmedia/PDF-62/Accenture-New-Skills-Now-Infographic.pdf" TargetMode="Externa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4512" y="6175948"/>
            <a:ext cx="1219200" cy="1219200"/>
          </a:xfrm>
          <a:prstGeom prst="rect">
            <a:avLst/>
          </a:prstGeom>
        </p:spPr>
        <p:txBody>
          <a:bodyPr vert="horz" wrap="none" lIns="0" tIns="0" rIns="0" bIns="0" rtlCol="0">
            <a:noAutofit/>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US" sz="2897" b="0" i="0" u="none" strike="noStrike" kern="1200" cap="none" spc="0" normalizeH="0" baseline="0" noProof="0" dirty="0" err="1">
              <a:ln>
                <a:noFill/>
              </a:ln>
              <a:solidFill>
                <a:srgbClr val="595959"/>
              </a:solidFill>
              <a:effectLst/>
              <a:uLnTx/>
              <a:uFillTx/>
              <a:latin typeface="Arial" panose="020B0604020202020204"/>
              <a:ea typeface="+mn-ea"/>
              <a:cs typeface="+mn-cs"/>
            </a:endParaRPr>
          </a:p>
        </p:txBody>
      </p:sp>
      <p:sp>
        <p:nvSpPr>
          <p:cNvPr id="13" name="Title 1">
            <a:extLst>
              <a:ext uri="{FF2B5EF4-FFF2-40B4-BE49-F238E27FC236}">
                <a16:creationId xmlns:a16="http://schemas.microsoft.com/office/drawing/2014/main" id="{3DE51F11-C447-4B49-B130-82F251A530B7}"/>
              </a:ext>
            </a:extLst>
          </p:cNvPr>
          <p:cNvSpPr txBox="1">
            <a:spLocks/>
          </p:cNvSpPr>
          <p:nvPr/>
        </p:nvSpPr>
        <p:spPr>
          <a:xfrm>
            <a:off x="1849582" y="1308694"/>
            <a:ext cx="5903861" cy="6165342"/>
          </a:xfrm>
          <a:prstGeom prst="rect">
            <a:avLst/>
          </a:prstGeom>
        </p:spPr>
        <p:txBody>
          <a:bodyPr vert="horz" lIns="0" tIns="0" rIns="173468" bIns="0" rtlCol="0" anchor="t" anchorCtr="0">
            <a:normAutofit fontScale="97500"/>
          </a:bodyPr>
          <a:lstStyle>
            <a:lvl1pPr algn="l" defTabSz="1301008" rtl="0" eaLnBrk="1" latinLnBrk="0" hangingPunct="1">
              <a:lnSpc>
                <a:spcPct val="80000"/>
              </a:lnSpc>
              <a:spcBef>
                <a:spcPct val="0"/>
              </a:spcBef>
              <a:buNone/>
              <a:defRPr sz="2400" b="0" i="0" kern="1200" cap="all" spc="-100" baseline="0">
                <a:solidFill>
                  <a:schemeClr val="tx1"/>
                </a:solidFill>
                <a:latin typeface="Arial Black" charset="0"/>
                <a:ea typeface="Arial Black" charset="0"/>
                <a:cs typeface="Arial Black" charset="0"/>
              </a:defRPr>
            </a:lvl1pPr>
          </a:lstStyle>
          <a:p>
            <a:pPr marL="0" marR="0" lvl="0" indent="0" algn="l" defTabSz="1301008" rtl="0" eaLnBrk="1" fontAlgn="auto" latinLnBrk="0" hangingPunct="1">
              <a:lnSpc>
                <a:spcPts val="5200"/>
              </a:lnSpc>
              <a:spcBef>
                <a:spcPct val="0"/>
              </a:spcBef>
              <a:spcAft>
                <a:spcPts val="0"/>
              </a:spcAft>
              <a:buClrTx/>
              <a:buSzTx/>
              <a:buFontTx/>
              <a:buNone/>
              <a:tabLst/>
              <a:defRPr/>
            </a:pPr>
            <a:endParaRPr kumimoji="0" lang="en-US" sz="4100" b="1" i="0" u="none" strike="noStrike" kern="1200" cap="all" spc="-100" normalizeH="0" baseline="0" noProof="0" dirty="0">
              <a:ln>
                <a:noFill/>
              </a:ln>
              <a:solidFill>
                <a:srgbClr val="FFEA00"/>
              </a:solidFill>
              <a:effectLst/>
              <a:uLnTx/>
              <a:uFillTx/>
              <a:latin typeface="Graphik" panose="020B0503030202060203" pitchFamily="34" charset="0"/>
              <a:ea typeface="Graphik" charset="0"/>
              <a:cs typeface="Graphik" charset="0"/>
            </a:endParaRPr>
          </a:p>
        </p:txBody>
      </p:sp>
      <p:sp>
        <p:nvSpPr>
          <p:cNvPr id="3" name="Title 2">
            <a:extLst>
              <a:ext uri="{FF2B5EF4-FFF2-40B4-BE49-F238E27FC236}">
                <a16:creationId xmlns:a16="http://schemas.microsoft.com/office/drawing/2014/main" id="{ACAACA9F-331F-4A91-A597-0A86B97B00DB}"/>
              </a:ext>
            </a:extLst>
          </p:cNvPr>
          <p:cNvSpPr>
            <a:spLocks noGrp="1"/>
          </p:cNvSpPr>
          <p:nvPr>
            <p:ph type="ctrTitle"/>
          </p:nvPr>
        </p:nvSpPr>
        <p:spPr/>
        <p:txBody>
          <a:bodyPr/>
          <a:lstStyle/>
          <a:p>
            <a:pPr lvl="0" defTabSz="1301008">
              <a:lnSpc>
                <a:spcPts val="5200"/>
              </a:lnSpc>
              <a:defRPr/>
            </a:pPr>
            <a:r>
              <a:rPr lang="en-US" sz="5400" spc="-400" dirty="0">
                <a:latin typeface="Graphik" panose="020B0503030202060203" pitchFamily="34" charset="0"/>
                <a:ea typeface="Graphik" charset="0"/>
                <a:cs typeface="Graphik" charset="0"/>
              </a:rPr>
              <a:t>Creating space  for </a:t>
            </a:r>
            <a:br>
              <a:rPr lang="en-US" sz="5400" spc="-400" dirty="0">
                <a:latin typeface="Graphik" panose="020B0503030202060203" pitchFamily="34" charset="0"/>
                <a:ea typeface="Graphik" charset="0"/>
                <a:cs typeface="Graphik" charset="0"/>
              </a:rPr>
            </a:br>
            <a:r>
              <a:rPr lang="en-US" sz="5400" spc="-400" dirty="0">
                <a:latin typeface="Graphik" panose="020B0503030202060203" pitchFamily="34" charset="0"/>
                <a:ea typeface="Graphik" charset="0"/>
                <a:cs typeface="Graphik" charset="0"/>
              </a:rPr>
              <a:t>INNOVATION</a:t>
            </a:r>
            <a:r>
              <a:rPr lang="en-US" sz="4000" spc="-100" dirty="0">
                <a:latin typeface="Graphik" panose="020B0503030202060203" pitchFamily="34" charset="0"/>
                <a:ea typeface="Graphik" charset="0"/>
                <a:cs typeface="Graphik" charset="0"/>
              </a:rPr>
              <a:t> </a:t>
            </a:r>
            <a:endParaRPr lang="en-IE" sz="4000" dirty="0"/>
          </a:p>
        </p:txBody>
      </p:sp>
      <p:sp>
        <p:nvSpPr>
          <p:cNvPr id="5" name="Text Placeholder 4">
            <a:extLst>
              <a:ext uri="{FF2B5EF4-FFF2-40B4-BE49-F238E27FC236}">
                <a16:creationId xmlns:a16="http://schemas.microsoft.com/office/drawing/2014/main" id="{CEB1869D-16F5-46CE-B386-990CE17AF921}"/>
              </a:ext>
            </a:extLst>
          </p:cNvPr>
          <p:cNvSpPr>
            <a:spLocks noGrp="1"/>
          </p:cNvSpPr>
          <p:nvPr>
            <p:ph type="body" sz="quarter" idx="13"/>
          </p:nvPr>
        </p:nvSpPr>
        <p:spPr>
          <a:xfrm>
            <a:off x="1849582" y="4071137"/>
            <a:ext cx="4865485" cy="840649"/>
          </a:xfrm>
        </p:spPr>
        <p:txBody>
          <a:bodyPr/>
          <a:lstStyle/>
          <a:p>
            <a:r>
              <a:rPr lang="en-GB" dirty="0"/>
              <a:t>Heidi Strawson</a:t>
            </a:r>
          </a:p>
          <a:p>
            <a:r>
              <a:rPr lang="en-GB" dirty="0"/>
              <a:t>Accenture</a:t>
            </a:r>
          </a:p>
          <a:p>
            <a:endParaRPr lang="en-GB" dirty="0"/>
          </a:p>
        </p:txBody>
      </p:sp>
      <p:sp>
        <p:nvSpPr>
          <p:cNvPr id="6" name="TextBox 5">
            <a:extLst>
              <a:ext uri="{FF2B5EF4-FFF2-40B4-BE49-F238E27FC236}">
                <a16:creationId xmlns:a16="http://schemas.microsoft.com/office/drawing/2014/main" id="{8525AAF8-C75A-410F-8132-A96B9C6C5947}"/>
              </a:ext>
            </a:extLst>
          </p:cNvPr>
          <p:cNvSpPr txBox="1"/>
          <p:nvPr/>
        </p:nvSpPr>
        <p:spPr>
          <a:xfrm>
            <a:off x="1849582" y="4911786"/>
            <a:ext cx="6902635" cy="523220"/>
          </a:xfrm>
          <a:prstGeom prst="rect">
            <a:avLst/>
          </a:prstGeom>
          <a:noFill/>
        </p:spPr>
        <p:txBody>
          <a:bodyPr wrap="square" rtlCol="0">
            <a:spAutoFit/>
          </a:bodyPr>
          <a:lstStyle/>
          <a:p>
            <a:r>
              <a:rPr lang="en-GB" sz="2800" dirty="0">
                <a:solidFill>
                  <a:schemeClr val="tx1">
                    <a:alpha val="90000"/>
                  </a:schemeClr>
                </a:solidFill>
                <a:latin typeface="Graphik" panose="020B0503030202060203" pitchFamily="34" charset="0"/>
              </a:rPr>
              <a:t>@</a:t>
            </a:r>
            <a:r>
              <a:rPr lang="en-GB" sz="2800" dirty="0" err="1">
                <a:solidFill>
                  <a:schemeClr val="tx1">
                    <a:alpha val="90000"/>
                  </a:schemeClr>
                </a:solidFill>
                <a:latin typeface="Graphik" panose="020B0503030202060203" pitchFamily="34" charset="0"/>
              </a:rPr>
              <a:t>HeidiStrawson</a:t>
            </a:r>
            <a:endParaRPr lang="en-GB" sz="2800" dirty="0">
              <a:solidFill>
                <a:srgbClr val="7030A0">
                  <a:alpha val="90000"/>
                </a:srgbClr>
              </a:solidFill>
              <a:latin typeface="Graphik" panose="020B0503030202060203" pitchFamily="34" charset="0"/>
            </a:endParaRPr>
          </a:p>
        </p:txBody>
      </p:sp>
    </p:spTree>
    <p:extLst>
      <p:ext uri="{BB962C8B-B14F-4D97-AF65-F5344CB8AC3E}">
        <p14:creationId xmlns:p14="http://schemas.microsoft.com/office/powerpoint/2010/main" val="46938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92920D-4AF6-4500-8E8D-FC70EAFBA5B1}"/>
              </a:ext>
            </a:extLst>
          </p:cNvPr>
          <p:cNvPicPr>
            <a:picLocks noChangeAspect="1"/>
          </p:cNvPicPr>
          <p:nvPr/>
        </p:nvPicPr>
        <p:blipFill>
          <a:blip r:embed="rId3"/>
          <a:stretch>
            <a:fillRect/>
          </a:stretch>
        </p:blipFill>
        <p:spPr>
          <a:xfrm>
            <a:off x="9864243" y="6517770"/>
            <a:ext cx="2276475" cy="295275"/>
          </a:xfrm>
          <a:prstGeom prst="rect">
            <a:avLst/>
          </a:prstGeom>
        </p:spPr>
      </p:pic>
      <p:cxnSp>
        <p:nvCxnSpPr>
          <p:cNvPr id="15" name="Straight Connector 14">
            <a:extLst>
              <a:ext uri="{FF2B5EF4-FFF2-40B4-BE49-F238E27FC236}">
                <a16:creationId xmlns:a16="http://schemas.microsoft.com/office/drawing/2014/main" id="{A9211A3D-7253-4605-871A-CFEC93E00527}"/>
              </a:ext>
            </a:extLst>
          </p:cNvPr>
          <p:cNvCxnSpPr/>
          <p:nvPr/>
        </p:nvCxnSpPr>
        <p:spPr>
          <a:xfrm>
            <a:off x="2946400" y="1561844"/>
            <a:ext cx="0" cy="466962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F74A381-E0D7-4FD5-8C77-5A3C8B3B19B9}"/>
              </a:ext>
            </a:extLst>
          </p:cNvPr>
          <p:cNvGrpSpPr/>
          <p:nvPr/>
        </p:nvGrpSpPr>
        <p:grpSpPr>
          <a:xfrm>
            <a:off x="10902702" y="6231467"/>
            <a:ext cx="984025" cy="309657"/>
            <a:chOff x="435710" y="381000"/>
            <a:chExt cx="1816101" cy="466724"/>
          </a:xfrm>
        </p:grpSpPr>
        <p:sp>
          <p:nvSpPr>
            <p:cNvPr id="19" name="Freeform 5">
              <a:extLst>
                <a:ext uri="{FF2B5EF4-FFF2-40B4-BE49-F238E27FC236}">
                  <a16:creationId xmlns:a16="http://schemas.microsoft.com/office/drawing/2014/main" id="{486D5521-303B-4864-BB25-6FB9B7EFECCD}"/>
                </a:ext>
              </a:extLst>
            </p:cNvPr>
            <p:cNvSpPr>
              <a:spLocks/>
            </p:cNvSpPr>
            <p:nvPr/>
          </p:nvSpPr>
          <p:spPr bwMode="auto">
            <a:xfrm>
              <a:off x="1454816" y="381000"/>
              <a:ext cx="177800" cy="188912"/>
            </a:xfrm>
            <a:custGeom>
              <a:avLst/>
              <a:gdLst>
                <a:gd name="T0" fmla="*/ 0 w 112"/>
                <a:gd name="T1" fmla="*/ 83 h 119"/>
                <a:gd name="T2" fmla="*/ 66 w 112"/>
                <a:gd name="T3" fmla="*/ 60 h 119"/>
                <a:gd name="T4" fmla="*/ 0 w 112"/>
                <a:gd name="T5" fmla="*/ 33 h 119"/>
                <a:gd name="T6" fmla="*/ 0 w 112"/>
                <a:gd name="T7" fmla="*/ 0 h 119"/>
                <a:gd name="T8" fmla="*/ 112 w 112"/>
                <a:gd name="T9" fmla="*/ 45 h 119"/>
                <a:gd name="T10" fmla="*/ 112 w 112"/>
                <a:gd name="T11" fmla="*/ 73 h 119"/>
                <a:gd name="T12" fmla="*/ 0 w 112"/>
                <a:gd name="T13" fmla="*/ 119 h 119"/>
                <a:gd name="T14" fmla="*/ 0 w 112"/>
                <a:gd name="T15" fmla="*/ 83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19">
                  <a:moveTo>
                    <a:pt x="0" y="83"/>
                  </a:moveTo>
                  <a:lnTo>
                    <a:pt x="66" y="60"/>
                  </a:lnTo>
                  <a:lnTo>
                    <a:pt x="0" y="33"/>
                  </a:lnTo>
                  <a:lnTo>
                    <a:pt x="0" y="0"/>
                  </a:lnTo>
                  <a:lnTo>
                    <a:pt x="112" y="45"/>
                  </a:lnTo>
                  <a:lnTo>
                    <a:pt x="112" y="73"/>
                  </a:lnTo>
                  <a:lnTo>
                    <a:pt x="0" y="119"/>
                  </a:lnTo>
                  <a:lnTo>
                    <a:pt x="0" y="83"/>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0" name="组合 27">
              <a:extLst>
                <a:ext uri="{FF2B5EF4-FFF2-40B4-BE49-F238E27FC236}">
                  <a16:creationId xmlns:a16="http://schemas.microsoft.com/office/drawing/2014/main" id="{1CC0AA41-EFB1-4273-9036-3A380E1326CD}"/>
                </a:ext>
              </a:extLst>
            </p:cNvPr>
            <p:cNvGrpSpPr/>
            <p:nvPr/>
          </p:nvGrpSpPr>
          <p:grpSpPr>
            <a:xfrm>
              <a:off x="435710" y="569912"/>
              <a:ext cx="1816101" cy="277812"/>
              <a:chOff x="9918700" y="1535113"/>
              <a:chExt cx="1816101" cy="277812"/>
            </a:xfrm>
            <a:solidFill>
              <a:schemeClr val="bg1"/>
            </a:solidFill>
          </p:grpSpPr>
          <p:sp>
            <p:nvSpPr>
              <p:cNvPr id="21" name="Freeform 6">
                <a:extLst>
                  <a:ext uri="{FF2B5EF4-FFF2-40B4-BE49-F238E27FC236}">
                    <a16:creationId xmlns:a16="http://schemas.microsoft.com/office/drawing/2014/main" id="{F75DD2F4-F789-4201-8838-3A2DF20E7B23}"/>
                  </a:ext>
                </a:extLst>
              </p:cNvPr>
              <p:cNvSpPr>
                <a:spLocks noEditPoints="1"/>
              </p:cNvSpPr>
              <p:nvPr/>
            </p:nvSpPr>
            <p:spPr bwMode="auto">
              <a:xfrm>
                <a:off x="9918700" y="1593850"/>
                <a:ext cx="184150" cy="219075"/>
              </a:xfrm>
              <a:custGeom>
                <a:avLst/>
                <a:gdLst>
                  <a:gd name="T0" fmla="*/ 37 w 97"/>
                  <a:gd name="T1" fmla="*/ 116 h 116"/>
                  <a:gd name="T2" fmla="*/ 0 w 97"/>
                  <a:gd name="T3" fmla="*/ 83 h 116"/>
                  <a:gd name="T4" fmla="*/ 0 w 97"/>
                  <a:gd name="T5" fmla="*/ 82 h 116"/>
                  <a:gd name="T6" fmla="*/ 53 w 97"/>
                  <a:gd name="T7" fmla="*/ 46 h 116"/>
                  <a:gd name="T8" fmla="*/ 66 w 97"/>
                  <a:gd name="T9" fmla="*/ 46 h 116"/>
                  <a:gd name="T10" fmla="*/ 66 w 97"/>
                  <a:gd name="T11" fmla="*/ 40 h 116"/>
                  <a:gd name="T12" fmla="*/ 50 w 97"/>
                  <a:gd name="T13" fmla="*/ 23 h 116"/>
                  <a:gd name="T14" fmla="*/ 33 w 97"/>
                  <a:gd name="T15" fmla="*/ 37 h 116"/>
                  <a:gd name="T16" fmla="*/ 4 w 97"/>
                  <a:gd name="T17" fmla="*/ 37 h 116"/>
                  <a:gd name="T18" fmla="*/ 51 w 97"/>
                  <a:gd name="T19" fmla="*/ 0 h 116"/>
                  <a:gd name="T20" fmla="*/ 97 w 97"/>
                  <a:gd name="T21" fmla="*/ 39 h 116"/>
                  <a:gd name="T22" fmla="*/ 97 w 97"/>
                  <a:gd name="T23" fmla="*/ 113 h 116"/>
                  <a:gd name="T24" fmla="*/ 67 w 97"/>
                  <a:gd name="T25" fmla="*/ 113 h 116"/>
                  <a:gd name="T26" fmla="*/ 67 w 97"/>
                  <a:gd name="T27" fmla="*/ 101 h 116"/>
                  <a:gd name="T28" fmla="*/ 37 w 97"/>
                  <a:gd name="T29" fmla="*/ 116 h 116"/>
                  <a:gd name="T30" fmla="*/ 66 w 97"/>
                  <a:gd name="T31" fmla="*/ 77 h 116"/>
                  <a:gd name="T32" fmla="*/ 66 w 97"/>
                  <a:gd name="T33" fmla="*/ 66 h 116"/>
                  <a:gd name="T34" fmla="*/ 54 w 97"/>
                  <a:gd name="T35" fmla="*/ 66 h 116"/>
                  <a:gd name="T36" fmla="*/ 31 w 97"/>
                  <a:gd name="T37" fmla="*/ 80 h 116"/>
                  <a:gd name="T38" fmla="*/ 31 w 97"/>
                  <a:gd name="T39" fmla="*/ 81 h 116"/>
                  <a:gd name="T40" fmla="*/ 46 w 97"/>
                  <a:gd name="T41" fmla="*/ 94 h 116"/>
                  <a:gd name="T42" fmla="*/ 66 w 97"/>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16">
                    <a:moveTo>
                      <a:pt x="37" y="116"/>
                    </a:moveTo>
                    <a:cubicBezTo>
                      <a:pt x="17" y="116"/>
                      <a:pt x="0" y="106"/>
                      <a:pt x="0" y="83"/>
                    </a:cubicBezTo>
                    <a:cubicBezTo>
                      <a:pt x="0" y="82"/>
                      <a:pt x="0" y="82"/>
                      <a:pt x="0" y="82"/>
                    </a:cubicBezTo>
                    <a:cubicBezTo>
                      <a:pt x="0" y="54"/>
                      <a:pt x="24" y="46"/>
                      <a:pt x="53" y="46"/>
                    </a:cubicBezTo>
                    <a:cubicBezTo>
                      <a:pt x="66" y="46"/>
                      <a:pt x="66" y="46"/>
                      <a:pt x="66" y="46"/>
                    </a:cubicBezTo>
                    <a:cubicBezTo>
                      <a:pt x="66" y="40"/>
                      <a:pt x="66" y="40"/>
                      <a:pt x="66" y="40"/>
                    </a:cubicBezTo>
                    <a:cubicBezTo>
                      <a:pt x="66" y="29"/>
                      <a:pt x="61" y="23"/>
                      <a:pt x="50" y="23"/>
                    </a:cubicBezTo>
                    <a:cubicBezTo>
                      <a:pt x="40" y="23"/>
                      <a:pt x="34" y="28"/>
                      <a:pt x="33" y="37"/>
                    </a:cubicBezTo>
                    <a:cubicBezTo>
                      <a:pt x="4" y="37"/>
                      <a:pt x="4" y="37"/>
                      <a:pt x="4" y="37"/>
                    </a:cubicBezTo>
                    <a:cubicBezTo>
                      <a:pt x="6" y="12"/>
                      <a:pt x="25" y="0"/>
                      <a:pt x="51" y="0"/>
                    </a:cubicBezTo>
                    <a:cubicBezTo>
                      <a:pt x="78" y="0"/>
                      <a:pt x="97" y="12"/>
                      <a:pt x="97" y="39"/>
                    </a:cubicBezTo>
                    <a:cubicBezTo>
                      <a:pt x="97" y="113"/>
                      <a:pt x="97" y="113"/>
                      <a:pt x="97" y="113"/>
                    </a:cubicBezTo>
                    <a:cubicBezTo>
                      <a:pt x="67" y="113"/>
                      <a:pt x="67" y="113"/>
                      <a:pt x="67" y="113"/>
                    </a:cubicBezTo>
                    <a:cubicBezTo>
                      <a:pt x="67" y="101"/>
                      <a:pt x="67" y="101"/>
                      <a:pt x="67" y="101"/>
                    </a:cubicBezTo>
                    <a:cubicBezTo>
                      <a:pt x="62" y="109"/>
                      <a:pt x="51" y="116"/>
                      <a:pt x="37" y="116"/>
                    </a:cubicBezTo>
                    <a:close/>
                    <a:moveTo>
                      <a:pt x="66" y="77"/>
                    </a:moveTo>
                    <a:cubicBezTo>
                      <a:pt x="66" y="66"/>
                      <a:pt x="66" y="66"/>
                      <a:pt x="66" y="66"/>
                    </a:cubicBezTo>
                    <a:cubicBezTo>
                      <a:pt x="54" y="66"/>
                      <a:pt x="54" y="66"/>
                      <a:pt x="54" y="66"/>
                    </a:cubicBezTo>
                    <a:cubicBezTo>
                      <a:pt x="39" y="66"/>
                      <a:pt x="31" y="70"/>
                      <a:pt x="31" y="80"/>
                    </a:cubicBezTo>
                    <a:cubicBezTo>
                      <a:pt x="31" y="81"/>
                      <a:pt x="31" y="81"/>
                      <a:pt x="31" y="81"/>
                    </a:cubicBezTo>
                    <a:cubicBezTo>
                      <a:pt x="31" y="89"/>
                      <a:pt x="36" y="94"/>
                      <a:pt x="46" y="94"/>
                    </a:cubicBezTo>
                    <a:cubicBezTo>
                      <a:pt x="57" y="94"/>
                      <a:pt x="66" y="88"/>
                      <a:pt x="66" y="7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7">
                <a:extLst>
                  <a:ext uri="{FF2B5EF4-FFF2-40B4-BE49-F238E27FC236}">
                    <a16:creationId xmlns:a16="http://schemas.microsoft.com/office/drawing/2014/main" id="{FD2223AC-4802-4976-A492-2A25416BB1E1}"/>
                  </a:ext>
                </a:extLst>
              </p:cNvPr>
              <p:cNvSpPr>
                <a:spLocks/>
              </p:cNvSpPr>
              <p:nvPr/>
            </p:nvSpPr>
            <p:spPr bwMode="auto">
              <a:xfrm>
                <a:off x="10134600" y="1593850"/>
                <a:ext cx="195263" cy="219075"/>
              </a:xfrm>
              <a:custGeom>
                <a:avLst/>
                <a:gdLst>
                  <a:gd name="T0" fmla="*/ 53 w 103"/>
                  <a:gd name="T1" fmla="*/ 116 h 116"/>
                  <a:gd name="T2" fmla="*/ 0 w 103"/>
                  <a:gd name="T3" fmla="*/ 59 h 116"/>
                  <a:gd name="T4" fmla="*/ 0 w 103"/>
                  <a:gd name="T5" fmla="*/ 58 h 116"/>
                  <a:gd name="T6" fmla="*/ 54 w 103"/>
                  <a:gd name="T7" fmla="*/ 0 h 116"/>
                  <a:gd name="T8" fmla="*/ 102 w 103"/>
                  <a:gd name="T9" fmla="*/ 42 h 116"/>
                  <a:gd name="T10" fmla="*/ 72 w 103"/>
                  <a:gd name="T11" fmla="*/ 42 h 116"/>
                  <a:gd name="T12" fmla="*/ 54 w 103"/>
                  <a:gd name="T13" fmla="*/ 24 h 116"/>
                  <a:gd name="T14" fmla="*/ 32 w 103"/>
                  <a:gd name="T15" fmla="*/ 56 h 116"/>
                  <a:gd name="T16" fmla="*/ 32 w 103"/>
                  <a:gd name="T17" fmla="*/ 60 h 116"/>
                  <a:gd name="T18" fmla="*/ 54 w 103"/>
                  <a:gd name="T19" fmla="*/ 92 h 116"/>
                  <a:gd name="T20" fmla="*/ 74 w 103"/>
                  <a:gd name="T21" fmla="*/ 72 h 116"/>
                  <a:gd name="T22" fmla="*/ 103 w 103"/>
                  <a:gd name="T23" fmla="*/ 72 h 116"/>
                  <a:gd name="T24" fmla="*/ 53 w 103"/>
                  <a:gd name="T2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6">
                    <a:moveTo>
                      <a:pt x="53" y="116"/>
                    </a:moveTo>
                    <a:cubicBezTo>
                      <a:pt x="23" y="116"/>
                      <a:pt x="0" y="97"/>
                      <a:pt x="0" y="59"/>
                    </a:cubicBezTo>
                    <a:cubicBezTo>
                      <a:pt x="0" y="58"/>
                      <a:pt x="0" y="58"/>
                      <a:pt x="0" y="58"/>
                    </a:cubicBezTo>
                    <a:cubicBezTo>
                      <a:pt x="0" y="20"/>
                      <a:pt x="24" y="0"/>
                      <a:pt x="54" y="0"/>
                    </a:cubicBezTo>
                    <a:cubicBezTo>
                      <a:pt x="79" y="0"/>
                      <a:pt x="99" y="13"/>
                      <a:pt x="102" y="42"/>
                    </a:cubicBezTo>
                    <a:cubicBezTo>
                      <a:pt x="72" y="42"/>
                      <a:pt x="72" y="42"/>
                      <a:pt x="72" y="42"/>
                    </a:cubicBezTo>
                    <a:cubicBezTo>
                      <a:pt x="70" y="31"/>
                      <a:pt x="65" y="24"/>
                      <a:pt x="54" y="24"/>
                    </a:cubicBezTo>
                    <a:cubicBezTo>
                      <a:pt x="41" y="24"/>
                      <a:pt x="32" y="35"/>
                      <a:pt x="32" y="56"/>
                    </a:cubicBezTo>
                    <a:cubicBezTo>
                      <a:pt x="32" y="60"/>
                      <a:pt x="32" y="60"/>
                      <a:pt x="32" y="60"/>
                    </a:cubicBezTo>
                    <a:cubicBezTo>
                      <a:pt x="32" y="82"/>
                      <a:pt x="40" y="92"/>
                      <a:pt x="54" y="92"/>
                    </a:cubicBezTo>
                    <a:cubicBezTo>
                      <a:pt x="65" y="92"/>
                      <a:pt x="73" y="85"/>
                      <a:pt x="74" y="72"/>
                    </a:cubicBezTo>
                    <a:cubicBezTo>
                      <a:pt x="103" y="72"/>
                      <a:pt x="103" y="72"/>
                      <a:pt x="103" y="72"/>
                    </a:cubicBezTo>
                    <a:cubicBezTo>
                      <a:pt x="101" y="98"/>
                      <a:pt x="83" y="116"/>
                      <a:pt x="53" y="1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8">
                <a:extLst>
                  <a:ext uri="{FF2B5EF4-FFF2-40B4-BE49-F238E27FC236}">
                    <a16:creationId xmlns:a16="http://schemas.microsoft.com/office/drawing/2014/main" id="{2049EF51-3C9F-4C90-A9FC-231CF453238B}"/>
                  </a:ext>
                </a:extLst>
              </p:cNvPr>
              <p:cNvSpPr>
                <a:spLocks/>
              </p:cNvSpPr>
              <p:nvPr/>
            </p:nvSpPr>
            <p:spPr bwMode="auto">
              <a:xfrm>
                <a:off x="10353675" y="1593850"/>
                <a:ext cx="193675" cy="219075"/>
              </a:xfrm>
              <a:custGeom>
                <a:avLst/>
                <a:gdLst>
                  <a:gd name="T0" fmla="*/ 53 w 102"/>
                  <a:gd name="T1" fmla="*/ 116 h 116"/>
                  <a:gd name="T2" fmla="*/ 0 w 102"/>
                  <a:gd name="T3" fmla="*/ 59 h 116"/>
                  <a:gd name="T4" fmla="*/ 0 w 102"/>
                  <a:gd name="T5" fmla="*/ 58 h 116"/>
                  <a:gd name="T6" fmla="*/ 53 w 102"/>
                  <a:gd name="T7" fmla="*/ 0 h 116"/>
                  <a:gd name="T8" fmla="*/ 101 w 102"/>
                  <a:gd name="T9" fmla="*/ 42 h 116"/>
                  <a:gd name="T10" fmla="*/ 72 w 102"/>
                  <a:gd name="T11" fmla="*/ 42 h 116"/>
                  <a:gd name="T12" fmla="*/ 53 w 102"/>
                  <a:gd name="T13" fmla="*/ 24 h 116"/>
                  <a:gd name="T14" fmla="*/ 31 w 102"/>
                  <a:gd name="T15" fmla="*/ 56 h 116"/>
                  <a:gd name="T16" fmla="*/ 31 w 102"/>
                  <a:gd name="T17" fmla="*/ 60 h 116"/>
                  <a:gd name="T18" fmla="*/ 54 w 102"/>
                  <a:gd name="T19" fmla="*/ 92 h 116"/>
                  <a:gd name="T20" fmla="*/ 74 w 102"/>
                  <a:gd name="T21" fmla="*/ 72 h 116"/>
                  <a:gd name="T22" fmla="*/ 102 w 102"/>
                  <a:gd name="T23" fmla="*/ 72 h 116"/>
                  <a:gd name="T24" fmla="*/ 53 w 102"/>
                  <a:gd name="T2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16">
                    <a:moveTo>
                      <a:pt x="53" y="116"/>
                    </a:moveTo>
                    <a:cubicBezTo>
                      <a:pt x="22" y="116"/>
                      <a:pt x="0" y="97"/>
                      <a:pt x="0" y="59"/>
                    </a:cubicBezTo>
                    <a:cubicBezTo>
                      <a:pt x="0" y="58"/>
                      <a:pt x="0" y="58"/>
                      <a:pt x="0" y="58"/>
                    </a:cubicBezTo>
                    <a:cubicBezTo>
                      <a:pt x="0" y="20"/>
                      <a:pt x="23" y="0"/>
                      <a:pt x="53" y="0"/>
                    </a:cubicBezTo>
                    <a:cubicBezTo>
                      <a:pt x="78" y="0"/>
                      <a:pt x="99" y="13"/>
                      <a:pt x="101" y="42"/>
                    </a:cubicBezTo>
                    <a:cubicBezTo>
                      <a:pt x="72" y="42"/>
                      <a:pt x="72" y="42"/>
                      <a:pt x="72" y="42"/>
                    </a:cubicBezTo>
                    <a:cubicBezTo>
                      <a:pt x="70" y="31"/>
                      <a:pt x="64" y="24"/>
                      <a:pt x="53" y="24"/>
                    </a:cubicBezTo>
                    <a:cubicBezTo>
                      <a:pt x="40" y="24"/>
                      <a:pt x="31" y="35"/>
                      <a:pt x="31" y="56"/>
                    </a:cubicBezTo>
                    <a:cubicBezTo>
                      <a:pt x="31" y="60"/>
                      <a:pt x="31" y="60"/>
                      <a:pt x="31" y="60"/>
                    </a:cubicBezTo>
                    <a:cubicBezTo>
                      <a:pt x="31" y="82"/>
                      <a:pt x="39" y="92"/>
                      <a:pt x="54" y="92"/>
                    </a:cubicBezTo>
                    <a:cubicBezTo>
                      <a:pt x="64" y="92"/>
                      <a:pt x="72" y="85"/>
                      <a:pt x="74" y="72"/>
                    </a:cubicBezTo>
                    <a:cubicBezTo>
                      <a:pt x="102" y="72"/>
                      <a:pt x="102" y="72"/>
                      <a:pt x="102" y="72"/>
                    </a:cubicBezTo>
                    <a:cubicBezTo>
                      <a:pt x="100" y="98"/>
                      <a:pt x="83" y="116"/>
                      <a:pt x="53" y="1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4" name="Freeform 9">
                <a:extLst>
                  <a:ext uri="{FF2B5EF4-FFF2-40B4-BE49-F238E27FC236}">
                    <a16:creationId xmlns:a16="http://schemas.microsoft.com/office/drawing/2014/main" id="{7F6C0873-CEC2-4F42-ADF5-20B89957A218}"/>
                  </a:ext>
                </a:extLst>
              </p:cNvPr>
              <p:cNvSpPr>
                <a:spLocks noEditPoints="1"/>
              </p:cNvSpPr>
              <p:nvPr/>
            </p:nvSpPr>
            <p:spPr bwMode="auto">
              <a:xfrm>
                <a:off x="10571163" y="1593850"/>
                <a:ext cx="195263" cy="219075"/>
              </a:xfrm>
              <a:custGeom>
                <a:avLst/>
                <a:gdLst>
                  <a:gd name="T0" fmla="*/ 54 w 103"/>
                  <a:gd name="T1" fmla="*/ 116 h 116"/>
                  <a:gd name="T2" fmla="*/ 0 w 103"/>
                  <a:gd name="T3" fmla="*/ 60 h 116"/>
                  <a:gd name="T4" fmla="*/ 0 w 103"/>
                  <a:gd name="T5" fmla="*/ 58 h 116"/>
                  <a:gd name="T6" fmla="*/ 53 w 103"/>
                  <a:gd name="T7" fmla="*/ 0 h 116"/>
                  <a:gd name="T8" fmla="*/ 103 w 103"/>
                  <a:gd name="T9" fmla="*/ 52 h 116"/>
                  <a:gd name="T10" fmla="*/ 103 w 103"/>
                  <a:gd name="T11" fmla="*/ 66 h 116"/>
                  <a:gd name="T12" fmla="*/ 31 w 103"/>
                  <a:gd name="T13" fmla="*/ 66 h 116"/>
                  <a:gd name="T14" fmla="*/ 54 w 103"/>
                  <a:gd name="T15" fmla="*/ 93 h 116"/>
                  <a:gd name="T16" fmla="*/ 75 w 103"/>
                  <a:gd name="T17" fmla="*/ 79 h 116"/>
                  <a:gd name="T18" fmla="*/ 103 w 103"/>
                  <a:gd name="T19" fmla="*/ 79 h 116"/>
                  <a:gd name="T20" fmla="*/ 54 w 103"/>
                  <a:gd name="T21" fmla="*/ 116 h 116"/>
                  <a:gd name="T22" fmla="*/ 32 w 103"/>
                  <a:gd name="T23" fmla="*/ 45 h 116"/>
                  <a:gd name="T24" fmla="*/ 73 w 103"/>
                  <a:gd name="T25" fmla="*/ 45 h 116"/>
                  <a:gd name="T26" fmla="*/ 53 w 103"/>
                  <a:gd name="T27" fmla="*/ 22 h 116"/>
                  <a:gd name="T28" fmla="*/ 32 w 103"/>
                  <a:gd name="T29" fmla="*/ 4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16">
                    <a:moveTo>
                      <a:pt x="54" y="116"/>
                    </a:moveTo>
                    <a:cubicBezTo>
                      <a:pt x="22" y="116"/>
                      <a:pt x="0" y="97"/>
                      <a:pt x="0" y="60"/>
                    </a:cubicBezTo>
                    <a:cubicBezTo>
                      <a:pt x="0" y="58"/>
                      <a:pt x="0" y="58"/>
                      <a:pt x="0" y="58"/>
                    </a:cubicBezTo>
                    <a:cubicBezTo>
                      <a:pt x="0" y="21"/>
                      <a:pt x="23" y="0"/>
                      <a:pt x="53" y="0"/>
                    </a:cubicBezTo>
                    <a:cubicBezTo>
                      <a:pt x="80" y="0"/>
                      <a:pt x="103" y="16"/>
                      <a:pt x="103" y="52"/>
                    </a:cubicBezTo>
                    <a:cubicBezTo>
                      <a:pt x="103" y="66"/>
                      <a:pt x="103" y="66"/>
                      <a:pt x="103" y="66"/>
                    </a:cubicBezTo>
                    <a:cubicBezTo>
                      <a:pt x="31" y="66"/>
                      <a:pt x="31" y="66"/>
                      <a:pt x="31" y="66"/>
                    </a:cubicBezTo>
                    <a:cubicBezTo>
                      <a:pt x="32" y="86"/>
                      <a:pt x="41" y="93"/>
                      <a:pt x="54" y="93"/>
                    </a:cubicBezTo>
                    <a:cubicBezTo>
                      <a:pt x="66" y="93"/>
                      <a:pt x="72" y="87"/>
                      <a:pt x="75" y="79"/>
                    </a:cubicBezTo>
                    <a:cubicBezTo>
                      <a:pt x="103" y="79"/>
                      <a:pt x="103" y="79"/>
                      <a:pt x="103" y="79"/>
                    </a:cubicBezTo>
                    <a:cubicBezTo>
                      <a:pt x="100" y="100"/>
                      <a:pt x="83" y="116"/>
                      <a:pt x="54" y="116"/>
                    </a:cubicBezTo>
                    <a:close/>
                    <a:moveTo>
                      <a:pt x="32" y="45"/>
                    </a:moveTo>
                    <a:cubicBezTo>
                      <a:pt x="73" y="45"/>
                      <a:pt x="73" y="45"/>
                      <a:pt x="73" y="45"/>
                    </a:cubicBezTo>
                    <a:cubicBezTo>
                      <a:pt x="72" y="29"/>
                      <a:pt x="65" y="22"/>
                      <a:pt x="53" y="22"/>
                    </a:cubicBezTo>
                    <a:cubicBezTo>
                      <a:pt x="43" y="22"/>
                      <a:pt x="34" y="27"/>
                      <a:pt x="32" y="4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0">
                <a:extLst>
                  <a:ext uri="{FF2B5EF4-FFF2-40B4-BE49-F238E27FC236}">
                    <a16:creationId xmlns:a16="http://schemas.microsoft.com/office/drawing/2014/main" id="{ADAB619F-173A-4F9E-9B02-5A56EE05C7E5}"/>
                  </a:ext>
                </a:extLst>
              </p:cNvPr>
              <p:cNvSpPr>
                <a:spLocks/>
              </p:cNvSpPr>
              <p:nvPr/>
            </p:nvSpPr>
            <p:spPr bwMode="auto">
              <a:xfrm>
                <a:off x="10802938" y="1593850"/>
                <a:ext cx="184150" cy="214312"/>
              </a:xfrm>
              <a:custGeom>
                <a:avLst/>
                <a:gdLst>
                  <a:gd name="T0" fmla="*/ 0 w 98"/>
                  <a:gd name="T1" fmla="*/ 3 h 113"/>
                  <a:gd name="T2" fmla="*/ 31 w 98"/>
                  <a:gd name="T3" fmla="*/ 3 h 113"/>
                  <a:gd name="T4" fmla="*/ 31 w 98"/>
                  <a:gd name="T5" fmla="*/ 19 h 113"/>
                  <a:gd name="T6" fmla="*/ 65 w 98"/>
                  <a:gd name="T7" fmla="*/ 0 h 113"/>
                  <a:gd name="T8" fmla="*/ 98 w 98"/>
                  <a:gd name="T9" fmla="*/ 39 h 113"/>
                  <a:gd name="T10" fmla="*/ 98 w 98"/>
                  <a:gd name="T11" fmla="*/ 113 h 113"/>
                  <a:gd name="T12" fmla="*/ 67 w 98"/>
                  <a:gd name="T13" fmla="*/ 113 h 113"/>
                  <a:gd name="T14" fmla="*/ 67 w 98"/>
                  <a:gd name="T15" fmla="*/ 44 h 113"/>
                  <a:gd name="T16" fmla="*/ 51 w 98"/>
                  <a:gd name="T17" fmla="*/ 25 h 113"/>
                  <a:gd name="T18" fmla="*/ 31 w 98"/>
                  <a:gd name="T19" fmla="*/ 46 h 113"/>
                  <a:gd name="T20" fmla="*/ 31 w 98"/>
                  <a:gd name="T21" fmla="*/ 113 h 113"/>
                  <a:gd name="T22" fmla="*/ 0 w 98"/>
                  <a:gd name="T23" fmla="*/ 113 h 113"/>
                  <a:gd name="T24" fmla="*/ 0 w 98"/>
                  <a:gd name="T25"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3">
                    <a:moveTo>
                      <a:pt x="0" y="3"/>
                    </a:moveTo>
                    <a:cubicBezTo>
                      <a:pt x="31" y="3"/>
                      <a:pt x="31" y="3"/>
                      <a:pt x="31" y="3"/>
                    </a:cubicBezTo>
                    <a:cubicBezTo>
                      <a:pt x="31" y="19"/>
                      <a:pt x="31" y="19"/>
                      <a:pt x="31" y="19"/>
                    </a:cubicBezTo>
                    <a:cubicBezTo>
                      <a:pt x="37" y="9"/>
                      <a:pt x="48" y="0"/>
                      <a:pt x="65" y="0"/>
                    </a:cubicBezTo>
                    <a:cubicBezTo>
                      <a:pt x="85" y="0"/>
                      <a:pt x="98" y="12"/>
                      <a:pt x="98" y="39"/>
                    </a:cubicBezTo>
                    <a:cubicBezTo>
                      <a:pt x="98" y="113"/>
                      <a:pt x="98" y="113"/>
                      <a:pt x="98" y="113"/>
                    </a:cubicBezTo>
                    <a:cubicBezTo>
                      <a:pt x="67" y="113"/>
                      <a:pt x="67" y="113"/>
                      <a:pt x="67" y="113"/>
                    </a:cubicBezTo>
                    <a:cubicBezTo>
                      <a:pt x="67" y="44"/>
                      <a:pt x="67" y="44"/>
                      <a:pt x="67" y="44"/>
                    </a:cubicBezTo>
                    <a:cubicBezTo>
                      <a:pt x="67" y="31"/>
                      <a:pt x="62" y="25"/>
                      <a:pt x="51" y="25"/>
                    </a:cubicBezTo>
                    <a:cubicBezTo>
                      <a:pt x="40" y="25"/>
                      <a:pt x="31" y="32"/>
                      <a:pt x="31" y="46"/>
                    </a:cubicBezTo>
                    <a:cubicBezTo>
                      <a:pt x="31" y="113"/>
                      <a:pt x="31" y="113"/>
                      <a:pt x="31" y="113"/>
                    </a:cubicBezTo>
                    <a:cubicBezTo>
                      <a:pt x="0" y="113"/>
                      <a:pt x="0" y="113"/>
                      <a:pt x="0" y="113"/>
                    </a:cubicBezTo>
                    <a:lnTo>
                      <a:pt x="0"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1">
                <a:extLst>
                  <a:ext uri="{FF2B5EF4-FFF2-40B4-BE49-F238E27FC236}">
                    <a16:creationId xmlns:a16="http://schemas.microsoft.com/office/drawing/2014/main" id="{21409BD1-2176-43E9-9BF9-E56A05215FD7}"/>
                  </a:ext>
                </a:extLst>
              </p:cNvPr>
              <p:cNvSpPr>
                <a:spLocks/>
              </p:cNvSpPr>
              <p:nvPr/>
            </p:nvSpPr>
            <p:spPr bwMode="auto">
              <a:xfrm>
                <a:off x="11014075" y="1535113"/>
                <a:ext cx="125413" cy="276225"/>
              </a:xfrm>
              <a:custGeom>
                <a:avLst/>
                <a:gdLst>
                  <a:gd name="T0" fmla="*/ 44 w 66"/>
                  <a:gd name="T1" fmla="*/ 0 h 146"/>
                  <a:gd name="T2" fmla="*/ 44 w 66"/>
                  <a:gd name="T3" fmla="*/ 34 h 146"/>
                  <a:gd name="T4" fmla="*/ 65 w 66"/>
                  <a:gd name="T5" fmla="*/ 34 h 146"/>
                  <a:gd name="T6" fmla="*/ 65 w 66"/>
                  <a:gd name="T7" fmla="*/ 57 h 146"/>
                  <a:gd name="T8" fmla="*/ 44 w 66"/>
                  <a:gd name="T9" fmla="*/ 57 h 146"/>
                  <a:gd name="T10" fmla="*/ 44 w 66"/>
                  <a:gd name="T11" fmla="*/ 109 h 146"/>
                  <a:gd name="T12" fmla="*/ 55 w 66"/>
                  <a:gd name="T13" fmla="*/ 121 h 146"/>
                  <a:gd name="T14" fmla="*/ 66 w 66"/>
                  <a:gd name="T15" fmla="*/ 119 h 146"/>
                  <a:gd name="T16" fmla="*/ 66 w 66"/>
                  <a:gd name="T17" fmla="*/ 144 h 146"/>
                  <a:gd name="T18" fmla="*/ 48 w 66"/>
                  <a:gd name="T19" fmla="*/ 146 h 146"/>
                  <a:gd name="T20" fmla="*/ 13 w 66"/>
                  <a:gd name="T21" fmla="*/ 112 h 146"/>
                  <a:gd name="T22" fmla="*/ 13 w 66"/>
                  <a:gd name="T23" fmla="*/ 57 h 146"/>
                  <a:gd name="T24" fmla="*/ 0 w 66"/>
                  <a:gd name="T25" fmla="*/ 57 h 146"/>
                  <a:gd name="T26" fmla="*/ 0 w 66"/>
                  <a:gd name="T27" fmla="*/ 34 h 146"/>
                  <a:gd name="T28" fmla="*/ 13 w 66"/>
                  <a:gd name="T29" fmla="*/ 34 h 146"/>
                  <a:gd name="T30" fmla="*/ 13 w 66"/>
                  <a:gd name="T31" fmla="*/ 13 h 146"/>
                  <a:gd name="T32" fmla="*/ 44 w 66"/>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146">
                    <a:moveTo>
                      <a:pt x="44" y="0"/>
                    </a:moveTo>
                    <a:cubicBezTo>
                      <a:pt x="44" y="34"/>
                      <a:pt x="44" y="34"/>
                      <a:pt x="44" y="34"/>
                    </a:cubicBezTo>
                    <a:cubicBezTo>
                      <a:pt x="65" y="34"/>
                      <a:pt x="65" y="34"/>
                      <a:pt x="65" y="34"/>
                    </a:cubicBezTo>
                    <a:cubicBezTo>
                      <a:pt x="65" y="57"/>
                      <a:pt x="65" y="57"/>
                      <a:pt x="65" y="57"/>
                    </a:cubicBezTo>
                    <a:cubicBezTo>
                      <a:pt x="44" y="57"/>
                      <a:pt x="44" y="57"/>
                      <a:pt x="44" y="57"/>
                    </a:cubicBezTo>
                    <a:cubicBezTo>
                      <a:pt x="44" y="109"/>
                      <a:pt x="44" y="109"/>
                      <a:pt x="44" y="109"/>
                    </a:cubicBezTo>
                    <a:cubicBezTo>
                      <a:pt x="44" y="117"/>
                      <a:pt x="48" y="121"/>
                      <a:pt x="55" y="121"/>
                    </a:cubicBezTo>
                    <a:cubicBezTo>
                      <a:pt x="59" y="121"/>
                      <a:pt x="63" y="121"/>
                      <a:pt x="66" y="119"/>
                    </a:cubicBezTo>
                    <a:cubicBezTo>
                      <a:pt x="66" y="144"/>
                      <a:pt x="66" y="144"/>
                      <a:pt x="66" y="144"/>
                    </a:cubicBezTo>
                    <a:cubicBezTo>
                      <a:pt x="62" y="145"/>
                      <a:pt x="56" y="146"/>
                      <a:pt x="48" y="146"/>
                    </a:cubicBezTo>
                    <a:cubicBezTo>
                      <a:pt x="24" y="146"/>
                      <a:pt x="13" y="135"/>
                      <a:pt x="13" y="112"/>
                    </a:cubicBezTo>
                    <a:cubicBezTo>
                      <a:pt x="13" y="57"/>
                      <a:pt x="13" y="57"/>
                      <a:pt x="13" y="57"/>
                    </a:cubicBezTo>
                    <a:cubicBezTo>
                      <a:pt x="0" y="57"/>
                      <a:pt x="0" y="57"/>
                      <a:pt x="0" y="57"/>
                    </a:cubicBezTo>
                    <a:cubicBezTo>
                      <a:pt x="0" y="34"/>
                      <a:pt x="0" y="34"/>
                      <a:pt x="0" y="34"/>
                    </a:cubicBezTo>
                    <a:cubicBezTo>
                      <a:pt x="13" y="34"/>
                      <a:pt x="13" y="34"/>
                      <a:pt x="13" y="34"/>
                    </a:cubicBezTo>
                    <a:cubicBezTo>
                      <a:pt x="13" y="13"/>
                      <a:pt x="13" y="13"/>
                      <a:pt x="13" y="13"/>
                    </a:cubicBezTo>
                    <a:lnTo>
                      <a:pt x="4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7" name="Freeform 12">
                <a:extLst>
                  <a:ext uri="{FF2B5EF4-FFF2-40B4-BE49-F238E27FC236}">
                    <a16:creationId xmlns:a16="http://schemas.microsoft.com/office/drawing/2014/main" id="{7A53CCE4-AA19-4718-8655-FC7F5CBBA2A6}"/>
                  </a:ext>
                </a:extLst>
              </p:cNvPr>
              <p:cNvSpPr>
                <a:spLocks/>
              </p:cNvSpPr>
              <p:nvPr/>
            </p:nvSpPr>
            <p:spPr bwMode="auto">
              <a:xfrm>
                <a:off x="11172825" y="1600200"/>
                <a:ext cx="184150" cy="212725"/>
              </a:xfrm>
              <a:custGeom>
                <a:avLst/>
                <a:gdLst>
                  <a:gd name="T0" fmla="*/ 97 w 97"/>
                  <a:gd name="T1" fmla="*/ 110 h 113"/>
                  <a:gd name="T2" fmla="*/ 67 w 97"/>
                  <a:gd name="T3" fmla="*/ 110 h 113"/>
                  <a:gd name="T4" fmla="*/ 67 w 97"/>
                  <a:gd name="T5" fmla="*/ 94 h 113"/>
                  <a:gd name="T6" fmla="*/ 34 w 97"/>
                  <a:gd name="T7" fmla="*/ 113 h 113"/>
                  <a:gd name="T8" fmla="*/ 0 w 97"/>
                  <a:gd name="T9" fmla="*/ 75 h 113"/>
                  <a:gd name="T10" fmla="*/ 0 w 97"/>
                  <a:gd name="T11" fmla="*/ 0 h 113"/>
                  <a:gd name="T12" fmla="*/ 31 w 97"/>
                  <a:gd name="T13" fmla="*/ 0 h 113"/>
                  <a:gd name="T14" fmla="*/ 31 w 97"/>
                  <a:gd name="T15" fmla="*/ 70 h 113"/>
                  <a:gd name="T16" fmla="*/ 47 w 97"/>
                  <a:gd name="T17" fmla="*/ 89 h 113"/>
                  <a:gd name="T18" fmla="*/ 67 w 97"/>
                  <a:gd name="T19" fmla="*/ 68 h 113"/>
                  <a:gd name="T20" fmla="*/ 67 w 97"/>
                  <a:gd name="T21" fmla="*/ 0 h 113"/>
                  <a:gd name="T22" fmla="*/ 97 w 97"/>
                  <a:gd name="T23" fmla="*/ 0 h 113"/>
                  <a:gd name="T24" fmla="*/ 97 w 97"/>
                  <a:gd name="T2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13">
                    <a:moveTo>
                      <a:pt x="97" y="110"/>
                    </a:moveTo>
                    <a:cubicBezTo>
                      <a:pt x="67" y="110"/>
                      <a:pt x="67" y="110"/>
                      <a:pt x="67" y="110"/>
                    </a:cubicBezTo>
                    <a:cubicBezTo>
                      <a:pt x="67" y="94"/>
                      <a:pt x="67" y="94"/>
                      <a:pt x="67" y="94"/>
                    </a:cubicBezTo>
                    <a:cubicBezTo>
                      <a:pt x="61" y="105"/>
                      <a:pt x="51" y="113"/>
                      <a:pt x="34" y="113"/>
                    </a:cubicBezTo>
                    <a:cubicBezTo>
                      <a:pt x="14" y="113"/>
                      <a:pt x="0" y="101"/>
                      <a:pt x="0" y="75"/>
                    </a:cubicBezTo>
                    <a:cubicBezTo>
                      <a:pt x="0" y="0"/>
                      <a:pt x="0" y="0"/>
                      <a:pt x="0" y="0"/>
                    </a:cubicBezTo>
                    <a:cubicBezTo>
                      <a:pt x="31" y="0"/>
                      <a:pt x="31" y="0"/>
                      <a:pt x="31" y="0"/>
                    </a:cubicBezTo>
                    <a:cubicBezTo>
                      <a:pt x="31" y="70"/>
                      <a:pt x="31" y="70"/>
                      <a:pt x="31" y="70"/>
                    </a:cubicBezTo>
                    <a:cubicBezTo>
                      <a:pt x="31" y="83"/>
                      <a:pt x="36" y="89"/>
                      <a:pt x="47" y="89"/>
                    </a:cubicBezTo>
                    <a:cubicBezTo>
                      <a:pt x="58" y="89"/>
                      <a:pt x="67" y="82"/>
                      <a:pt x="67" y="68"/>
                    </a:cubicBezTo>
                    <a:cubicBezTo>
                      <a:pt x="67" y="0"/>
                      <a:pt x="67" y="0"/>
                      <a:pt x="67" y="0"/>
                    </a:cubicBezTo>
                    <a:cubicBezTo>
                      <a:pt x="97" y="0"/>
                      <a:pt x="97" y="0"/>
                      <a:pt x="97" y="0"/>
                    </a:cubicBezTo>
                    <a:lnTo>
                      <a:pt x="97" y="1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3">
                <a:extLst>
                  <a:ext uri="{FF2B5EF4-FFF2-40B4-BE49-F238E27FC236}">
                    <a16:creationId xmlns:a16="http://schemas.microsoft.com/office/drawing/2014/main" id="{EF3031A0-0B13-4539-ADD7-3E19A0B69F0E}"/>
                  </a:ext>
                </a:extLst>
              </p:cNvPr>
              <p:cNvSpPr>
                <a:spLocks/>
              </p:cNvSpPr>
              <p:nvPr/>
            </p:nvSpPr>
            <p:spPr bwMode="auto">
              <a:xfrm>
                <a:off x="11399838" y="1595438"/>
                <a:ext cx="120650" cy="212725"/>
              </a:xfrm>
              <a:custGeom>
                <a:avLst/>
                <a:gdLst>
                  <a:gd name="T0" fmla="*/ 0 w 64"/>
                  <a:gd name="T1" fmla="*/ 2 h 112"/>
                  <a:gd name="T2" fmla="*/ 31 w 64"/>
                  <a:gd name="T3" fmla="*/ 2 h 112"/>
                  <a:gd name="T4" fmla="*/ 31 w 64"/>
                  <a:gd name="T5" fmla="*/ 22 h 112"/>
                  <a:gd name="T6" fmla="*/ 64 w 64"/>
                  <a:gd name="T7" fmla="*/ 0 h 112"/>
                  <a:gd name="T8" fmla="*/ 64 w 64"/>
                  <a:gd name="T9" fmla="*/ 31 h 112"/>
                  <a:gd name="T10" fmla="*/ 31 w 64"/>
                  <a:gd name="T11" fmla="*/ 55 h 112"/>
                  <a:gd name="T12" fmla="*/ 31 w 64"/>
                  <a:gd name="T13" fmla="*/ 112 h 112"/>
                  <a:gd name="T14" fmla="*/ 0 w 64"/>
                  <a:gd name="T15" fmla="*/ 112 h 112"/>
                  <a:gd name="T16" fmla="*/ 0 w 64"/>
                  <a:gd name="T17"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0" y="2"/>
                    </a:moveTo>
                    <a:cubicBezTo>
                      <a:pt x="31" y="2"/>
                      <a:pt x="31" y="2"/>
                      <a:pt x="31" y="2"/>
                    </a:cubicBezTo>
                    <a:cubicBezTo>
                      <a:pt x="31" y="22"/>
                      <a:pt x="31" y="22"/>
                      <a:pt x="31" y="22"/>
                    </a:cubicBezTo>
                    <a:cubicBezTo>
                      <a:pt x="37" y="7"/>
                      <a:pt x="48" y="0"/>
                      <a:pt x="64" y="0"/>
                    </a:cubicBezTo>
                    <a:cubicBezTo>
                      <a:pt x="64" y="31"/>
                      <a:pt x="64" y="31"/>
                      <a:pt x="64" y="31"/>
                    </a:cubicBezTo>
                    <a:cubicBezTo>
                      <a:pt x="43" y="31"/>
                      <a:pt x="31" y="37"/>
                      <a:pt x="31" y="55"/>
                    </a:cubicBezTo>
                    <a:cubicBezTo>
                      <a:pt x="31" y="112"/>
                      <a:pt x="31" y="112"/>
                      <a:pt x="31" y="112"/>
                    </a:cubicBezTo>
                    <a:cubicBezTo>
                      <a:pt x="0" y="112"/>
                      <a:pt x="0" y="112"/>
                      <a:pt x="0" y="112"/>
                    </a:cubicBezTo>
                    <a:lnTo>
                      <a:pt x="0"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4">
                <a:extLst>
                  <a:ext uri="{FF2B5EF4-FFF2-40B4-BE49-F238E27FC236}">
                    <a16:creationId xmlns:a16="http://schemas.microsoft.com/office/drawing/2014/main" id="{A25F42FD-6E72-451D-ADB9-07F729224A48}"/>
                  </a:ext>
                </a:extLst>
              </p:cNvPr>
              <p:cNvSpPr>
                <a:spLocks noEditPoints="1"/>
              </p:cNvSpPr>
              <p:nvPr/>
            </p:nvSpPr>
            <p:spPr bwMode="auto">
              <a:xfrm>
                <a:off x="11539538" y="1593850"/>
                <a:ext cx="195263" cy="219075"/>
              </a:xfrm>
              <a:custGeom>
                <a:avLst/>
                <a:gdLst>
                  <a:gd name="T0" fmla="*/ 54 w 103"/>
                  <a:gd name="T1" fmla="*/ 116 h 116"/>
                  <a:gd name="T2" fmla="*/ 0 w 103"/>
                  <a:gd name="T3" fmla="*/ 60 h 116"/>
                  <a:gd name="T4" fmla="*/ 0 w 103"/>
                  <a:gd name="T5" fmla="*/ 58 h 116"/>
                  <a:gd name="T6" fmla="*/ 53 w 103"/>
                  <a:gd name="T7" fmla="*/ 0 h 116"/>
                  <a:gd name="T8" fmla="*/ 103 w 103"/>
                  <a:gd name="T9" fmla="*/ 52 h 116"/>
                  <a:gd name="T10" fmla="*/ 103 w 103"/>
                  <a:gd name="T11" fmla="*/ 66 h 116"/>
                  <a:gd name="T12" fmla="*/ 31 w 103"/>
                  <a:gd name="T13" fmla="*/ 66 h 116"/>
                  <a:gd name="T14" fmla="*/ 54 w 103"/>
                  <a:gd name="T15" fmla="*/ 93 h 116"/>
                  <a:gd name="T16" fmla="*/ 75 w 103"/>
                  <a:gd name="T17" fmla="*/ 79 h 116"/>
                  <a:gd name="T18" fmla="*/ 103 w 103"/>
                  <a:gd name="T19" fmla="*/ 79 h 116"/>
                  <a:gd name="T20" fmla="*/ 54 w 103"/>
                  <a:gd name="T21" fmla="*/ 116 h 116"/>
                  <a:gd name="T22" fmla="*/ 32 w 103"/>
                  <a:gd name="T23" fmla="*/ 45 h 116"/>
                  <a:gd name="T24" fmla="*/ 73 w 103"/>
                  <a:gd name="T25" fmla="*/ 45 h 116"/>
                  <a:gd name="T26" fmla="*/ 53 w 103"/>
                  <a:gd name="T27" fmla="*/ 22 h 116"/>
                  <a:gd name="T28" fmla="*/ 32 w 103"/>
                  <a:gd name="T29" fmla="*/ 4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16">
                    <a:moveTo>
                      <a:pt x="54" y="116"/>
                    </a:moveTo>
                    <a:cubicBezTo>
                      <a:pt x="22" y="116"/>
                      <a:pt x="0" y="97"/>
                      <a:pt x="0" y="60"/>
                    </a:cubicBezTo>
                    <a:cubicBezTo>
                      <a:pt x="0" y="58"/>
                      <a:pt x="0" y="58"/>
                      <a:pt x="0" y="58"/>
                    </a:cubicBezTo>
                    <a:cubicBezTo>
                      <a:pt x="0" y="21"/>
                      <a:pt x="23" y="0"/>
                      <a:pt x="53" y="0"/>
                    </a:cubicBezTo>
                    <a:cubicBezTo>
                      <a:pt x="80" y="0"/>
                      <a:pt x="103" y="16"/>
                      <a:pt x="103" y="52"/>
                    </a:cubicBezTo>
                    <a:cubicBezTo>
                      <a:pt x="103" y="66"/>
                      <a:pt x="103" y="66"/>
                      <a:pt x="103" y="66"/>
                    </a:cubicBezTo>
                    <a:cubicBezTo>
                      <a:pt x="31" y="66"/>
                      <a:pt x="31" y="66"/>
                      <a:pt x="31" y="66"/>
                    </a:cubicBezTo>
                    <a:cubicBezTo>
                      <a:pt x="32" y="86"/>
                      <a:pt x="41" y="93"/>
                      <a:pt x="54" y="93"/>
                    </a:cubicBezTo>
                    <a:cubicBezTo>
                      <a:pt x="66" y="93"/>
                      <a:pt x="72" y="87"/>
                      <a:pt x="75" y="79"/>
                    </a:cubicBezTo>
                    <a:cubicBezTo>
                      <a:pt x="103" y="79"/>
                      <a:pt x="103" y="79"/>
                      <a:pt x="103" y="79"/>
                    </a:cubicBezTo>
                    <a:cubicBezTo>
                      <a:pt x="100" y="100"/>
                      <a:pt x="83" y="116"/>
                      <a:pt x="54" y="116"/>
                    </a:cubicBezTo>
                    <a:close/>
                    <a:moveTo>
                      <a:pt x="32" y="45"/>
                    </a:moveTo>
                    <a:cubicBezTo>
                      <a:pt x="73" y="45"/>
                      <a:pt x="73" y="45"/>
                      <a:pt x="73" y="45"/>
                    </a:cubicBezTo>
                    <a:cubicBezTo>
                      <a:pt x="72" y="29"/>
                      <a:pt x="65" y="22"/>
                      <a:pt x="53" y="22"/>
                    </a:cubicBezTo>
                    <a:cubicBezTo>
                      <a:pt x="43" y="22"/>
                      <a:pt x="34" y="27"/>
                      <a:pt x="32" y="4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30" name="TextBox 29">
            <a:extLst>
              <a:ext uri="{FF2B5EF4-FFF2-40B4-BE49-F238E27FC236}">
                <a16:creationId xmlns:a16="http://schemas.microsoft.com/office/drawing/2014/main" id="{17EAD871-8AED-4164-96F8-C6881F7F6EF7}"/>
              </a:ext>
            </a:extLst>
          </p:cNvPr>
          <p:cNvSpPr txBox="1"/>
          <p:nvPr/>
        </p:nvSpPr>
        <p:spPr>
          <a:xfrm>
            <a:off x="412439" y="2206243"/>
            <a:ext cx="2512755" cy="2246769"/>
          </a:xfrm>
          <a:prstGeom prst="rect">
            <a:avLst/>
          </a:prstGeom>
          <a:noFill/>
        </p:spPr>
        <p:txBody>
          <a:bodyPr wrap="square" rtlCol="0">
            <a:spAutoFit/>
          </a:bodyPr>
          <a:lstStyle/>
          <a:p>
            <a:r>
              <a:rPr lang="en-GB" sz="2800" dirty="0">
                <a:solidFill>
                  <a:schemeClr val="tx1">
                    <a:alpha val="90000"/>
                  </a:schemeClr>
                </a:solidFill>
                <a:latin typeface="Graphik" panose="020B0503030202060203" pitchFamily="34" charset="0"/>
              </a:rPr>
              <a:t>Go </a:t>
            </a:r>
            <a:r>
              <a:rPr lang="en-GB" sz="2800" b="1" dirty="0">
                <a:solidFill>
                  <a:srgbClr val="7030A0">
                    <a:alpha val="90000"/>
                  </a:srgbClr>
                </a:solidFill>
                <a:latin typeface="Graphik" panose="020B0503030202060203" pitchFamily="34" charset="0"/>
              </a:rPr>
              <a:t>beyond</a:t>
            </a:r>
            <a:r>
              <a:rPr lang="en-GB" sz="2800" dirty="0">
                <a:solidFill>
                  <a:schemeClr val="tx1">
                    <a:alpha val="90000"/>
                  </a:schemeClr>
                </a:solidFill>
                <a:latin typeface="Graphik" panose="020B0503030202060203" pitchFamily="34" charset="0"/>
              </a:rPr>
              <a:t>  delivery to focus on </a:t>
            </a:r>
            <a:r>
              <a:rPr lang="en-GB" sz="2800" b="1" dirty="0">
                <a:solidFill>
                  <a:srgbClr val="7030A0">
                    <a:alpha val="90000"/>
                  </a:srgbClr>
                </a:solidFill>
                <a:latin typeface="Graphik" panose="020B0503030202060203" pitchFamily="34" charset="0"/>
              </a:rPr>
              <a:t>end-end innovation.</a:t>
            </a:r>
          </a:p>
        </p:txBody>
      </p:sp>
      <p:sp>
        <p:nvSpPr>
          <p:cNvPr id="62" name="Isosceles Triangle 61">
            <a:extLst>
              <a:ext uri="{FF2B5EF4-FFF2-40B4-BE49-F238E27FC236}">
                <a16:creationId xmlns:a16="http://schemas.microsoft.com/office/drawing/2014/main" id="{12F3C731-507A-48AC-84AA-E4406710C158}"/>
              </a:ext>
            </a:extLst>
          </p:cNvPr>
          <p:cNvSpPr/>
          <p:nvPr/>
        </p:nvSpPr>
        <p:spPr>
          <a:xfrm rot="5400000">
            <a:off x="3299079" y="1591015"/>
            <a:ext cx="711200" cy="64721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Isosceles Triangle 62">
            <a:extLst>
              <a:ext uri="{FF2B5EF4-FFF2-40B4-BE49-F238E27FC236}">
                <a16:creationId xmlns:a16="http://schemas.microsoft.com/office/drawing/2014/main" id="{636E008B-3987-4E75-BB68-B300D5ACB7AE}"/>
              </a:ext>
            </a:extLst>
          </p:cNvPr>
          <p:cNvSpPr/>
          <p:nvPr/>
        </p:nvSpPr>
        <p:spPr>
          <a:xfrm>
            <a:off x="3348488" y="5467579"/>
            <a:ext cx="711200" cy="64721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Isosceles Triangle 63">
            <a:extLst>
              <a:ext uri="{FF2B5EF4-FFF2-40B4-BE49-F238E27FC236}">
                <a16:creationId xmlns:a16="http://schemas.microsoft.com/office/drawing/2014/main" id="{168703B1-EE94-4C33-A20C-8E73A6B1C8AD}"/>
              </a:ext>
            </a:extLst>
          </p:cNvPr>
          <p:cNvSpPr/>
          <p:nvPr/>
        </p:nvSpPr>
        <p:spPr>
          <a:xfrm rot="16200000">
            <a:off x="10782785" y="5471775"/>
            <a:ext cx="711200" cy="64721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Isosceles Triangle 64">
            <a:extLst>
              <a:ext uri="{FF2B5EF4-FFF2-40B4-BE49-F238E27FC236}">
                <a16:creationId xmlns:a16="http://schemas.microsoft.com/office/drawing/2014/main" id="{46F019E1-9617-4A05-BB6C-6E5A91363F28}"/>
              </a:ext>
            </a:extLst>
          </p:cNvPr>
          <p:cNvSpPr/>
          <p:nvPr/>
        </p:nvSpPr>
        <p:spPr>
          <a:xfrm rot="10800000">
            <a:off x="10739678" y="1559024"/>
            <a:ext cx="711200" cy="64721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itle 5">
            <a:extLst>
              <a:ext uri="{FF2B5EF4-FFF2-40B4-BE49-F238E27FC236}">
                <a16:creationId xmlns:a16="http://schemas.microsoft.com/office/drawing/2014/main" id="{CE2A7383-4C82-4056-8AA8-63092EE3D476}"/>
              </a:ext>
            </a:extLst>
          </p:cNvPr>
          <p:cNvSpPr txBox="1">
            <a:spLocks/>
          </p:cNvSpPr>
          <p:nvPr/>
        </p:nvSpPr>
        <p:spPr>
          <a:xfrm>
            <a:off x="3390900" y="1580042"/>
            <a:ext cx="8105314" cy="4376344"/>
          </a:xfrm>
          <a:prstGeom prst="rect">
            <a:avLst/>
          </a:prstGeom>
        </p:spPr>
        <p:txBody>
          <a:bodyPr vert="horz" lIns="0" tIns="45720" rIns="0" bIns="0" rtlCol="0" anchor="t" anchorCtr="0">
            <a:normAutofit fontScale="97500"/>
          </a:bodyPr>
          <a:lstStyle>
            <a:lvl1pPr marL="0" indent="0" algn="l" defTabSz="914377" rtl="0" eaLnBrk="1" latinLnBrk="0" hangingPunct="1">
              <a:lnSpc>
                <a:spcPct val="70000"/>
              </a:lnSpc>
              <a:spcBef>
                <a:spcPct val="0"/>
              </a:spcBef>
              <a:buNone/>
              <a:defRPr sz="6000" b="1" kern="1200" cap="all" baseline="0">
                <a:solidFill>
                  <a:srgbClr val="7500C1"/>
                </a:solidFill>
                <a:latin typeface="+mj-lt"/>
                <a:ea typeface="+mj-ea"/>
                <a:cs typeface="+mj-cs"/>
              </a:defRPr>
            </a:lvl1pPr>
          </a:lstStyle>
          <a:p>
            <a:pPr lvl="0">
              <a:defRPr/>
            </a:pPr>
            <a:br>
              <a:rPr lang="en-US" sz="6600" dirty="0">
                <a:solidFill>
                  <a:schemeClr val="tx1"/>
                </a:solidFill>
                <a:latin typeface="Graphik"/>
              </a:rPr>
            </a:br>
            <a:r>
              <a:rPr lang="en-US" sz="6600" dirty="0">
                <a:solidFill>
                  <a:schemeClr val="tx1"/>
                </a:solidFill>
                <a:latin typeface="Graphik"/>
              </a:rPr>
              <a:t>INNOVATION IS THE DELIVERY OF </a:t>
            </a:r>
          </a:p>
          <a:p>
            <a:pPr lvl="0">
              <a:defRPr/>
            </a:pPr>
            <a:r>
              <a:rPr lang="en-US" sz="6600" dirty="0">
                <a:solidFill>
                  <a:srgbClr val="7030A0"/>
                </a:solidFill>
                <a:latin typeface="Graphik"/>
              </a:rPr>
              <a:t>NEW IDEAS </a:t>
            </a:r>
          </a:p>
          <a:p>
            <a:pPr lvl="0">
              <a:defRPr/>
            </a:pPr>
            <a:r>
              <a:rPr lang="en-US" sz="6600" dirty="0">
                <a:solidFill>
                  <a:schemeClr val="tx1"/>
                </a:solidFill>
                <a:latin typeface="Graphik"/>
              </a:rPr>
              <a:t>THAT </a:t>
            </a:r>
          </a:p>
          <a:p>
            <a:pPr lvl="0">
              <a:defRPr/>
            </a:pPr>
            <a:r>
              <a:rPr lang="en-US" sz="6600" dirty="0">
                <a:solidFill>
                  <a:srgbClr val="7030A0"/>
                </a:solidFill>
                <a:latin typeface="Graphik"/>
              </a:rPr>
              <a:t>ADD VALUE</a:t>
            </a:r>
            <a:endParaRPr kumimoji="0" lang="en-US" sz="6600" b="1" i="0" u="none" strike="noStrike" kern="1200" cap="all" spc="0" normalizeH="0" baseline="0" noProof="0" dirty="0">
              <a:ln>
                <a:noFill/>
              </a:ln>
              <a:solidFill>
                <a:srgbClr val="7030A0"/>
              </a:solidFill>
              <a:effectLst/>
              <a:uLnTx/>
              <a:uFillTx/>
              <a:latin typeface="Graphik"/>
            </a:endParaRPr>
          </a:p>
        </p:txBody>
      </p:sp>
    </p:spTree>
    <p:extLst>
      <p:ext uri="{BB962C8B-B14F-4D97-AF65-F5344CB8AC3E}">
        <p14:creationId xmlns:p14="http://schemas.microsoft.com/office/powerpoint/2010/main" val="1872399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D5079AB1-F14E-43EB-9054-C98720031369}"/>
              </a:ext>
            </a:extLst>
          </p:cNvPr>
          <p:cNvGraphicFramePr>
            <a:graphicFrameLocks noGrp="1"/>
          </p:cNvGraphicFramePr>
          <p:nvPr>
            <p:extLst>
              <p:ext uri="{D42A27DB-BD31-4B8C-83A1-F6EECF244321}">
                <p14:modId xmlns:p14="http://schemas.microsoft.com/office/powerpoint/2010/main" val="808552225"/>
              </p:ext>
            </p:extLst>
          </p:nvPr>
        </p:nvGraphicFramePr>
        <p:xfrm>
          <a:off x="1991892" y="1577148"/>
          <a:ext cx="8154192" cy="4898009"/>
        </p:xfrm>
        <a:graphic>
          <a:graphicData uri="http://schemas.openxmlformats.org/drawingml/2006/table">
            <a:tbl>
              <a:tblPr/>
              <a:tblGrid>
                <a:gridCol w="45025">
                  <a:extLst>
                    <a:ext uri="{9D8B030D-6E8A-4147-A177-3AD203B41FA5}">
                      <a16:colId xmlns:a16="http://schemas.microsoft.com/office/drawing/2014/main" val="2949085184"/>
                    </a:ext>
                  </a:extLst>
                </a:gridCol>
                <a:gridCol w="3299113">
                  <a:extLst>
                    <a:ext uri="{9D8B030D-6E8A-4147-A177-3AD203B41FA5}">
                      <a16:colId xmlns:a16="http://schemas.microsoft.com/office/drawing/2014/main" val="1783474262"/>
                    </a:ext>
                  </a:extLst>
                </a:gridCol>
                <a:gridCol w="906779">
                  <a:extLst>
                    <a:ext uri="{9D8B030D-6E8A-4147-A177-3AD203B41FA5}">
                      <a16:colId xmlns:a16="http://schemas.microsoft.com/office/drawing/2014/main" val="1562211361"/>
                    </a:ext>
                  </a:extLst>
                </a:gridCol>
                <a:gridCol w="3903275">
                  <a:extLst>
                    <a:ext uri="{9D8B030D-6E8A-4147-A177-3AD203B41FA5}">
                      <a16:colId xmlns:a16="http://schemas.microsoft.com/office/drawing/2014/main" val="370966399"/>
                    </a:ext>
                  </a:extLst>
                </a:gridCol>
              </a:tblGrid>
              <a:tr h="312042">
                <a:tc>
                  <a:txBody>
                    <a:bodyPr/>
                    <a:lstStyle/>
                    <a:p>
                      <a:pPr algn="ctr" rtl="0" fontAlgn="ctr"/>
                      <a:r>
                        <a:rPr lang="en-GB" sz="1050" b="1" i="0" u="none" strike="noStrike" dirty="0">
                          <a:solidFill>
                            <a:srgbClr val="7030A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endParaRPr lang="en-GB" sz="1800" b="1" i="0" u="none" strike="noStrike" dirty="0">
                        <a:solidFill>
                          <a:srgbClr val="7030A0"/>
                        </a:solidFill>
                        <a:effectLst/>
                        <a:latin typeface="Graphik" panose="020B0503030202060203" pitchFamily="34" charset="0"/>
                      </a:endParaRP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GB" sz="1400" b="1" i="0" u="none" strike="noStrike">
                          <a:solidFill>
                            <a:srgbClr val="7030A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endParaRPr lang="en-GB" sz="1800" b="1" i="0" u="none" strike="noStrike" dirty="0">
                        <a:solidFill>
                          <a:srgbClr val="7030A0"/>
                        </a:solidFill>
                        <a:effectLst/>
                        <a:latin typeface="Graphik" panose="020B0503030202060203" pitchFamily="34" charset="0"/>
                      </a:endParaRP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9227463"/>
                  </a:ext>
                </a:extLst>
              </a:tr>
              <a:tr h="287579">
                <a:tc>
                  <a:txBody>
                    <a:bodyPr/>
                    <a:lstStyle/>
                    <a:p>
                      <a:pPr algn="ctr" rtl="0" fontAlgn="ctr"/>
                      <a:r>
                        <a:rPr lang="en-GB" sz="1100" b="1" i="0" u="none" strike="noStrike">
                          <a:solidFill>
                            <a:srgbClr val="00000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100" b="0" i="1" u="none" strike="noStrike">
                          <a:solidFill>
                            <a:srgbClr val="FF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050" b="0" i="1" u="none" strike="noStrike">
                          <a:solidFill>
                            <a:srgbClr val="FF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050" b="0" i="1" u="none" strike="noStrike" dirty="0">
                          <a:solidFill>
                            <a:srgbClr val="FF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6918837"/>
                  </a:ext>
                </a:extLst>
              </a:tr>
              <a:tr h="1095903">
                <a:tc>
                  <a:txBody>
                    <a:bodyPr/>
                    <a:lstStyle/>
                    <a:p>
                      <a:pPr algn="ctr" rtl="0" fontAlgn="ctr"/>
                      <a:r>
                        <a:rPr lang="en-GB" sz="1600" b="1" i="0" u="none" strike="noStrike">
                          <a:solidFill>
                            <a:srgbClr val="00000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"The design and marketing teams are the 'creatives'. They come up with the ideas. We run the business“</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FF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"We look to all our stakeholders for ideas. Front office and back office staff, new joiners, leadership, customers, shareholders, critics“</a:t>
                      </a:r>
                    </a:p>
                    <a:p>
                      <a:pPr algn="l" rtl="0" fontAlgn="t"/>
                      <a:endParaRPr lang="en-GB" sz="1600" b="0" i="1" u="none" strike="noStrike" dirty="0">
                        <a:solidFill>
                          <a:srgbClr val="000000"/>
                        </a:solidFill>
                        <a:effectLst/>
                        <a:latin typeface="Graphik" panose="020B0503030202060203" pitchFamily="34" charset="0"/>
                      </a:endParaRP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95430025"/>
                  </a:ext>
                </a:extLst>
              </a:tr>
              <a:tr h="564849">
                <a:tc>
                  <a:txBody>
                    <a:bodyPr/>
                    <a:lstStyle/>
                    <a:p>
                      <a:pPr algn="ctr" rtl="0" fontAlgn="ctr"/>
                      <a:r>
                        <a:rPr lang="en-GB" sz="1400" b="1" i="0" u="none" strike="noStrike">
                          <a:solidFill>
                            <a:srgbClr val="00000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“How can we get ideas from our employees?”</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“Where might we look for interesting problems to solve?”</a:t>
                      </a:r>
                    </a:p>
                    <a:p>
                      <a:pPr algn="l" rtl="0" fontAlgn="t"/>
                      <a:endParaRPr lang="en-GB" sz="1600" b="0" i="1" u="none" strike="noStrike" dirty="0">
                        <a:solidFill>
                          <a:srgbClr val="000000"/>
                        </a:solidFill>
                        <a:effectLst/>
                        <a:latin typeface="Graphik" panose="020B0503030202060203" pitchFamily="34" charset="0"/>
                      </a:endParaRP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5484150"/>
                  </a:ext>
                </a:extLst>
              </a:tr>
              <a:tr h="550608">
                <a:tc>
                  <a:txBody>
                    <a:bodyPr/>
                    <a:lstStyle/>
                    <a:p>
                      <a:pPr algn="ctr" rtl="0" fontAlgn="ctr"/>
                      <a:r>
                        <a:rPr lang="en-GB" sz="1400" b="1" i="0" u="none" strike="noStrike">
                          <a:solidFill>
                            <a:srgbClr val="00000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“How can we pilot lots of ideas?”</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“How can we find a solid concept to scale?”</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34891137"/>
                  </a:ext>
                </a:extLst>
              </a:tr>
              <a:tr h="691653">
                <a:tc>
                  <a:txBody>
                    <a:bodyPr/>
                    <a:lstStyle/>
                    <a:p>
                      <a:pPr algn="ctr" rtl="0" fontAlgn="ctr"/>
                      <a:r>
                        <a:rPr lang="en-GB" sz="1400" b="1" i="0" u="none" strike="noStrike" dirty="0">
                          <a:solidFill>
                            <a:srgbClr val="00000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“What technologies does my client need?</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a:solidFill>
                            <a:srgbClr val="00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“What business challenges is my client most concerned about?”</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42826675"/>
                  </a:ext>
                </a:extLst>
              </a:tr>
              <a:tr h="1095903">
                <a:tc>
                  <a:txBody>
                    <a:bodyPr/>
                    <a:lstStyle/>
                    <a:p>
                      <a:pPr algn="ctr" rtl="0" fontAlgn="ctr"/>
                      <a:r>
                        <a:rPr lang="en-GB" sz="1400" b="1" i="0" u="none" strike="noStrike">
                          <a:solidFill>
                            <a:srgbClr val="000000"/>
                          </a:solidFill>
                          <a:effectLst/>
                          <a:latin typeface="Graphik" panose="020B0503030202060203" pitchFamily="34" charset="0"/>
                        </a:rPr>
                        <a:t> </a:t>
                      </a:r>
                    </a:p>
                  </a:txBody>
                  <a:tcPr marL="4752" marR="4752" marT="47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“How can I  impress my client showing them the new investments we've made in  innovative capabilities?”</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 </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t"/>
                      <a:r>
                        <a:rPr lang="en-GB" sz="1600" b="0" i="1" u="none" strike="noStrike" dirty="0">
                          <a:solidFill>
                            <a:srgbClr val="000000"/>
                          </a:solidFill>
                          <a:effectLst/>
                          <a:latin typeface="Graphik" panose="020B0503030202060203" pitchFamily="34" charset="0"/>
                        </a:rPr>
                        <a:t>“How can I work use our new innovative capabilities to drive new value for the client and enable meaningful change?"</a:t>
                      </a:r>
                    </a:p>
                  </a:txBody>
                  <a:tcPr marL="4752" marR="4752" marT="47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3521447"/>
                  </a:ext>
                </a:extLst>
              </a:tr>
            </a:tbl>
          </a:graphicData>
        </a:graphic>
      </p:graphicFrame>
      <p:pic>
        <p:nvPicPr>
          <p:cNvPr id="22" name="Graphic 21" descr="Repeat">
            <a:extLst>
              <a:ext uri="{FF2B5EF4-FFF2-40B4-BE49-F238E27FC236}">
                <a16:creationId xmlns:a16="http://schemas.microsoft.com/office/drawing/2014/main" id="{377345ED-892F-404E-BFC1-DAF34837D8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3411" y="1381777"/>
            <a:ext cx="512806" cy="512806"/>
          </a:xfrm>
          <a:prstGeom prst="rect">
            <a:avLst/>
          </a:prstGeom>
        </p:spPr>
      </p:pic>
      <p:cxnSp>
        <p:nvCxnSpPr>
          <p:cNvPr id="67" name="Straight Connector 66">
            <a:extLst>
              <a:ext uri="{FF2B5EF4-FFF2-40B4-BE49-F238E27FC236}">
                <a16:creationId xmlns:a16="http://schemas.microsoft.com/office/drawing/2014/main" id="{C829A590-5C62-46EB-A869-94389D885C41}"/>
              </a:ext>
            </a:extLst>
          </p:cNvPr>
          <p:cNvCxnSpPr>
            <a:cxnSpLocks/>
            <a:endCxn id="111" idx="0"/>
          </p:cNvCxnSpPr>
          <p:nvPr/>
        </p:nvCxnSpPr>
        <p:spPr>
          <a:xfrm>
            <a:off x="5659814" y="1785391"/>
            <a:ext cx="0" cy="4387012"/>
          </a:xfrm>
          <a:prstGeom prst="line">
            <a:avLst/>
          </a:prstGeom>
          <a:ln w="381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81" name="Title 1">
            <a:extLst>
              <a:ext uri="{FF2B5EF4-FFF2-40B4-BE49-F238E27FC236}">
                <a16:creationId xmlns:a16="http://schemas.microsoft.com/office/drawing/2014/main" id="{B2E7054E-A8BD-4E3F-B121-CCD5884AFE81}"/>
              </a:ext>
            </a:extLst>
          </p:cNvPr>
          <p:cNvSpPr txBox="1">
            <a:spLocks/>
          </p:cNvSpPr>
          <p:nvPr/>
        </p:nvSpPr>
        <p:spPr>
          <a:xfrm>
            <a:off x="283658" y="432458"/>
            <a:ext cx="8409171" cy="1076166"/>
          </a:xfrm>
          <a:prstGeom prst="rect">
            <a:avLst/>
          </a:prstGeom>
        </p:spPr>
        <p:txBody>
          <a:bodyPr vert="horz" lIns="0" tIns="0" rIns="130101" bIns="0" rtlCol="0" anchor="t" anchorCtr="0">
            <a:noAutofit/>
          </a:bodyPr>
          <a:lstStyle>
            <a:lvl1pPr algn="l" defTabSz="1734634" rtl="0" eaLnBrk="1" latinLnBrk="0" hangingPunct="1">
              <a:lnSpc>
                <a:spcPct val="80000"/>
              </a:lnSpc>
              <a:spcBef>
                <a:spcPct val="0"/>
              </a:spcBef>
              <a:buNone/>
              <a:defRPr sz="3200" b="0" i="0" kern="1200" cap="all" spc="-133" baseline="0">
                <a:solidFill>
                  <a:schemeClr val="accent3"/>
                </a:solidFill>
                <a:latin typeface="Arial Black" charset="0"/>
                <a:ea typeface="Arial Black" charset="0"/>
                <a:cs typeface="Arial Black" charset="0"/>
              </a:defRPr>
            </a:lvl1pPr>
          </a:lstStyle>
          <a:p>
            <a:pPr marL="0" marR="0" lvl="0" indent="0" algn="l" defTabSz="1734634" rtl="0" eaLnBrk="1" fontAlgn="auto" latinLnBrk="0" hangingPunct="1">
              <a:lnSpc>
                <a:spcPct val="80000"/>
              </a:lnSpc>
              <a:spcBef>
                <a:spcPct val="0"/>
              </a:spcBef>
              <a:spcAft>
                <a:spcPts val="0"/>
              </a:spcAft>
              <a:buClrTx/>
              <a:buSzTx/>
              <a:buFontTx/>
              <a:buNone/>
              <a:tabLst/>
              <a:defRPr/>
            </a:pPr>
            <a:r>
              <a:rPr kumimoji="0" lang="en-US" sz="3600" b="1" i="0" u="none" strike="noStrike" kern="1200" cap="all" spc="-133" normalizeH="0" baseline="0" noProof="0" dirty="0">
                <a:ln>
                  <a:noFill/>
                </a:ln>
                <a:solidFill>
                  <a:schemeClr val="tx1"/>
                </a:solidFill>
                <a:effectLst/>
                <a:uLnTx/>
                <a:uFillTx/>
                <a:latin typeface="Graphik" panose="020B0503030202060203" pitchFamily="34" charset="0"/>
              </a:rPr>
              <a:t>APPROACH</a:t>
            </a:r>
          </a:p>
          <a:p>
            <a:pPr marL="0" marR="0" lvl="0" indent="0" algn="l" defTabSz="1734634" rtl="0" eaLnBrk="1" fontAlgn="auto" latinLnBrk="0" hangingPunct="1">
              <a:lnSpc>
                <a:spcPct val="80000"/>
              </a:lnSpc>
              <a:spcBef>
                <a:spcPct val="0"/>
              </a:spcBef>
              <a:spcAft>
                <a:spcPts val="0"/>
              </a:spcAft>
              <a:buClrTx/>
              <a:buSzTx/>
              <a:buFontTx/>
              <a:buNone/>
              <a:tabLst/>
              <a:defRPr/>
            </a:pPr>
            <a:r>
              <a:rPr kumimoji="0" lang="en-US" sz="3600" b="1" i="0" u="none" strike="noStrike" kern="1200" cap="all" spc="-133" normalizeH="0" baseline="0" noProof="0" dirty="0">
                <a:ln>
                  <a:noFill/>
                </a:ln>
                <a:solidFill>
                  <a:srgbClr val="7030A0"/>
                </a:solidFill>
                <a:effectLst/>
                <a:uLnTx/>
                <a:uFillTx/>
                <a:latin typeface="Graphik" panose="020B0503030202060203" pitchFamily="34" charset="0"/>
              </a:rPr>
              <a:t>traditional vs new</a:t>
            </a:r>
            <a:endParaRPr kumimoji="0" lang="en-IE" sz="3600" b="1" i="0" u="none" strike="noStrike" kern="1200" cap="all" spc="-133" normalizeH="0" baseline="0" noProof="0" dirty="0">
              <a:ln>
                <a:noFill/>
              </a:ln>
              <a:solidFill>
                <a:srgbClr val="7030A0"/>
              </a:solidFill>
              <a:effectLst/>
              <a:uLnTx/>
              <a:uFillTx/>
              <a:latin typeface="Graphik" panose="020B0503030202060203" pitchFamily="34" charset="0"/>
            </a:endParaRPr>
          </a:p>
        </p:txBody>
      </p:sp>
      <p:sp>
        <p:nvSpPr>
          <p:cNvPr id="94" name="Rectangle 93">
            <a:extLst>
              <a:ext uri="{FF2B5EF4-FFF2-40B4-BE49-F238E27FC236}">
                <a16:creationId xmlns:a16="http://schemas.microsoft.com/office/drawing/2014/main" id="{C4C8DC1E-6C31-4AE4-B19F-54F3B5B6B419}"/>
              </a:ext>
            </a:extLst>
          </p:cNvPr>
          <p:cNvSpPr/>
          <p:nvPr/>
        </p:nvSpPr>
        <p:spPr>
          <a:xfrm>
            <a:off x="6141094" y="1743902"/>
            <a:ext cx="2061142" cy="338554"/>
          </a:xfrm>
          <a:prstGeom prst="rect">
            <a:avLst/>
          </a:prstGeom>
        </p:spPr>
        <p:txBody>
          <a:bodyPr wrap="none">
            <a:spAutoFit/>
          </a:bodyPr>
          <a:lstStyle/>
          <a:p>
            <a:pPr fontAlgn="ctr"/>
            <a:r>
              <a:rPr lang="en-GB" sz="1600" b="1" dirty="0">
                <a:solidFill>
                  <a:srgbClr val="7030A0"/>
                </a:solidFill>
                <a:latin typeface="Graphik" panose="020B0503030202060203" pitchFamily="34" charset="0"/>
              </a:rPr>
              <a:t>New Ways of Working</a:t>
            </a:r>
          </a:p>
        </p:txBody>
      </p:sp>
      <p:sp>
        <p:nvSpPr>
          <p:cNvPr id="96" name="Rectangle 95">
            <a:extLst>
              <a:ext uri="{FF2B5EF4-FFF2-40B4-BE49-F238E27FC236}">
                <a16:creationId xmlns:a16="http://schemas.microsoft.com/office/drawing/2014/main" id="{904AF6E2-5DE1-4C7F-A814-DCF9F0B531E7}"/>
              </a:ext>
            </a:extLst>
          </p:cNvPr>
          <p:cNvSpPr/>
          <p:nvPr/>
        </p:nvSpPr>
        <p:spPr>
          <a:xfrm>
            <a:off x="1910497" y="1743902"/>
            <a:ext cx="2358338" cy="338554"/>
          </a:xfrm>
          <a:prstGeom prst="rect">
            <a:avLst/>
          </a:prstGeom>
        </p:spPr>
        <p:txBody>
          <a:bodyPr wrap="none">
            <a:spAutoFit/>
          </a:bodyPr>
          <a:lstStyle/>
          <a:p>
            <a:pPr fontAlgn="ctr"/>
            <a:r>
              <a:rPr lang="en-GB" sz="1600" b="1" dirty="0">
                <a:solidFill>
                  <a:srgbClr val="7030A0"/>
                </a:solidFill>
                <a:latin typeface="Graphik" panose="020B0503030202060203" pitchFamily="34" charset="0"/>
              </a:rPr>
              <a:t>T</a:t>
            </a:r>
            <a:r>
              <a:rPr lang="en-GB" sz="1600" b="1" i="1" dirty="0">
                <a:solidFill>
                  <a:srgbClr val="7030A0"/>
                </a:solidFill>
                <a:latin typeface="Graphik" panose="020B0503030202060203" pitchFamily="34" charset="0"/>
              </a:rPr>
              <a:t>raditional </a:t>
            </a:r>
            <a:r>
              <a:rPr lang="en-GB" sz="1600" b="1" dirty="0">
                <a:solidFill>
                  <a:srgbClr val="7030A0"/>
                </a:solidFill>
                <a:latin typeface="Graphik" panose="020B0503030202060203" pitchFamily="34" charset="0"/>
              </a:rPr>
              <a:t>Approach</a:t>
            </a:r>
          </a:p>
        </p:txBody>
      </p:sp>
      <p:grpSp>
        <p:nvGrpSpPr>
          <p:cNvPr id="98" name="Group 97">
            <a:extLst>
              <a:ext uri="{FF2B5EF4-FFF2-40B4-BE49-F238E27FC236}">
                <a16:creationId xmlns:a16="http://schemas.microsoft.com/office/drawing/2014/main" id="{CCFEAD5D-0528-4CC3-9759-270A3FB0A76D}"/>
              </a:ext>
            </a:extLst>
          </p:cNvPr>
          <p:cNvGrpSpPr/>
          <p:nvPr/>
        </p:nvGrpSpPr>
        <p:grpSpPr>
          <a:xfrm>
            <a:off x="11002480" y="6172403"/>
            <a:ext cx="984025" cy="309657"/>
            <a:chOff x="435710" y="381000"/>
            <a:chExt cx="1816101" cy="466724"/>
          </a:xfrm>
        </p:grpSpPr>
        <p:sp>
          <p:nvSpPr>
            <p:cNvPr id="99" name="Freeform 5">
              <a:extLst>
                <a:ext uri="{FF2B5EF4-FFF2-40B4-BE49-F238E27FC236}">
                  <a16:creationId xmlns:a16="http://schemas.microsoft.com/office/drawing/2014/main" id="{D6FFE74F-0D48-4F3C-9294-D17887F104A9}"/>
                </a:ext>
              </a:extLst>
            </p:cNvPr>
            <p:cNvSpPr>
              <a:spLocks/>
            </p:cNvSpPr>
            <p:nvPr/>
          </p:nvSpPr>
          <p:spPr bwMode="auto">
            <a:xfrm>
              <a:off x="1454816" y="381000"/>
              <a:ext cx="177800" cy="188912"/>
            </a:xfrm>
            <a:custGeom>
              <a:avLst/>
              <a:gdLst>
                <a:gd name="T0" fmla="*/ 0 w 112"/>
                <a:gd name="T1" fmla="*/ 83 h 119"/>
                <a:gd name="T2" fmla="*/ 66 w 112"/>
                <a:gd name="T3" fmla="*/ 60 h 119"/>
                <a:gd name="T4" fmla="*/ 0 w 112"/>
                <a:gd name="T5" fmla="*/ 33 h 119"/>
                <a:gd name="T6" fmla="*/ 0 w 112"/>
                <a:gd name="T7" fmla="*/ 0 h 119"/>
                <a:gd name="T8" fmla="*/ 112 w 112"/>
                <a:gd name="T9" fmla="*/ 45 h 119"/>
                <a:gd name="T10" fmla="*/ 112 w 112"/>
                <a:gd name="T11" fmla="*/ 73 h 119"/>
                <a:gd name="T12" fmla="*/ 0 w 112"/>
                <a:gd name="T13" fmla="*/ 119 h 119"/>
                <a:gd name="T14" fmla="*/ 0 w 112"/>
                <a:gd name="T15" fmla="*/ 83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19">
                  <a:moveTo>
                    <a:pt x="0" y="83"/>
                  </a:moveTo>
                  <a:lnTo>
                    <a:pt x="66" y="60"/>
                  </a:lnTo>
                  <a:lnTo>
                    <a:pt x="0" y="33"/>
                  </a:lnTo>
                  <a:lnTo>
                    <a:pt x="0" y="0"/>
                  </a:lnTo>
                  <a:lnTo>
                    <a:pt x="112" y="45"/>
                  </a:lnTo>
                  <a:lnTo>
                    <a:pt x="112" y="73"/>
                  </a:lnTo>
                  <a:lnTo>
                    <a:pt x="0" y="119"/>
                  </a:lnTo>
                  <a:lnTo>
                    <a:pt x="0" y="83"/>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0" name="组合 27">
              <a:extLst>
                <a:ext uri="{FF2B5EF4-FFF2-40B4-BE49-F238E27FC236}">
                  <a16:creationId xmlns:a16="http://schemas.microsoft.com/office/drawing/2014/main" id="{2E0BF321-98A8-442C-BDEB-028057FD078F}"/>
                </a:ext>
              </a:extLst>
            </p:cNvPr>
            <p:cNvGrpSpPr/>
            <p:nvPr/>
          </p:nvGrpSpPr>
          <p:grpSpPr>
            <a:xfrm>
              <a:off x="435710" y="569912"/>
              <a:ext cx="1816101" cy="277812"/>
              <a:chOff x="9918700" y="1535113"/>
              <a:chExt cx="1816101" cy="277812"/>
            </a:xfrm>
            <a:solidFill>
              <a:schemeClr val="bg1"/>
            </a:solidFill>
          </p:grpSpPr>
          <p:sp>
            <p:nvSpPr>
              <p:cNvPr id="101" name="Freeform 6">
                <a:extLst>
                  <a:ext uri="{FF2B5EF4-FFF2-40B4-BE49-F238E27FC236}">
                    <a16:creationId xmlns:a16="http://schemas.microsoft.com/office/drawing/2014/main" id="{75B76058-8A01-43CA-B712-3F5217569323}"/>
                  </a:ext>
                </a:extLst>
              </p:cNvPr>
              <p:cNvSpPr>
                <a:spLocks noEditPoints="1"/>
              </p:cNvSpPr>
              <p:nvPr/>
            </p:nvSpPr>
            <p:spPr bwMode="auto">
              <a:xfrm>
                <a:off x="9918700" y="1593850"/>
                <a:ext cx="184150" cy="219075"/>
              </a:xfrm>
              <a:custGeom>
                <a:avLst/>
                <a:gdLst>
                  <a:gd name="T0" fmla="*/ 37 w 97"/>
                  <a:gd name="T1" fmla="*/ 116 h 116"/>
                  <a:gd name="T2" fmla="*/ 0 w 97"/>
                  <a:gd name="T3" fmla="*/ 83 h 116"/>
                  <a:gd name="T4" fmla="*/ 0 w 97"/>
                  <a:gd name="T5" fmla="*/ 82 h 116"/>
                  <a:gd name="T6" fmla="*/ 53 w 97"/>
                  <a:gd name="T7" fmla="*/ 46 h 116"/>
                  <a:gd name="T8" fmla="*/ 66 w 97"/>
                  <a:gd name="T9" fmla="*/ 46 h 116"/>
                  <a:gd name="T10" fmla="*/ 66 w 97"/>
                  <a:gd name="T11" fmla="*/ 40 h 116"/>
                  <a:gd name="T12" fmla="*/ 50 w 97"/>
                  <a:gd name="T13" fmla="*/ 23 h 116"/>
                  <a:gd name="T14" fmla="*/ 33 w 97"/>
                  <a:gd name="T15" fmla="*/ 37 h 116"/>
                  <a:gd name="T16" fmla="*/ 4 w 97"/>
                  <a:gd name="T17" fmla="*/ 37 h 116"/>
                  <a:gd name="T18" fmla="*/ 51 w 97"/>
                  <a:gd name="T19" fmla="*/ 0 h 116"/>
                  <a:gd name="T20" fmla="*/ 97 w 97"/>
                  <a:gd name="T21" fmla="*/ 39 h 116"/>
                  <a:gd name="T22" fmla="*/ 97 w 97"/>
                  <a:gd name="T23" fmla="*/ 113 h 116"/>
                  <a:gd name="T24" fmla="*/ 67 w 97"/>
                  <a:gd name="T25" fmla="*/ 113 h 116"/>
                  <a:gd name="T26" fmla="*/ 67 w 97"/>
                  <a:gd name="T27" fmla="*/ 101 h 116"/>
                  <a:gd name="T28" fmla="*/ 37 w 97"/>
                  <a:gd name="T29" fmla="*/ 116 h 116"/>
                  <a:gd name="T30" fmla="*/ 66 w 97"/>
                  <a:gd name="T31" fmla="*/ 77 h 116"/>
                  <a:gd name="T32" fmla="*/ 66 w 97"/>
                  <a:gd name="T33" fmla="*/ 66 h 116"/>
                  <a:gd name="T34" fmla="*/ 54 w 97"/>
                  <a:gd name="T35" fmla="*/ 66 h 116"/>
                  <a:gd name="T36" fmla="*/ 31 w 97"/>
                  <a:gd name="T37" fmla="*/ 80 h 116"/>
                  <a:gd name="T38" fmla="*/ 31 w 97"/>
                  <a:gd name="T39" fmla="*/ 81 h 116"/>
                  <a:gd name="T40" fmla="*/ 46 w 97"/>
                  <a:gd name="T41" fmla="*/ 94 h 116"/>
                  <a:gd name="T42" fmla="*/ 66 w 97"/>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16">
                    <a:moveTo>
                      <a:pt x="37" y="116"/>
                    </a:moveTo>
                    <a:cubicBezTo>
                      <a:pt x="17" y="116"/>
                      <a:pt x="0" y="106"/>
                      <a:pt x="0" y="83"/>
                    </a:cubicBezTo>
                    <a:cubicBezTo>
                      <a:pt x="0" y="82"/>
                      <a:pt x="0" y="82"/>
                      <a:pt x="0" y="82"/>
                    </a:cubicBezTo>
                    <a:cubicBezTo>
                      <a:pt x="0" y="54"/>
                      <a:pt x="24" y="46"/>
                      <a:pt x="53" y="46"/>
                    </a:cubicBezTo>
                    <a:cubicBezTo>
                      <a:pt x="66" y="46"/>
                      <a:pt x="66" y="46"/>
                      <a:pt x="66" y="46"/>
                    </a:cubicBezTo>
                    <a:cubicBezTo>
                      <a:pt x="66" y="40"/>
                      <a:pt x="66" y="40"/>
                      <a:pt x="66" y="40"/>
                    </a:cubicBezTo>
                    <a:cubicBezTo>
                      <a:pt x="66" y="29"/>
                      <a:pt x="61" y="23"/>
                      <a:pt x="50" y="23"/>
                    </a:cubicBezTo>
                    <a:cubicBezTo>
                      <a:pt x="40" y="23"/>
                      <a:pt x="34" y="28"/>
                      <a:pt x="33" y="37"/>
                    </a:cubicBezTo>
                    <a:cubicBezTo>
                      <a:pt x="4" y="37"/>
                      <a:pt x="4" y="37"/>
                      <a:pt x="4" y="37"/>
                    </a:cubicBezTo>
                    <a:cubicBezTo>
                      <a:pt x="6" y="12"/>
                      <a:pt x="25" y="0"/>
                      <a:pt x="51" y="0"/>
                    </a:cubicBezTo>
                    <a:cubicBezTo>
                      <a:pt x="78" y="0"/>
                      <a:pt x="97" y="12"/>
                      <a:pt x="97" y="39"/>
                    </a:cubicBezTo>
                    <a:cubicBezTo>
                      <a:pt x="97" y="113"/>
                      <a:pt x="97" y="113"/>
                      <a:pt x="97" y="113"/>
                    </a:cubicBezTo>
                    <a:cubicBezTo>
                      <a:pt x="67" y="113"/>
                      <a:pt x="67" y="113"/>
                      <a:pt x="67" y="113"/>
                    </a:cubicBezTo>
                    <a:cubicBezTo>
                      <a:pt x="67" y="101"/>
                      <a:pt x="67" y="101"/>
                      <a:pt x="67" y="101"/>
                    </a:cubicBezTo>
                    <a:cubicBezTo>
                      <a:pt x="62" y="109"/>
                      <a:pt x="51" y="116"/>
                      <a:pt x="37" y="116"/>
                    </a:cubicBezTo>
                    <a:close/>
                    <a:moveTo>
                      <a:pt x="66" y="77"/>
                    </a:moveTo>
                    <a:cubicBezTo>
                      <a:pt x="66" y="66"/>
                      <a:pt x="66" y="66"/>
                      <a:pt x="66" y="66"/>
                    </a:cubicBezTo>
                    <a:cubicBezTo>
                      <a:pt x="54" y="66"/>
                      <a:pt x="54" y="66"/>
                      <a:pt x="54" y="66"/>
                    </a:cubicBezTo>
                    <a:cubicBezTo>
                      <a:pt x="39" y="66"/>
                      <a:pt x="31" y="70"/>
                      <a:pt x="31" y="80"/>
                    </a:cubicBezTo>
                    <a:cubicBezTo>
                      <a:pt x="31" y="81"/>
                      <a:pt x="31" y="81"/>
                      <a:pt x="31" y="81"/>
                    </a:cubicBezTo>
                    <a:cubicBezTo>
                      <a:pt x="31" y="89"/>
                      <a:pt x="36" y="94"/>
                      <a:pt x="46" y="94"/>
                    </a:cubicBezTo>
                    <a:cubicBezTo>
                      <a:pt x="57" y="94"/>
                      <a:pt x="66" y="88"/>
                      <a:pt x="66" y="7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7">
                <a:extLst>
                  <a:ext uri="{FF2B5EF4-FFF2-40B4-BE49-F238E27FC236}">
                    <a16:creationId xmlns:a16="http://schemas.microsoft.com/office/drawing/2014/main" id="{AA555475-F415-4A00-86C0-AA963C5807C9}"/>
                  </a:ext>
                </a:extLst>
              </p:cNvPr>
              <p:cNvSpPr>
                <a:spLocks/>
              </p:cNvSpPr>
              <p:nvPr/>
            </p:nvSpPr>
            <p:spPr bwMode="auto">
              <a:xfrm>
                <a:off x="10134600" y="1593850"/>
                <a:ext cx="195263" cy="219075"/>
              </a:xfrm>
              <a:custGeom>
                <a:avLst/>
                <a:gdLst>
                  <a:gd name="T0" fmla="*/ 53 w 103"/>
                  <a:gd name="T1" fmla="*/ 116 h 116"/>
                  <a:gd name="T2" fmla="*/ 0 w 103"/>
                  <a:gd name="T3" fmla="*/ 59 h 116"/>
                  <a:gd name="T4" fmla="*/ 0 w 103"/>
                  <a:gd name="T5" fmla="*/ 58 h 116"/>
                  <a:gd name="T6" fmla="*/ 54 w 103"/>
                  <a:gd name="T7" fmla="*/ 0 h 116"/>
                  <a:gd name="T8" fmla="*/ 102 w 103"/>
                  <a:gd name="T9" fmla="*/ 42 h 116"/>
                  <a:gd name="T10" fmla="*/ 72 w 103"/>
                  <a:gd name="T11" fmla="*/ 42 h 116"/>
                  <a:gd name="T12" fmla="*/ 54 w 103"/>
                  <a:gd name="T13" fmla="*/ 24 h 116"/>
                  <a:gd name="T14" fmla="*/ 32 w 103"/>
                  <a:gd name="T15" fmla="*/ 56 h 116"/>
                  <a:gd name="T16" fmla="*/ 32 w 103"/>
                  <a:gd name="T17" fmla="*/ 60 h 116"/>
                  <a:gd name="T18" fmla="*/ 54 w 103"/>
                  <a:gd name="T19" fmla="*/ 92 h 116"/>
                  <a:gd name="T20" fmla="*/ 74 w 103"/>
                  <a:gd name="T21" fmla="*/ 72 h 116"/>
                  <a:gd name="T22" fmla="*/ 103 w 103"/>
                  <a:gd name="T23" fmla="*/ 72 h 116"/>
                  <a:gd name="T24" fmla="*/ 53 w 103"/>
                  <a:gd name="T2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6">
                    <a:moveTo>
                      <a:pt x="53" y="116"/>
                    </a:moveTo>
                    <a:cubicBezTo>
                      <a:pt x="23" y="116"/>
                      <a:pt x="0" y="97"/>
                      <a:pt x="0" y="59"/>
                    </a:cubicBezTo>
                    <a:cubicBezTo>
                      <a:pt x="0" y="58"/>
                      <a:pt x="0" y="58"/>
                      <a:pt x="0" y="58"/>
                    </a:cubicBezTo>
                    <a:cubicBezTo>
                      <a:pt x="0" y="20"/>
                      <a:pt x="24" y="0"/>
                      <a:pt x="54" y="0"/>
                    </a:cubicBezTo>
                    <a:cubicBezTo>
                      <a:pt x="79" y="0"/>
                      <a:pt x="99" y="13"/>
                      <a:pt x="102" y="42"/>
                    </a:cubicBezTo>
                    <a:cubicBezTo>
                      <a:pt x="72" y="42"/>
                      <a:pt x="72" y="42"/>
                      <a:pt x="72" y="42"/>
                    </a:cubicBezTo>
                    <a:cubicBezTo>
                      <a:pt x="70" y="31"/>
                      <a:pt x="65" y="24"/>
                      <a:pt x="54" y="24"/>
                    </a:cubicBezTo>
                    <a:cubicBezTo>
                      <a:pt x="41" y="24"/>
                      <a:pt x="32" y="35"/>
                      <a:pt x="32" y="56"/>
                    </a:cubicBezTo>
                    <a:cubicBezTo>
                      <a:pt x="32" y="60"/>
                      <a:pt x="32" y="60"/>
                      <a:pt x="32" y="60"/>
                    </a:cubicBezTo>
                    <a:cubicBezTo>
                      <a:pt x="32" y="82"/>
                      <a:pt x="40" y="92"/>
                      <a:pt x="54" y="92"/>
                    </a:cubicBezTo>
                    <a:cubicBezTo>
                      <a:pt x="65" y="92"/>
                      <a:pt x="73" y="85"/>
                      <a:pt x="74" y="72"/>
                    </a:cubicBezTo>
                    <a:cubicBezTo>
                      <a:pt x="103" y="72"/>
                      <a:pt x="103" y="72"/>
                      <a:pt x="103" y="72"/>
                    </a:cubicBezTo>
                    <a:cubicBezTo>
                      <a:pt x="101" y="98"/>
                      <a:pt x="83" y="116"/>
                      <a:pt x="53" y="1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8">
                <a:extLst>
                  <a:ext uri="{FF2B5EF4-FFF2-40B4-BE49-F238E27FC236}">
                    <a16:creationId xmlns:a16="http://schemas.microsoft.com/office/drawing/2014/main" id="{D1A26E74-7CB6-4BEE-917E-6E040371FE74}"/>
                  </a:ext>
                </a:extLst>
              </p:cNvPr>
              <p:cNvSpPr>
                <a:spLocks/>
              </p:cNvSpPr>
              <p:nvPr/>
            </p:nvSpPr>
            <p:spPr bwMode="auto">
              <a:xfrm>
                <a:off x="10353675" y="1593850"/>
                <a:ext cx="193675" cy="219075"/>
              </a:xfrm>
              <a:custGeom>
                <a:avLst/>
                <a:gdLst>
                  <a:gd name="T0" fmla="*/ 53 w 102"/>
                  <a:gd name="T1" fmla="*/ 116 h 116"/>
                  <a:gd name="T2" fmla="*/ 0 w 102"/>
                  <a:gd name="T3" fmla="*/ 59 h 116"/>
                  <a:gd name="T4" fmla="*/ 0 w 102"/>
                  <a:gd name="T5" fmla="*/ 58 h 116"/>
                  <a:gd name="T6" fmla="*/ 53 w 102"/>
                  <a:gd name="T7" fmla="*/ 0 h 116"/>
                  <a:gd name="T8" fmla="*/ 101 w 102"/>
                  <a:gd name="T9" fmla="*/ 42 h 116"/>
                  <a:gd name="T10" fmla="*/ 72 w 102"/>
                  <a:gd name="T11" fmla="*/ 42 h 116"/>
                  <a:gd name="T12" fmla="*/ 53 w 102"/>
                  <a:gd name="T13" fmla="*/ 24 h 116"/>
                  <a:gd name="T14" fmla="*/ 31 w 102"/>
                  <a:gd name="T15" fmla="*/ 56 h 116"/>
                  <a:gd name="T16" fmla="*/ 31 w 102"/>
                  <a:gd name="T17" fmla="*/ 60 h 116"/>
                  <a:gd name="T18" fmla="*/ 54 w 102"/>
                  <a:gd name="T19" fmla="*/ 92 h 116"/>
                  <a:gd name="T20" fmla="*/ 74 w 102"/>
                  <a:gd name="T21" fmla="*/ 72 h 116"/>
                  <a:gd name="T22" fmla="*/ 102 w 102"/>
                  <a:gd name="T23" fmla="*/ 72 h 116"/>
                  <a:gd name="T24" fmla="*/ 53 w 102"/>
                  <a:gd name="T2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16">
                    <a:moveTo>
                      <a:pt x="53" y="116"/>
                    </a:moveTo>
                    <a:cubicBezTo>
                      <a:pt x="22" y="116"/>
                      <a:pt x="0" y="97"/>
                      <a:pt x="0" y="59"/>
                    </a:cubicBezTo>
                    <a:cubicBezTo>
                      <a:pt x="0" y="58"/>
                      <a:pt x="0" y="58"/>
                      <a:pt x="0" y="58"/>
                    </a:cubicBezTo>
                    <a:cubicBezTo>
                      <a:pt x="0" y="20"/>
                      <a:pt x="23" y="0"/>
                      <a:pt x="53" y="0"/>
                    </a:cubicBezTo>
                    <a:cubicBezTo>
                      <a:pt x="78" y="0"/>
                      <a:pt x="99" y="13"/>
                      <a:pt x="101" y="42"/>
                    </a:cubicBezTo>
                    <a:cubicBezTo>
                      <a:pt x="72" y="42"/>
                      <a:pt x="72" y="42"/>
                      <a:pt x="72" y="42"/>
                    </a:cubicBezTo>
                    <a:cubicBezTo>
                      <a:pt x="70" y="31"/>
                      <a:pt x="64" y="24"/>
                      <a:pt x="53" y="24"/>
                    </a:cubicBezTo>
                    <a:cubicBezTo>
                      <a:pt x="40" y="24"/>
                      <a:pt x="31" y="35"/>
                      <a:pt x="31" y="56"/>
                    </a:cubicBezTo>
                    <a:cubicBezTo>
                      <a:pt x="31" y="60"/>
                      <a:pt x="31" y="60"/>
                      <a:pt x="31" y="60"/>
                    </a:cubicBezTo>
                    <a:cubicBezTo>
                      <a:pt x="31" y="82"/>
                      <a:pt x="39" y="92"/>
                      <a:pt x="54" y="92"/>
                    </a:cubicBezTo>
                    <a:cubicBezTo>
                      <a:pt x="64" y="92"/>
                      <a:pt x="72" y="85"/>
                      <a:pt x="74" y="72"/>
                    </a:cubicBezTo>
                    <a:cubicBezTo>
                      <a:pt x="102" y="72"/>
                      <a:pt x="102" y="72"/>
                      <a:pt x="102" y="72"/>
                    </a:cubicBezTo>
                    <a:cubicBezTo>
                      <a:pt x="100" y="98"/>
                      <a:pt x="83" y="116"/>
                      <a:pt x="53" y="1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04" name="Freeform 9">
                <a:extLst>
                  <a:ext uri="{FF2B5EF4-FFF2-40B4-BE49-F238E27FC236}">
                    <a16:creationId xmlns:a16="http://schemas.microsoft.com/office/drawing/2014/main" id="{01D83FF4-F8C7-407B-8210-C165C41D5312}"/>
                  </a:ext>
                </a:extLst>
              </p:cNvPr>
              <p:cNvSpPr>
                <a:spLocks noEditPoints="1"/>
              </p:cNvSpPr>
              <p:nvPr/>
            </p:nvSpPr>
            <p:spPr bwMode="auto">
              <a:xfrm>
                <a:off x="10571163" y="1593850"/>
                <a:ext cx="195263" cy="219075"/>
              </a:xfrm>
              <a:custGeom>
                <a:avLst/>
                <a:gdLst>
                  <a:gd name="T0" fmla="*/ 54 w 103"/>
                  <a:gd name="T1" fmla="*/ 116 h 116"/>
                  <a:gd name="T2" fmla="*/ 0 w 103"/>
                  <a:gd name="T3" fmla="*/ 60 h 116"/>
                  <a:gd name="T4" fmla="*/ 0 w 103"/>
                  <a:gd name="T5" fmla="*/ 58 h 116"/>
                  <a:gd name="T6" fmla="*/ 53 w 103"/>
                  <a:gd name="T7" fmla="*/ 0 h 116"/>
                  <a:gd name="T8" fmla="*/ 103 w 103"/>
                  <a:gd name="T9" fmla="*/ 52 h 116"/>
                  <a:gd name="T10" fmla="*/ 103 w 103"/>
                  <a:gd name="T11" fmla="*/ 66 h 116"/>
                  <a:gd name="T12" fmla="*/ 31 w 103"/>
                  <a:gd name="T13" fmla="*/ 66 h 116"/>
                  <a:gd name="T14" fmla="*/ 54 w 103"/>
                  <a:gd name="T15" fmla="*/ 93 h 116"/>
                  <a:gd name="T16" fmla="*/ 75 w 103"/>
                  <a:gd name="T17" fmla="*/ 79 h 116"/>
                  <a:gd name="T18" fmla="*/ 103 w 103"/>
                  <a:gd name="T19" fmla="*/ 79 h 116"/>
                  <a:gd name="T20" fmla="*/ 54 w 103"/>
                  <a:gd name="T21" fmla="*/ 116 h 116"/>
                  <a:gd name="T22" fmla="*/ 32 w 103"/>
                  <a:gd name="T23" fmla="*/ 45 h 116"/>
                  <a:gd name="T24" fmla="*/ 73 w 103"/>
                  <a:gd name="T25" fmla="*/ 45 h 116"/>
                  <a:gd name="T26" fmla="*/ 53 w 103"/>
                  <a:gd name="T27" fmla="*/ 22 h 116"/>
                  <a:gd name="T28" fmla="*/ 32 w 103"/>
                  <a:gd name="T29" fmla="*/ 4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16">
                    <a:moveTo>
                      <a:pt x="54" y="116"/>
                    </a:moveTo>
                    <a:cubicBezTo>
                      <a:pt x="22" y="116"/>
                      <a:pt x="0" y="97"/>
                      <a:pt x="0" y="60"/>
                    </a:cubicBezTo>
                    <a:cubicBezTo>
                      <a:pt x="0" y="58"/>
                      <a:pt x="0" y="58"/>
                      <a:pt x="0" y="58"/>
                    </a:cubicBezTo>
                    <a:cubicBezTo>
                      <a:pt x="0" y="21"/>
                      <a:pt x="23" y="0"/>
                      <a:pt x="53" y="0"/>
                    </a:cubicBezTo>
                    <a:cubicBezTo>
                      <a:pt x="80" y="0"/>
                      <a:pt x="103" y="16"/>
                      <a:pt x="103" y="52"/>
                    </a:cubicBezTo>
                    <a:cubicBezTo>
                      <a:pt x="103" y="66"/>
                      <a:pt x="103" y="66"/>
                      <a:pt x="103" y="66"/>
                    </a:cubicBezTo>
                    <a:cubicBezTo>
                      <a:pt x="31" y="66"/>
                      <a:pt x="31" y="66"/>
                      <a:pt x="31" y="66"/>
                    </a:cubicBezTo>
                    <a:cubicBezTo>
                      <a:pt x="32" y="86"/>
                      <a:pt x="41" y="93"/>
                      <a:pt x="54" y="93"/>
                    </a:cubicBezTo>
                    <a:cubicBezTo>
                      <a:pt x="66" y="93"/>
                      <a:pt x="72" y="87"/>
                      <a:pt x="75" y="79"/>
                    </a:cubicBezTo>
                    <a:cubicBezTo>
                      <a:pt x="103" y="79"/>
                      <a:pt x="103" y="79"/>
                      <a:pt x="103" y="79"/>
                    </a:cubicBezTo>
                    <a:cubicBezTo>
                      <a:pt x="100" y="100"/>
                      <a:pt x="83" y="116"/>
                      <a:pt x="54" y="116"/>
                    </a:cubicBezTo>
                    <a:close/>
                    <a:moveTo>
                      <a:pt x="32" y="45"/>
                    </a:moveTo>
                    <a:cubicBezTo>
                      <a:pt x="73" y="45"/>
                      <a:pt x="73" y="45"/>
                      <a:pt x="73" y="45"/>
                    </a:cubicBezTo>
                    <a:cubicBezTo>
                      <a:pt x="72" y="29"/>
                      <a:pt x="65" y="22"/>
                      <a:pt x="53" y="22"/>
                    </a:cubicBezTo>
                    <a:cubicBezTo>
                      <a:pt x="43" y="22"/>
                      <a:pt x="34" y="27"/>
                      <a:pt x="32" y="4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0">
                <a:extLst>
                  <a:ext uri="{FF2B5EF4-FFF2-40B4-BE49-F238E27FC236}">
                    <a16:creationId xmlns:a16="http://schemas.microsoft.com/office/drawing/2014/main" id="{0E31541E-C18F-41A0-B6AA-30EC0F2C8015}"/>
                  </a:ext>
                </a:extLst>
              </p:cNvPr>
              <p:cNvSpPr>
                <a:spLocks/>
              </p:cNvSpPr>
              <p:nvPr/>
            </p:nvSpPr>
            <p:spPr bwMode="auto">
              <a:xfrm>
                <a:off x="10802938" y="1593850"/>
                <a:ext cx="184150" cy="214312"/>
              </a:xfrm>
              <a:custGeom>
                <a:avLst/>
                <a:gdLst>
                  <a:gd name="T0" fmla="*/ 0 w 98"/>
                  <a:gd name="T1" fmla="*/ 3 h 113"/>
                  <a:gd name="T2" fmla="*/ 31 w 98"/>
                  <a:gd name="T3" fmla="*/ 3 h 113"/>
                  <a:gd name="T4" fmla="*/ 31 w 98"/>
                  <a:gd name="T5" fmla="*/ 19 h 113"/>
                  <a:gd name="T6" fmla="*/ 65 w 98"/>
                  <a:gd name="T7" fmla="*/ 0 h 113"/>
                  <a:gd name="T8" fmla="*/ 98 w 98"/>
                  <a:gd name="T9" fmla="*/ 39 h 113"/>
                  <a:gd name="T10" fmla="*/ 98 w 98"/>
                  <a:gd name="T11" fmla="*/ 113 h 113"/>
                  <a:gd name="T12" fmla="*/ 67 w 98"/>
                  <a:gd name="T13" fmla="*/ 113 h 113"/>
                  <a:gd name="T14" fmla="*/ 67 w 98"/>
                  <a:gd name="T15" fmla="*/ 44 h 113"/>
                  <a:gd name="T16" fmla="*/ 51 w 98"/>
                  <a:gd name="T17" fmla="*/ 25 h 113"/>
                  <a:gd name="T18" fmla="*/ 31 w 98"/>
                  <a:gd name="T19" fmla="*/ 46 h 113"/>
                  <a:gd name="T20" fmla="*/ 31 w 98"/>
                  <a:gd name="T21" fmla="*/ 113 h 113"/>
                  <a:gd name="T22" fmla="*/ 0 w 98"/>
                  <a:gd name="T23" fmla="*/ 113 h 113"/>
                  <a:gd name="T24" fmla="*/ 0 w 98"/>
                  <a:gd name="T25"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3">
                    <a:moveTo>
                      <a:pt x="0" y="3"/>
                    </a:moveTo>
                    <a:cubicBezTo>
                      <a:pt x="31" y="3"/>
                      <a:pt x="31" y="3"/>
                      <a:pt x="31" y="3"/>
                    </a:cubicBezTo>
                    <a:cubicBezTo>
                      <a:pt x="31" y="19"/>
                      <a:pt x="31" y="19"/>
                      <a:pt x="31" y="19"/>
                    </a:cubicBezTo>
                    <a:cubicBezTo>
                      <a:pt x="37" y="9"/>
                      <a:pt x="48" y="0"/>
                      <a:pt x="65" y="0"/>
                    </a:cubicBezTo>
                    <a:cubicBezTo>
                      <a:pt x="85" y="0"/>
                      <a:pt x="98" y="12"/>
                      <a:pt x="98" y="39"/>
                    </a:cubicBezTo>
                    <a:cubicBezTo>
                      <a:pt x="98" y="113"/>
                      <a:pt x="98" y="113"/>
                      <a:pt x="98" y="113"/>
                    </a:cubicBezTo>
                    <a:cubicBezTo>
                      <a:pt x="67" y="113"/>
                      <a:pt x="67" y="113"/>
                      <a:pt x="67" y="113"/>
                    </a:cubicBezTo>
                    <a:cubicBezTo>
                      <a:pt x="67" y="44"/>
                      <a:pt x="67" y="44"/>
                      <a:pt x="67" y="44"/>
                    </a:cubicBezTo>
                    <a:cubicBezTo>
                      <a:pt x="67" y="31"/>
                      <a:pt x="62" y="25"/>
                      <a:pt x="51" y="25"/>
                    </a:cubicBezTo>
                    <a:cubicBezTo>
                      <a:pt x="40" y="25"/>
                      <a:pt x="31" y="32"/>
                      <a:pt x="31" y="46"/>
                    </a:cubicBezTo>
                    <a:cubicBezTo>
                      <a:pt x="31" y="113"/>
                      <a:pt x="31" y="113"/>
                      <a:pt x="31" y="113"/>
                    </a:cubicBezTo>
                    <a:cubicBezTo>
                      <a:pt x="0" y="113"/>
                      <a:pt x="0" y="113"/>
                      <a:pt x="0" y="113"/>
                    </a:cubicBezTo>
                    <a:lnTo>
                      <a:pt x="0"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1">
                <a:extLst>
                  <a:ext uri="{FF2B5EF4-FFF2-40B4-BE49-F238E27FC236}">
                    <a16:creationId xmlns:a16="http://schemas.microsoft.com/office/drawing/2014/main" id="{1BB7A53B-2655-4355-9D0A-5117301FA7D9}"/>
                  </a:ext>
                </a:extLst>
              </p:cNvPr>
              <p:cNvSpPr>
                <a:spLocks/>
              </p:cNvSpPr>
              <p:nvPr/>
            </p:nvSpPr>
            <p:spPr bwMode="auto">
              <a:xfrm>
                <a:off x="11014075" y="1535113"/>
                <a:ext cx="125413" cy="276225"/>
              </a:xfrm>
              <a:custGeom>
                <a:avLst/>
                <a:gdLst>
                  <a:gd name="T0" fmla="*/ 44 w 66"/>
                  <a:gd name="T1" fmla="*/ 0 h 146"/>
                  <a:gd name="T2" fmla="*/ 44 w 66"/>
                  <a:gd name="T3" fmla="*/ 34 h 146"/>
                  <a:gd name="T4" fmla="*/ 65 w 66"/>
                  <a:gd name="T5" fmla="*/ 34 h 146"/>
                  <a:gd name="T6" fmla="*/ 65 w 66"/>
                  <a:gd name="T7" fmla="*/ 57 h 146"/>
                  <a:gd name="T8" fmla="*/ 44 w 66"/>
                  <a:gd name="T9" fmla="*/ 57 h 146"/>
                  <a:gd name="T10" fmla="*/ 44 w 66"/>
                  <a:gd name="T11" fmla="*/ 109 h 146"/>
                  <a:gd name="T12" fmla="*/ 55 w 66"/>
                  <a:gd name="T13" fmla="*/ 121 h 146"/>
                  <a:gd name="T14" fmla="*/ 66 w 66"/>
                  <a:gd name="T15" fmla="*/ 119 h 146"/>
                  <a:gd name="T16" fmla="*/ 66 w 66"/>
                  <a:gd name="T17" fmla="*/ 144 h 146"/>
                  <a:gd name="T18" fmla="*/ 48 w 66"/>
                  <a:gd name="T19" fmla="*/ 146 h 146"/>
                  <a:gd name="T20" fmla="*/ 13 w 66"/>
                  <a:gd name="T21" fmla="*/ 112 h 146"/>
                  <a:gd name="T22" fmla="*/ 13 w 66"/>
                  <a:gd name="T23" fmla="*/ 57 h 146"/>
                  <a:gd name="T24" fmla="*/ 0 w 66"/>
                  <a:gd name="T25" fmla="*/ 57 h 146"/>
                  <a:gd name="T26" fmla="*/ 0 w 66"/>
                  <a:gd name="T27" fmla="*/ 34 h 146"/>
                  <a:gd name="T28" fmla="*/ 13 w 66"/>
                  <a:gd name="T29" fmla="*/ 34 h 146"/>
                  <a:gd name="T30" fmla="*/ 13 w 66"/>
                  <a:gd name="T31" fmla="*/ 13 h 146"/>
                  <a:gd name="T32" fmla="*/ 44 w 66"/>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146">
                    <a:moveTo>
                      <a:pt x="44" y="0"/>
                    </a:moveTo>
                    <a:cubicBezTo>
                      <a:pt x="44" y="34"/>
                      <a:pt x="44" y="34"/>
                      <a:pt x="44" y="34"/>
                    </a:cubicBezTo>
                    <a:cubicBezTo>
                      <a:pt x="65" y="34"/>
                      <a:pt x="65" y="34"/>
                      <a:pt x="65" y="34"/>
                    </a:cubicBezTo>
                    <a:cubicBezTo>
                      <a:pt x="65" y="57"/>
                      <a:pt x="65" y="57"/>
                      <a:pt x="65" y="57"/>
                    </a:cubicBezTo>
                    <a:cubicBezTo>
                      <a:pt x="44" y="57"/>
                      <a:pt x="44" y="57"/>
                      <a:pt x="44" y="57"/>
                    </a:cubicBezTo>
                    <a:cubicBezTo>
                      <a:pt x="44" y="109"/>
                      <a:pt x="44" y="109"/>
                      <a:pt x="44" y="109"/>
                    </a:cubicBezTo>
                    <a:cubicBezTo>
                      <a:pt x="44" y="117"/>
                      <a:pt x="48" y="121"/>
                      <a:pt x="55" y="121"/>
                    </a:cubicBezTo>
                    <a:cubicBezTo>
                      <a:pt x="59" y="121"/>
                      <a:pt x="63" y="121"/>
                      <a:pt x="66" y="119"/>
                    </a:cubicBezTo>
                    <a:cubicBezTo>
                      <a:pt x="66" y="144"/>
                      <a:pt x="66" y="144"/>
                      <a:pt x="66" y="144"/>
                    </a:cubicBezTo>
                    <a:cubicBezTo>
                      <a:pt x="62" y="145"/>
                      <a:pt x="56" y="146"/>
                      <a:pt x="48" y="146"/>
                    </a:cubicBezTo>
                    <a:cubicBezTo>
                      <a:pt x="24" y="146"/>
                      <a:pt x="13" y="135"/>
                      <a:pt x="13" y="112"/>
                    </a:cubicBezTo>
                    <a:cubicBezTo>
                      <a:pt x="13" y="57"/>
                      <a:pt x="13" y="57"/>
                      <a:pt x="13" y="57"/>
                    </a:cubicBezTo>
                    <a:cubicBezTo>
                      <a:pt x="0" y="57"/>
                      <a:pt x="0" y="57"/>
                      <a:pt x="0" y="57"/>
                    </a:cubicBezTo>
                    <a:cubicBezTo>
                      <a:pt x="0" y="34"/>
                      <a:pt x="0" y="34"/>
                      <a:pt x="0" y="34"/>
                    </a:cubicBezTo>
                    <a:cubicBezTo>
                      <a:pt x="13" y="34"/>
                      <a:pt x="13" y="34"/>
                      <a:pt x="13" y="34"/>
                    </a:cubicBezTo>
                    <a:cubicBezTo>
                      <a:pt x="13" y="13"/>
                      <a:pt x="13" y="13"/>
                      <a:pt x="13" y="13"/>
                    </a:cubicBezTo>
                    <a:lnTo>
                      <a:pt x="4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07" name="Freeform 12">
                <a:extLst>
                  <a:ext uri="{FF2B5EF4-FFF2-40B4-BE49-F238E27FC236}">
                    <a16:creationId xmlns:a16="http://schemas.microsoft.com/office/drawing/2014/main" id="{C58E23EB-2AE5-4A6A-9CF0-843C892072B6}"/>
                  </a:ext>
                </a:extLst>
              </p:cNvPr>
              <p:cNvSpPr>
                <a:spLocks/>
              </p:cNvSpPr>
              <p:nvPr/>
            </p:nvSpPr>
            <p:spPr bwMode="auto">
              <a:xfrm>
                <a:off x="11172825" y="1600200"/>
                <a:ext cx="184150" cy="212725"/>
              </a:xfrm>
              <a:custGeom>
                <a:avLst/>
                <a:gdLst>
                  <a:gd name="T0" fmla="*/ 97 w 97"/>
                  <a:gd name="T1" fmla="*/ 110 h 113"/>
                  <a:gd name="T2" fmla="*/ 67 w 97"/>
                  <a:gd name="T3" fmla="*/ 110 h 113"/>
                  <a:gd name="T4" fmla="*/ 67 w 97"/>
                  <a:gd name="T5" fmla="*/ 94 h 113"/>
                  <a:gd name="T6" fmla="*/ 34 w 97"/>
                  <a:gd name="T7" fmla="*/ 113 h 113"/>
                  <a:gd name="T8" fmla="*/ 0 w 97"/>
                  <a:gd name="T9" fmla="*/ 75 h 113"/>
                  <a:gd name="T10" fmla="*/ 0 w 97"/>
                  <a:gd name="T11" fmla="*/ 0 h 113"/>
                  <a:gd name="T12" fmla="*/ 31 w 97"/>
                  <a:gd name="T13" fmla="*/ 0 h 113"/>
                  <a:gd name="T14" fmla="*/ 31 w 97"/>
                  <a:gd name="T15" fmla="*/ 70 h 113"/>
                  <a:gd name="T16" fmla="*/ 47 w 97"/>
                  <a:gd name="T17" fmla="*/ 89 h 113"/>
                  <a:gd name="T18" fmla="*/ 67 w 97"/>
                  <a:gd name="T19" fmla="*/ 68 h 113"/>
                  <a:gd name="T20" fmla="*/ 67 w 97"/>
                  <a:gd name="T21" fmla="*/ 0 h 113"/>
                  <a:gd name="T22" fmla="*/ 97 w 97"/>
                  <a:gd name="T23" fmla="*/ 0 h 113"/>
                  <a:gd name="T24" fmla="*/ 97 w 97"/>
                  <a:gd name="T2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13">
                    <a:moveTo>
                      <a:pt x="97" y="110"/>
                    </a:moveTo>
                    <a:cubicBezTo>
                      <a:pt x="67" y="110"/>
                      <a:pt x="67" y="110"/>
                      <a:pt x="67" y="110"/>
                    </a:cubicBezTo>
                    <a:cubicBezTo>
                      <a:pt x="67" y="94"/>
                      <a:pt x="67" y="94"/>
                      <a:pt x="67" y="94"/>
                    </a:cubicBezTo>
                    <a:cubicBezTo>
                      <a:pt x="61" y="105"/>
                      <a:pt x="51" y="113"/>
                      <a:pt x="34" y="113"/>
                    </a:cubicBezTo>
                    <a:cubicBezTo>
                      <a:pt x="14" y="113"/>
                      <a:pt x="0" y="101"/>
                      <a:pt x="0" y="75"/>
                    </a:cubicBezTo>
                    <a:cubicBezTo>
                      <a:pt x="0" y="0"/>
                      <a:pt x="0" y="0"/>
                      <a:pt x="0" y="0"/>
                    </a:cubicBezTo>
                    <a:cubicBezTo>
                      <a:pt x="31" y="0"/>
                      <a:pt x="31" y="0"/>
                      <a:pt x="31" y="0"/>
                    </a:cubicBezTo>
                    <a:cubicBezTo>
                      <a:pt x="31" y="70"/>
                      <a:pt x="31" y="70"/>
                      <a:pt x="31" y="70"/>
                    </a:cubicBezTo>
                    <a:cubicBezTo>
                      <a:pt x="31" y="83"/>
                      <a:pt x="36" y="89"/>
                      <a:pt x="47" y="89"/>
                    </a:cubicBezTo>
                    <a:cubicBezTo>
                      <a:pt x="58" y="89"/>
                      <a:pt x="67" y="82"/>
                      <a:pt x="67" y="68"/>
                    </a:cubicBezTo>
                    <a:cubicBezTo>
                      <a:pt x="67" y="0"/>
                      <a:pt x="67" y="0"/>
                      <a:pt x="67" y="0"/>
                    </a:cubicBezTo>
                    <a:cubicBezTo>
                      <a:pt x="97" y="0"/>
                      <a:pt x="97" y="0"/>
                      <a:pt x="97" y="0"/>
                    </a:cubicBezTo>
                    <a:lnTo>
                      <a:pt x="97" y="1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3">
                <a:extLst>
                  <a:ext uri="{FF2B5EF4-FFF2-40B4-BE49-F238E27FC236}">
                    <a16:creationId xmlns:a16="http://schemas.microsoft.com/office/drawing/2014/main" id="{BD918A3D-4782-4C3E-8F3E-8E9D6FF5FB67}"/>
                  </a:ext>
                </a:extLst>
              </p:cNvPr>
              <p:cNvSpPr>
                <a:spLocks/>
              </p:cNvSpPr>
              <p:nvPr/>
            </p:nvSpPr>
            <p:spPr bwMode="auto">
              <a:xfrm>
                <a:off x="11399838" y="1595438"/>
                <a:ext cx="120650" cy="212725"/>
              </a:xfrm>
              <a:custGeom>
                <a:avLst/>
                <a:gdLst>
                  <a:gd name="T0" fmla="*/ 0 w 64"/>
                  <a:gd name="T1" fmla="*/ 2 h 112"/>
                  <a:gd name="T2" fmla="*/ 31 w 64"/>
                  <a:gd name="T3" fmla="*/ 2 h 112"/>
                  <a:gd name="T4" fmla="*/ 31 w 64"/>
                  <a:gd name="T5" fmla="*/ 22 h 112"/>
                  <a:gd name="T6" fmla="*/ 64 w 64"/>
                  <a:gd name="T7" fmla="*/ 0 h 112"/>
                  <a:gd name="T8" fmla="*/ 64 w 64"/>
                  <a:gd name="T9" fmla="*/ 31 h 112"/>
                  <a:gd name="T10" fmla="*/ 31 w 64"/>
                  <a:gd name="T11" fmla="*/ 55 h 112"/>
                  <a:gd name="T12" fmla="*/ 31 w 64"/>
                  <a:gd name="T13" fmla="*/ 112 h 112"/>
                  <a:gd name="T14" fmla="*/ 0 w 64"/>
                  <a:gd name="T15" fmla="*/ 112 h 112"/>
                  <a:gd name="T16" fmla="*/ 0 w 64"/>
                  <a:gd name="T17"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0" y="2"/>
                    </a:moveTo>
                    <a:cubicBezTo>
                      <a:pt x="31" y="2"/>
                      <a:pt x="31" y="2"/>
                      <a:pt x="31" y="2"/>
                    </a:cubicBezTo>
                    <a:cubicBezTo>
                      <a:pt x="31" y="22"/>
                      <a:pt x="31" y="22"/>
                      <a:pt x="31" y="22"/>
                    </a:cubicBezTo>
                    <a:cubicBezTo>
                      <a:pt x="37" y="7"/>
                      <a:pt x="48" y="0"/>
                      <a:pt x="64" y="0"/>
                    </a:cubicBezTo>
                    <a:cubicBezTo>
                      <a:pt x="64" y="31"/>
                      <a:pt x="64" y="31"/>
                      <a:pt x="64" y="31"/>
                    </a:cubicBezTo>
                    <a:cubicBezTo>
                      <a:pt x="43" y="31"/>
                      <a:pt x="31" y="37"/>
                      <a:pt x="31" y="55"/>
                    </a:cubicBezTo>
                    <a:cubicBezTo>
                      <a:pt x="31" y="112"/>
                      <a:pt x="31" y="112"/>
                      <a:pt x="31" y="112"/>
                    </a:cubicBezTo>
                    <a:cubicBezTo>
                      <a:pt x="0" y="112"/>
                      <a:pt x="0" y="112"/>
                      <a:pt x="0" y="112"/>
                    </a:cubicBezTo>
                    <a:lnTo>
                      <a:pt x="0"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4">
                <a:extLst>
                  <a:ext uri="{FF2B5EF4-FFF2-40B4-BE49-F238E27FC236}">
                    <a16:creationId xmlns:a16="http://schemas.microsoft.com/office/drawing/2014/main" id="{CB547B71-120B-4564-8A4A-97D58E73DA62}"/>
                  </a:ext>
                </a:extLst>
              </p:cNvPr>
              <p:cNvSpPr>
                <a:spLocks noEditPoints="1"/>
              </p:cNvSpPr>
              <p:nvPr/>
            </p:nvSpPr>
            <p:spPr bwMode="auto">
              <a:xfrm>
                <a:off x="11539538" y="1593850"/>
                <a:ext cx="195263" cy="219075"/>
              </a:xfrm>
              <a:custGeom>
                <a:avLst/>
                <a:gdLst>
                  <a:gd name="T0" fmla="*/ 54 w 103"/>
                  <a:gd name="T1" fmla="*/ 116 h 116"/>
                  <a:gd name="T2" fmla="*/ 0 w 103"/>
                  <a:gd name="T3" fmla="*/ 60 h 116"/>
                  <a:gd name="T4" fmla="*/ 0 w 103"/>
                  <a:gd name="T5" fmla="*/ 58 h 116"/>
                  <a:gd name="T6" fmla="*/ 53 w 103"/>
                  <a:gd name="T7" fmla="*/ 0 h 116"/>
                  <a:gd name="T8" fmla="*/ 103 w 103"/>
                  <a:gd name="T9" fmla="*/ 52 h 116"/>
                  <a:gd name="T10" fmla="*/ 103 w 103"/>
                  <a:gd name="T11" fmla="*/ 66 h 116"/>
                  <a:gd name="T12" fmla="*/ 31 w 103"/>
                  <a:gd name="T13" fmla="*/ 66 h 116"/>
                  <a:gd name="T14" fmla="*/ 54 w 103"/>
                  <a:gd name="T15" fmla="*/ 93 h 116"/>
                  <a:gd name="T16" fmla="*/ 75 w 103"/>
                  <a:gd name="T17" fmla="*/ 79 h 116"/>
                  <a:gd name="T18" fmla="*/ 103 w 103"/>
                  <a:gd name="T19" fmla="*/ 79 h 116"/>
                  <a:gd name="T20" fmla="*/ 54 w 103"/>
                  <a:gd name="T21" fmla="*/ 116 h 116"/>
                  <a:gd name="T22" fmla="*/ 32 w 103"/>
                  <a:gd name="T23" fmla="*/ 45 h 116"/>
                  <a:gd name="T24" fmla="*/ 73 w 103"/>
                  <a:gd name="T25" fmla="*/ 45 h 116"/>
                  <a:gd name="T26" fmla="*/ 53 w 103"/>
                  <a:gd name="T27" fmla="*/ 22 h 116"/>
                  <a:gd name="T28" fmla="*/ 32 w 103"/>
                  <a:gd name="T29" fmla="*/ 4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16">
                    <a:moveTo>
                      <a:pt x="54" y="116"/>
                    </a:moveTo>
                    <a:cubicBezTo>
                      <a:pt x="22" y="116"/>
                      <a:pt x="0" y="97"/>
                      <a:pt x="0" y="60"/>
                    </a:cubicBezTo>
                    <a:cubicBezTo>
                      <a:pt x="0" y="58"/>
                      <a:pt x="0" y="58"/>
                      <a:pt x="0" y="58"/>
                    </a:cubicBezTo>
                    <a:cubicBezTo>
                      <a:pt x="0" y="21"/>
                      <a:pt x="23" y="0"/>
                      <a:pt x="53" y="0"/>
                    </a:cubicBezTo>
                    <a:cubicBezTo>
                      <a:pt x="80" y="0"/>
                      <a:pt x="103" y="16"/>
                      <a:pt x="103" y="52"/>
                    </a:cubicBezTo>
                    <a:cubicBezTo>
                      <a:pt x="103" y="66"/>
                      <a:pt x="103" y="66"/>
                      <a:pt x="103" y="66"/>
                    </a:cubicBezTo>
                    <a:cubicBezTo>
                      <a:pt x="31" y="66"/>
                      <a:pt x="31" y="66"/>
                      <a:pt x="31" y="66"/>
                    </a:cubicBezTo>
                    <a:cubicBezTo>
                      <a:pt x="32" y="86"/>
                      <a:pt x="41" y="93"/>
                      <a:pt x="54" y="93"/>
                    </a:cubicBezTo>
                    <a:cubicBezTo>
                      <a:pt x="66" y="93"/>
                      <a:pt x="72" y="87"/>
                      <a:pt x="75" y="79"/>
                    </a:cubicBezTo>
                    <a:cubicBezTo>
                      <a:pt x="103" y="79"/>
                      <a:pt x="103" y="79"/>
                      <a:pt x="103" y="79"/>
                    </a:cubicBezTo>
                    <a:cubicBezTo>
                      <a:pt x="100" y="100"/>
                      <a:pt x="83" y="116"/>
                      <a:pt x="54" y="116"/>
                    </a:cubicBezTo>
                    <a:close/>
                    <a:moveTo>
                      <a:pt x="32" y="45"/>
                    </a:moveTo>
                    <a:cubicBezTo>
                      <a:pt x="73" y="45"/>
                      <a:pt x="73" y="45"/>
                      <a:pt x="73" y="45"/>
                    </a:cubicBezTo>
                    <a:cubicBezTo>
                      <a:pt x="72" y="29"/>
                      <a:pt x="65" y="22"/>
                      <a:pt x="53" y="22"/>
                    </a:cubicBezTo>
                    <a:cubicBezTo>
                      <a:pt x="43" y="22"/>
                      <a:pt x="34" y="27"/>
                      <a:pt x="32" y="4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111" name="Graphic 110" descr="Repeat">
            <a:extLst>
              <a:ext uri="{FF2B5EF4-FFF2-40B4-BE49-F238E27FC236}">
                <a16:creationId xmlns:a16="http://schemas.microsoft.com/office/drawing/2014/main" id="{0F7E5D4B-C98D-4B4D-8F7D-82C1E4419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3411" y="6172403"/>
            <a:ext cx="512806" cy="512806"/>
          </a:xfrm>
          <a:prstGeom prst="rect">
            <a:avLst/>
          </a:prstGeom>
        </p:spPr>
      </p:pic>
    </p:spTree>
    <p:extLst>
      <p:ext uri="{BB962C8B-B14F-4D97-AF65-F5344CB8AC3E}">
        <p14:creationId xmlns:p14="http://schemas.microsoft.com/office/powerpoint/2010/main" val="337841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extLst>
              <a:ext uri="{FF2B5EF4-FFF2-40B4-BE49-F238E27FC236}">
                <a16:creationId xmlns:a16="http://schemas.microsoft.com/office/drawing/2014/main" id="{9DD14217-42CC-4926-829D-BD4AB7F8A05F}"/>
              </a:ext>
            </a:extLst>
          </p:cNvPr>
          <p:cNvSpPr>
            <a:spLocks/>
          </p:cNvSpPr>
          <p:nvPr/>
        </p:nvSpPr>
        <p:spPr>
          <a:xfrm>
            <a:off x="254871" y="4120082"/>
            <a:ext cx="3704534" cy="2389238"/>
          </a:xfrm>
          <a:prstGeom prst="rect">
            <a:avLst/>
          </a:prstGeom>
          <a:solidFill>
            <a:schemeClr val="accent4">
              <a:lumMod val="20000"/>
              <a:lumOff val="80000"/>
            </a:schemeClr>
          </a:solidFill>
          <a:ln w="28575">
            <a:no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effectLst/>
              <a:uLnTx/>
              <a:uFillTx/>
              <a:latin typeface="Arial"/>
              <a:ea typeface="+mn-ea"/>
              <a:cs typeface="+mn-cs"/>
            </a:endParaRPr>
          </a:p>
        </p:txBody>
      </p:sp>
      <p:sp>
        <p:nvSpPr>
          <p:cNvPr id="4" name="Rectangle 3">
            <a:extLst>
              <a:ext uri="{FF2B5EF4-FFF2-40B4-BE49-F238E27FC236}">
                <a16:creationId xmlns:a16="http://schemas.microsoft.com/office/drawing/2014/main" id="{18C18A72-773C-4312-AEC4-298EE8041CCC}"/>
              </a:ext>
            </a:extLst>
          </p:cNvPr>
          <p:cNvSpPr/>
          <p:nvPr/>
        </p:nvSpPr>
        <p:spPr>
          <a:xfrm>
            <a:off x="4098647" y="3773317"/>
            <a:ext cx="3717912" cy="27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pPr>
            <a:r>
              <a:rPr lang="en-GB" dirty="0">
                <a:solidFill>
                  <a:prstClr val="white"/>
                </a:solidFill>
                <a:latin typeface="Graphik"/>
              </a:rPr>
              <a:t>BLOCKCHAIN</a:t>
            </a:r>
          </a:p>
        </p:txBody>
      </p:sp>
      <p:sp>
        <p:nvSpPr>
          <p:cNvPr id="5" name="Title 5">
            <a:extLst>
              <a:ext uri="{FF2B5EF4-FFF2-40B4-BE49-F238E27FC236}">
                <a16:creationId xmlns:a16="http://schemas.microsoft.com/office/drawing/2014/main" id="{B3D44409-47E0-4F4C-AB19-D490D6196410}"/>
              </a:ext>
            </a:extLst>
          </p:cNvPr>
          <p:cNvSpPr txBox="1">
            <a:spLocks/>
          </p:cNvSpPr>
          <p:nvPr/>
        </p:nvSpPr>
        <p:spPr>
          <a:xfrm>
            <a:off x="252846" y="340630"/>
            <a:ext cx="11422892" cy="3809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734634">
              <a:lnSpc>
                <a:spcPct val="100000"/>
              </a:lnSpc>
              <a:defRPr/>
            </a:pPr>
            <a:r>
              <a:rPr lang="en-GB" sz="3600" b="1" cap="all" spc="-133" dirty="0">
                <a:solidFill>
                  <a:srgbClr val="7030A0"/>
                </a:solidFill>
                <a:latin typeface="Graphik" panose="020B0503030202060203" pitchFamily="34" charset="0"/>
              </a:rPr>
              <a:t>Innovation for society projects</a:t>
            </a:r>
          </a:p>
        </p:txBody>
      </p:sp>
      <p:sp>
        <p:nvSpPr>
          <p:cNvPr id="6" name="Text Placeholder 6">
            <a:extLst>
              <a:ext uri="{FF2B5EF4-FFF2-40B4-BE49-F238E27FC236}">
                <a16:creationId xmlns:a16="http://schemas.microsoft.com/office/drawing/2014/main" id="{D1D47D3A-C422-4A76-B37A-18EEC903CF2D}"/>
              </a:ext>
            </a:extLst>
          </p:cNvPr>
          <p:cNvSpPr txBox="1">
            <a:spLocks/>
          </p:cNvSpPr>
          <p:nvPr/>
        </p:nvSpPr>
        <p:spPr>
          <a:xfrm>
            <a:off x="230658" y="810379"/>
            <a:ext cx="11254366" cy="762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a:t>EXAMPLES</a:t>
            </a:r>
          </a:p>
        </p:txBody>
      </p:sp>
      <p:sp>
        <p:nvSpPr>
          <p:cNvPr id="7" name="Rectangle 6">
            <a:extLst>
              <a:ext uri="{FF2B5EF4-FFF2-40B4-BE49-F238E27FC236}">
                <a16:creationId xmlns:a16="http://schemas.microsoft.com/office/drawing/2014/main" id="{0D7E619F-B6DB-4C28-AAC2-2EF7FF4907F3}"/>
              </a:ext>
            </a:extLst>
          </p:cNvPr>
          <p:cNvSpPr/>
          <p:nvPr/>
        </p:nvSpPr>
        <p:spPr>
          <a:xfrm>
            <a:off x="241493" y="1682106"/>
            <a:ext cx="3717912" cy="27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pPr>
            <a:r>
              <a:rPr lang="en-GB" dirty="0">
                <a:solidFill>
                  <a:prstClr val="white"/>
                </a:solidFill>
                <a:latin typeface="Graphik"/>
              </a:rPr>
              <a:t>EXTENDED REALITY</a:t>
            </a:r>
          </a:p>
        </p:txBody>
      </p:sp>
      <p:sp>
        <p:nvSpPr>
          <p:cNvPr id="8" name="Rectangle 7">
            <a:extLst>
              <a:ext uri="{FF2B5EF4-FFF2-40B4-BE49-F238E27FC236}">
                <a16:creationId xmlns:a16="http://schemas.microsoft.com/office/drawing/2014/main" id="{29003C9F-75CD-4F49-BB02-322D77FD3592}"/>
              </a:ext>
            </a:extLst>
          </p:cNvPr>
          <p:cNvSpPr/>
          <p:nvPr/>
        </p:nvSpPr>
        <p:spPr>
          <a:xfrm>
            <a:off x="8069034" y="1627311"/>
            <a:ext cx="3717912" cy="27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base">
              <a:spcBef>
                <a:spcPct val="0"/>
              </a:spcBef>
              <a:spcAft>
                <a:spcPct val="0"/>
              </a:spcAft>
            </a:pPr>
            <a:r>
              <a:rPr lang="en-GB" dirty="0">
                <a:solidFill>
                  <a:prstClr val="white"/>
                </a:solidFill>
                <a:latin typeface="Graphik"/>
              </a:rPr>
              <a:t>ARTIFICIAL INTELLIGENCE</a:t>
            </a:r>
          </a:p>
        </p:txBody>
      </p:sp>
      <p:sp>
        <p:nvSpPr>
          <p:cNvPr id="9" name="Rectangle 8">
            <a:hlinkClick r:id="" action="ppaction://noaction"/>
            <a:extLst>
              <a:ext uri="{FF2B5EF4-FFF2-40B4-BE49-F238E27FC236}">
                <a16:creationId xmlns:a16="http://schemas.microsoft.com/office/drawing/2014/main" id="{5411A0AF-6601-474A-BE0D-0BD48D8A848D}"/>
              </a:ext>
            </a:extLst>
          </p:cNvPr>
          <p:cNvSpPr>
            <a:spLocks/>
          </p:cNvSpPr>
          <p:nvPr/>
        </p:nvSpPr>
        <p:spPr>
          <a:xfrm>
            <a:off x="230658" y="2058419"/>
            <a:ext cx="3704534" cy="1940608"/>
          </a:xfrm>
          <a:prstGeom prst="rect">
            <a:avLst/>
          </a:prstGeom>
          <a:solidFill>
            <a:schemeClr val="accent4">
              <a:lumMod val="20000"/>
              <a:lumOff val="80000"/>
            </a:schemeClr>
          </a:solidFill>
          <a:ln w="28575">
            <a:no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effectLst/>
              <a:uLnTx/>
              <a:uFillTx/>
              <a:latin typeface="Arial"/>
              <a:ea typeface="+mn-ea"/>
              <a:cs typeface="+mn-cs"/>
            </a:endParaRPr>
          </a:p>
        </p:txBody>
      </p:sp>
      <p:sp>
        <p:nvSpPr>
          <p:cNvPr id="10" name="Rectangle 9">
            <a:extLst>
              <a:ext uri="{FF2B5EF4-FFF2-40B4-BE49-F238E27FC236}">
                <a16:creationId xmlns:a16="http://schemas.microsoft.com/office/drawing/2014/main" id="{D7D15719-3EE9-4AE6-A1EE-C04B04FF8A6E}"/>
              </a:ext>
            </a:extLst>
          </p:cNvPr>
          <p:cNvSpPr/>
          <p:nvPr/>
        </p:nvSpPr>
        <p:spPr>
          <a:xfrm>
            <a:off x="340730" y="2097846"/>
            <a:ext cx="2197852" cy="807204"/>
          </a:xfrm>
          <a:prstGeom prst="rect">
            <a:avLst/>
          </a:prstGeom>
          <a:noFill/>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7E00FF"/>
                </a:solidFill>
                <a:effectLst/>
                <a:uLnTx/>
                <a:uFillTx/>
                <a:latin typeface="+mj-lt"/>
              </a:rPr>
              <a:t>AR/VR LEARNER</a:t>
            </a:r>
          </a:p>
          <a:p>
            <a:pPr>
              <a:lnSpc>
                <a:spcPct val="90000"/>
              </a:lnSpc>
              <a:spcAft>
                <a:spcPts val="600"/>
              </a:spcAft>
              <a:defRPr/>
            </a:pPr>
            <a:r>
              <a:rPr lang="en-US" sz="1200" dirty="0"/>
              <a:t>Will provide vocational school students and out of school youth </a:t>
            </a:r>
            <a:r>
              <a:rPr lang="en-US" sz="1200" dirty="0">
                <a:solidFill>
                  <a:schemeClr val="dk1"/>
                </a:solidFill>
              </a:rPr>
              <a:t>with the opportunity to </a:t>
            </a:r>
            <a:r>
              <a:rPr lang="en-US" sz="1200" dirty="0" err="1">
                <a:solidFill>
                  <a:schemeClr val="dk1"/>
                </a:solidFill>
              </a:rPr>
              <a:t>visualise</a:t>
            </a:r>
            <a:r>
              <a:rPr lang="en-US" sz="1200" dirty="0">
                <a:solidFill>
                  <a:schemeClr val="dk1"/>
                </a:solidFill>
              </a:rPr>
              <a:t> potential career pathways and skills they need to be successful in that path.</a:t>
            </a:r>
            <a:r>
              <a:rPr lang="en-GB" sz="1200" dirty="0">
                <a:solidFill>
                  <a:schemeClr val="dk1"/>
                </a:solidFill>
              </a:rPr>
              <a:t> This will support enhanced skill acquisition, student engagement and an effective transition to work</a:t>
            </a:r>
            <a:endParaRPr kumimoji="0" lang="en-US" sz="1200" i="0" u="none" strike="noStrike" kern="1200" cap="none" spc="0" normalizeH="0" baseline="0" noProof="0" dirty="0">
              <a:ln>
                <a:noFill/>
              </a:ln>
              <a:effectLst/>
              <a:uLnTx/>
              <a:uFillTx/>
            </a:endParaRPr>
          </a:p>
        </p:txBody>
      </p:sp>
      <p:pic>
        <p:nvPicPr>
          <p:cNvPr id="11" name="Picture 10">
            <a:extLst>
              <a:ext uri="{FF2B5EF4-FFF2-40B4-BE49-F238E27FC236}">
                <a16:creationId xmlns:a16="http://schemas.microsoft.com/office/drawing/2014/main" id="{B0D44A87-9475-47E7-B342-B2149E6DC6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830" b="18207"/>
          <a:stretch/>
        </p:blipFill>
        <p:spPr>
          <a:xfrm>
            <a:off x="2538582" y="2078728"/>
            <a:ext cx="1406245" cy="1801222"/>
          </a:xfrm>
          <a:prstGeom prst="rect">
            <a:avLst/>
          </a:prstGeom>
        </p:spPr>
      </p:pic>
      <p:sp>
        <p:nvSpPr>
          <p:cNvPr id="12" name="Rectangle 11">
            <a:extLst>
              <a:ext uri="{FF2B5EF4-FFF2-40B4-BE49-F238E27FC236}">
                <a16:creationId xmlns:a16="http://schemas.microsoft.com/office/drawing/2014/main" id="{1CD32B7A-DB65-423F-9CD0-9EEEF603F152}"/>
              </a:ext>
            </a:extLst>
          </p:cNvPr>
          <p:cNvSpPr/>
          <p:nvPr/>
        </p:nvSpPr>
        <p:spPr>
          <a:xfrm>
            <a:off x="333676" y="4185877"/>
            <a:ext cx="2058758" cy="807204"/>
          </a:xfrm>
          <a:prstGeom prst="rect">
            <a:avLst/>
          </a:prstGeom>
          <a:noFill/>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b="1" dirty="0">
                <a:solidFill>
                  <a:srgbClr val="7E00FF"/>
                </a:solidFill>
                <a:latin typeface="Graphik" panose="020B0503030202060203" pitchFamily="34" charset="0"/>
              </a:rPr>
              <a:t>XR4NEWSKILLSNOW </a:t>
            </a:r>
            <a:endParaRPr lang="en-US" sz="1200" dirty="0"/>
          </a:p>
          <a:p>
            <a:pPr lvl="0" fontAlgn="auto">
              <a:lnSpc>
                <a:spcPct val="90000"/>
              </a:lnSpc>
              <a:spcBef>
                <a:spcPts val="0"/>
              </a:spcBef>
              <a:spcAft>
                <a:spcPts val="600"/>
              </a:spcAft>
              <a:defRPr/>
            </a:pPr>
            <a:endParaRPr kumimoji="0" lang="en-US" sz="1400" i="0" u="none" strike="noStrike" kern="1200" cap="none" spc="0" normalizeH="0" baseline="0" noProof="0" dirty="0">
              <a:ln>
                <a:noFill/>
              </a:ln>
              <a:effectLst/>
              <a:uLnTx/>
              <a:uFillTx/>
              <a:latin typeface="Graphik" panose="020B0503030202060203" pitchFamily="34" charset="0"/>
            </a:endParaRPr>
          </a:p>
        </p:txBody>
      </p:sp>
      <p:sp>
        <p:nvSpPr>
          <p:cNvPr id="13" name="Rectangle 12">
            <a:hlinkClick r:id="" action="ppaction://noaction"/>
            <a:extLst>
              <a:ext uri="{FF2B5EF4-FFF2-40B4-BE49-F238E27FC236}">
                <a16:creationId xmlns:a16="http://schemas.microsoft.com/office/drawing/2014/main" id="{EBC5DF8E-3E5A-421A-B959-B8DF0B8806A9}"/>
              </a:ext>
            </a:extLst>
          </p:cNvPr>
          <p:cNvSpPr>
            <a:spLocks/>
          </p:cNvSpPr>
          <p:nvPr/>
        </p:nvSpPr>
        <p:spPr>
          <a:xfrm>
            <a:off x="8069034" y="2014913"/>
            <a:ext cx="3704534" cy="1984114"/>
          </a:xfrm>
          <a:prstGeom prst="rect">
            <a:avLst/>
          </a:prstGeom>
          <a:solidFill>
            <a:schemeClr val="accent4">
              <a:lumMod val="20000"/>
              <a:lumOff val="80000"/>
            </a:schemeClr>
          </a:solidFill>
          <a:ln w="28575">
            <a:no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effectLst/>
              <a:uLnTx/>
              <a:uFillTx/>
              <a:latin typeface="Arial"/>
              <a:ea typeface="+mn-ea"/>
              <a:cs typeface="+mn-cs"/>
            </a:endParaRPr>
          </a:p>
        </p:txBody>
      </p:sp>
      <p:sp>
        <p:nvSpPr>
          <p:cNvPr id="14" name="Rectangle 13">
            <a:extLst>
              <a:ext uri="{FF2B5EF4-FFF2-40B4-BE49-F238E27FC236}">
                <a16:creationId xmlns:a16="http://schemas.microsoft.com/office/drawing/2014/main" id="{21D44257-A956-49F8-81CC-641191A69EC8}"/>
              </a:ext>
            </a:extLst>
          </p:cNvPr>
          <p:cNvSpPr/>
          <p:nvPr/>
        </p:nvSpPr>
        <p:spPr>
          <a:xfrm>
            <a:off x="8147839" y="2078728"/>
            <a:ext cx="2156924" cy="807204"/>
          </a:xfrm>
          <a:prstGeom prst="rect">
            <a:avLst/>
          </a:prstGeom>
          <a:noFill/>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b="1" dirty="0">
                <a:solidFill>
                  <a:srgbClr val="7E00FF"/>
                </a:solidFill>
                <a:latin typeface="Graphik" panose="020B0503030202060203" pitchFamily="34" charset="0"/>
              </a:rPr>
              <a:t>EMOTION ANALYTICS</a:t>
            </a:r>
            <a:endParaRPr kumimoji="0" lang="en-US" sz="1400" b="1" i="0" u="none" strike="noStrike" kern="1200" cap="none" spc="0" normalizeH="0" baseline="0" noProof="0" dirty="0">
              <a:ln>
                <a:noFill/>
              </a:ln>
              <a:solidFill>
                <a:srgbClr val="7E00FF"/>
              </a:solidFill>
              <a:effectLst/>
              <a:uLnTx/>
              <a:uFillTx/>
              <a:latin typeface="Graphik" panose="020B0503030202060203" pitchFamily="34" charset="0"/>
            </a:endParaRPr>
          </a:p>
          <a:p>
            <a:r>
              <a:rPr lang="en-US" sz="1200" dirty="0"/>
              <a:t>A dynamic interview prep tool to prepare jobseekers for job change/re-entry/skilling—by analyzing emotions during practice interviews to increase self-awareness and self-confidence.</a:t>
            </a:r>
            <a:endParaRPr kumimoji="0" lang="en-US" sz="1400" i="0" u="none" strike="noStrike" kern="1200" cap="none" spc="0" normalizeH="0" baseline="0" noProof="0" dirty="0">
              <a:ln>
                <a:noFill/>
              </a:ln>
              <a:effectLst/>
              <a:uLnTx/>
              <a:uFillTx/>
              <a:latin typeface="Graphik" panose="020B0503030202060203" pitchFamily="34" charset="0"/>
            </a:endParaRPr>
          </a:p>
        </p:txBody>
      </p:sp>
      <p:sp>
        <p:nvSpPr>
          <p:cNvPr id="15" name="Rectangle 14">
            <a:extLst>
              <a:ext uri="{FF2B5EF4-FFF2-40B4-BE49-F238E27FC236}">
                <a16:creationId xmlns:a16="http://schemas.microsoft.com/office/drawing/2014/main" id="{4B08CBA9-FD1B-44B2-9BBC-E03BE207BBD8}"/>
              </a:ext>
            </a:extLst>
          </p:cNvPr>
          <p:cNvSpPr/>
          <p:nvPr/>
        </p:nvSpPr>
        <p:spPr>
          <a:xfrm>
            <a:off x="8101446" y="4705435"/>
            <a:ext cx="2058758" cy="807204"/>
          </a:xfrm>
          <a:prstGeom prst="rect">
            <a:avLst/>
          </a:prstGeom>
          <a:noFill/>
        </p:spPr>
        <p:txBody>
          <a:bodyPr wrap="square" lIns="0" tIns="0" rIns="0" bIns="0">
            <a:noAutofit/>
          </a:bodyPr>
          <a:lstStyle/>
          <a:p>
            <a:pPr lvl="0" fontAlgn="auto">
              <a:lnSpc>
                <a:spcPct val="90000"/>
              </a:lnSpc>
              <a:spcBef>
                <a:spcPts val="0"/>
              </a:spcBef>
              <a:spcAft>
                <a:spcPts val="600"/>
              </a:spcAft>
              <a:defRPr/>
            </a:pPr>
            <a:endParaRPr kumimoji="0" lang="en-US" sz="1400" i="0" u="none" strike="noStrike" kern="1200" cap="none" spc="0" normalizeH="0" baseline="0" noProof="0" dirty="0">
              <a:ln>
                <a:noFill/>
              </a:ln>
              <a:effectLst/>
              <a:uLnTx/>
              <a:uFillTx/>
              <a:latin typeface="Graphik" panose="020B0503030202060203" pitchFamily="34" charset="0"/>
            </a:endParaRPr>
          </a:p>
        </p:txBody>
      </p:sp>
      <p:sp>
        <p:nvSpPr>
          <p:cNvPr id="16" name="Rectangle 15">
            <a:hlinkClick r:id="" action="ppaction://noaction"/>
            <a:extLst>
              <a:ext uri="{FF2B5EF4-FFF2-40B4-BE49-F238E27FC236}">
                <a16:creationId xmlns:a16="http://schemas.microsoft.com/office/drawing/2014/main" id="{664D0240-5759-450F-B1BA-D378890DA2FB}"/>
              </a:ext>
            </a:extLst>
          </p:cNvPr>
          <p:cNvSpPr>
            <a:spLocks/>
          </p:cNvSpPr>
          <p:nvPr/>
        </p:nvSpPr>
        <p:spPr>
          <a:xfrm>
            <a:off x="8078510" y="4065286"/>
            <a:ext cx="3704534" cy="2444033"/>
          </a:xfrm>
          <a:prstGeom prst="rect">
            <a:avLst/>
          </a:prstGeom>
          <a:solidFill>
            <a:schemeClr val="accent4">
              <a:lumMod val="20000"/>
              <a:lumOff val="80000"/>
            </a:schemeClr>
          </a:solidFill>
          <a:ln w="28575">
            <a:no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effectLst/>
              <a:uLnTx/>
              <a:uFillTx/>
              <a:latin typeface="Arial"/>
              <a:ea typeface="+mn-ea"/>
              <a:cs typeface="+mn-cs"/>
            </a:endParaRPr>
          </a:p>
        </p:txBody>
      </p:sp>
      <p:sp>
        <p:nvSpPr>
          <p:cNvPr id="17" name="Rectangle 16">
            <a:hlinkClick r:id="" action="ppaction://noaction"/>
            <a:extLst>
              <a:ext uri="{FF2B5EF4-FFF2-40B4-BE49-F238E27FC236}">
                <a16:creationId xmlns:a16="http://schemas.microsoft.com/office/drawing/2014/main" id="{B619FE60-0998-4558-88C4-A07A74A0C651}"/>
              </a:ext>
            </a:extLst>
          </p:cNvPr>
          <p:cNvSpPr>
            <a:spLocks/>
          </p:cNvSpPr>
          <p:nvPr/>
        </p:nvSpPr>
        <p:spPr>
          <a:xfrm>
            <a:off x="4101802" y="4132300"/>
            <a:ext cx="3704534" cy="2377020"/>
          </a:xfrm>
          <a:prstGeom prst="rect">
            <a:avLst/>
          </a:prstGeom>
          <a:solidFill>
            <a:schemeClr val="accent4">
              <a:lumMod val="20000"/>
              <a:lumOff val="80000"/>
            </a:schemeClr>
          </a:solidFill>
          <a:ln w="28575">
            <a:no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effectLst/>
              <a:uLnTx/>
              <a:uFillTx/>
              <a:latin typeface="Arial"/>
              <a:ea typeface="+mn-ea"/>
              <a:cs typeface="+mn-cs"/>
            </a:endParaRPr>
          </a:p>
        </p:txBody>
      </p:sp>
      <p:sp>
        <p:nvSpPr>
          <p:cNvPr id="18" name="Rectangle 17">
            <a:extLst>
              <a:ext uri="{FF2B5EF4-FFF2-40B4-BE49-F238E27FC236}">
                <a16:creationId xmlns:a16="http://schemas.microsoft.com/office/drawing/2014/main" id="{61098D18-1065-4DF2-BADD-CECB5AD30F3D}"/>
              </a:ext>
            </a:extLst>
          </p:cNvPr>
          <p:cNvSpPr/>
          <p:nvPr/>
        </p:nvSpPr>
        <p:spPr>
          <a:xfrm>
            <a:off x="4180605" y="4196115"/>
            <a:ext cx="2351771" cy="1532798"/>
          </a:xfrm>
          <a:prstGeom prst="rect">
            <a:avLst/>
          </a:prstGeom>
          <a:noFill/>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7E00FF"/>
                </a:solidFill>
                <a:effectLst/>
                <a:uLnTx/>
                <a:uFillTx/>
                <a:latin typeface="Graphik" panose="020B0503030202060203" pitchFamily="34" charset="0"/>
              </a:rPr>
              <a:t>S</a:t>
            </a:r>
            <a:r>
              <a:rPr lang="en-US" sz="1400" b="1" dirty="0">
                <a:solidFill>
                  <a:srgbClr val="7E00FF"/>
                </a:solidFill>
                <a:latin typeface="Graphik" panose="020B0503030202060203" pitchFamily="34" charset="0"/>
              </a:rPr>
              <a:t>TL BLOCKCHAIN TOKEN</a:t>
            </a:r>
          </a:p>
          <a:p>
            <a:r>
              <a:rPr lang="en-GB" sz="1200" dirty="0">
                <a:solidFill>
                  <a:prstClr val="black"/>
                </a:solidFill>
                <a:cs typeface="Arial" charset="0"/>
              </a:rPr>
              <a:t>This concept leverages blockchain technology to help tackle problems facing youth entrepreneurs from under-represented communities. The blockchain token will allow greater control for the donors and incentivise mentors and entrepreneurs to engage more with the SkystheLimit platform. </a:t>
            </a:r>
          </a:p>
          <a:p>
            <a:pPr lvl="0" fontAlgn="auto">
              <a:lnSpc>
                <a:spcPct val="90000"/>
              </a:lnSpc>
              <a:spcBef>
                <a:spcPts val="0"/>
              </a:spcBef>
              <a:spcAft>
                <a:spcPts val="600"/>
              </a:spcAft>
              <a:defRPr/>
            </a:pPr>
            <a:endParaRPr kumimoji="0" lang="en-US" sz="1400" i="0" u="none" strike="noStrike" kern="1200" cap="none" spc="0" normalizeH="0" baseline="0" noProof="0" dirty="0">
              <a:ln>
                <a:noFill/>
              </a:ln>
              <a:effectLst/>
              <a:uLnTx/>
              <a:uFillTx/>
              <a:latin typeface="Graphik" panose="020B0503030202060203" pitchFamily="34" charset="0"/>
            </a:endParaRPr>
          </a:p>
        </p:txBody>
      </p:sp>
      <p:sp>
        <p:nvSpPr>
          <p:cNvPr id="19" name="Rectangle 18">
            <a:extLst>
              <a:ext uri="{FF2B5EF4-FFF2-40B4-BE49-F238E27FC236}">
                <a16:creationId xmlns:a16="http://schemas.microsoft.com/office/drawing/2014/main" id="{2412E8FA-4E5A-42B2-ABFA-648859FDBB6A}"/>
              </a:ext>
            </a:extLst>
          </p:cNvPr>
          <p:cNvSpPr/>
          <p:nvPr/>
        </p:nvSpPr>
        <p:spPr>
          <a:xfrm>
            <a:off x="8193584" y="4146988"/>
            <a:ext cx="2238794" cy="807204"/>
          </a:xfrm>
          <a:prstGeom prst="rect">
            <a:avLst/>
          </a:prstGeom>
          <a:noFill/>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b="1" dirty="0">
                <a:solidFill>
                  <a:srgbClr val="7E00FF"/>
                </a:solidFill>
                <a:latin typeface="Graphik" panose="020B0503030202060203" pitchFamily="34" charset="0"/>
              </a:rPr>
              <a:t>AI4SOCIALINCLUSION</a:t>
            </a:r>
          </a:p>
          <a:p>
            <a:pPr lvl="0">
              <a:lnSpc>
                <a:spcPct val="90000"/>
              </a:lnSpc>
              <a:spcAft>
                <a:spcPts val="600"/>
              </a:spcAft>
              <a:defRPr/>
            </a:pPr>
            <a:r>
              <a:rPr lang="en-US" sz="1200" dirty="0"/>
              <a:t>Natural Language Processing and AI to </a:t>
            </a:r>
            <a:r>
              <a:rPr lang="en-GB" sz="1200" dirty="0"/>
              <a:t>to complement real-world care of the elderly, allowing older people to make the most out of everyday life, including managing reminders, activity tracking managing simple banking</a:t>
            </a:r>
            <a:r>
              <a:rPr lang="en-US" sz="1200" dirty="0"/>
              <a:t> emotions.</a:t>
            </a:r>
            <a:endParaRPr lang="en-US" sz="1200" dirty="0">
              <a:latin typeface="Graphik Black" panose="020B0A0303020206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400" b="1" i="0" u="none" strike="noStrike" kern="1200" cap="none" spc="0" normalizeH="0" baseline="0" noProof="0" dirty="0">
              <a:ln>
                <a:noFill/>
              </a:ln>
              <a:solidFill>
                <a:srgbClr val="7E00FF"/>
              </a:solidFill>
              <a:effectLst/>
              <a:uLnTx/>
              <a:uFillTx/>
              <a:latin typeface="Graphik Black" panose="020B0A0303020206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400" b="1" dirty="0">
              <a:solidFill>
                <a:srgbClr val="7E00FF"/>
              </a:solidFill>
              <a:latin typeface="Graphik" panose="020B0503030202060203" pitchFamily="34" charset="0"/>
            </a:endParaRPr>
          </a:p>
        </p:txBody>
      </p:sp>
      <p:sp>
        <p:nvSpPr>
          <p:cNvPr id="20" name="Rectangle 19">
            <a:hlinkClick r:id="" action="ppaction://noaction"/>
            <a:extLst>
              <a:ext uri="{FF2B5EF4-FFF2-40B4-BE49-F238E27FC236}">
                <a16:creationId xmlns:a16="http://schemas.microsoft.com/office/drawing/2014/main" id="{F802FB11-0979-4B8D-BA65-2B310F1F1F72}"/>
              </a:ext>
            </a:extLst>
          </p:cNvPr>
          <p:cNvSpPr>
            <a:spLocks/>
          </p:cNvSpPr>
          <p:nvPr/>
        </p:nvSpPr>
        <p:spPr>
          <a:xfrm>
            <a:off x="4112025" y="1687869"/>
            <a:ext cx="3704534" cy="1996698"/>
          </a:xfrm>
          <a:prstGeom prst="rect">
            <a:avLst/>
          </a:prstGeom>
          <a:solidFill>
            <a:schemeClr val="accent4">
              <a:lumMod val="20000"/>
              <a:lumOff val="80000"/>
            </a:schemeClr>
          </a:solidFill>
          <a:ln w="28575">
            <a:no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effectLst/>
              <a:uLnTx/>
              <a:uFillTx/>
              <a:latin typeface="Arial"/>
              <a:ea typeface="+mn-ea"/>
              <a:cs typeface="+mn-cs"/>
            </a:endParaRPr>
          </a:p>
        </p:txBody>
      </p:sp>
      <p:pic>
        <p:nvPicPr>
          <p:cNvPr id="21" name="Picture 20">
            <a:hlinkClick r:id="rId3"/>
            <a:extLst>
              <a:ext uri="{FF2B5EF4-FFF2-40B4-BE49-F238E27FC236}">
                <a16:creationId xmlns:a16="http://schemas.microsoft.com/office/drawing/2014/main" id="{5782FB62-6A2B-46EC-A1F8-D0FFC9A67A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060" t="5161" r="28638" b="5390"/>
          <a:stretch/>
        </p:blipFill>
        <p:spPr>
          <a:xfrm>
            <a:off x="6420131" y="1682106"/>
            <a:ext cx="1396710" cy="1827293"/>
          </a:xfrm>
          <a:prstGeom prst="rect">
            <a:avLst/>
          </a:prstGeom>
        </p:spPr>
      </p:pic>
      <p:sp>
        <p:nvSpPr>
          <p:cNvPr id="22" name="Rectangle 21">
            <a:extLst>
              <a:ext uri="{FF2B5EF4-FFF2-40B4-BE49-F238E27FC236}">
                <a16:creationId xmlns:a16="http://schemas.microsoft.com/office/drawing/2014/main" id="{EC378FE8-C089-440A-B453-0496FF35D12B}"/>
              </a:ext>
            </a:extLst>
          </p:cNvPr>
          <p:cNvSpPr/>
          <p:nvPr/>
        </p:nvSpPr>
        <p:spPr>
          <a:xfrm>
            <a:off x="4190830" y="1819924"/>
            <a:ext cx="2058758" cy="807204"/>
          </a:xfrm>
          <a:prstGeom prst="rect">
            <a:avLst/>
          </a:prstGeom>
          <a:noFill/>
        </p:spPr>
        <p:txBody>
          <a:bodyPr wrap="square" lIns="0" tIns="0" rIns="0" bIns="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b="1" dirty="0">
                <a:solidFill>
                  <a:srgbClr val="7E00FF"/>
                </a:solidFill>
                <a:latin typeface="Graphik" panose="020B0503030202060203" pitchFamily="34" charset="0"/>
              </a:rPr>
              <a:t>XR4HOSPITALITY</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400" b="1" dirty="0">
              <a:solidFill>
                <a:srgbClr val="7E00FF"/>
              </a:solidFill>
              <a:latin typeface="Graphik" panose="020B050303020206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200" dirty="0"/>
          </a:p>
          <a:p>
            <a:pPr lvl="0" fontAlgn="auto">
              <a:lnSpc>
                <a:spcPct val="90000"/>
              </a:lnSpc>
              <a:spcBef>
                <a:spcPts val="0"/>
              </a:spcBef>
              <a:spcAft>
                <a:spcPts val="600"/>
              </a:spcAft>
              <a:defRPr/>
            </a:pPr>
            <a:endParaRPr kumimoji="0" lang="en-US" sz="1400" i="0" u="none" strike="noStrike" kern="1200" cap="none" spc="0" normalizeH="0" baseline="0" noProof="0" dirty="0">
              <a:ln>
                <a:noFill/>
              </a:ln>
              <a:effectLst/>
              <a:uLnTx/>
              <a:uFillTx/>
              <a:latin typeface="Graphik" panose="020B0503030202060203" pitchFamily="34" charset="0"/>
            </a:endParaRPr>
          </a:p>
        </p:txBody>
      </p:sp>
      <p:pic>
        <p:nvPicPr>
          <p:cNvPr id="23" name="Picture 22">
            <a:extLst>
              <a:ext uri="{FF2B5EF4-FFF2-40B4-BE49-F238E27FC236}">
                <a16:creationId xmlns:a16="http://schemas.microsoft.com/office/drawing/2014/main" id="{F76D0FF5-0499-44B7-BC6C-E9A29350C3BB}"/>
              </a:ext>
            </a:extLst>
          </p:cNvPr>
          <p:cNvPicPr>
            <a:picLocks noChangeAspect="1"/>
          </p:cNvPicPr>
          <p:nvPr/>
        </p:nvPicPr>
        <p:blipFill rotWithShape="1">
          <a:blip r:embed="rId5"/>
          <a:srcRect l="59495" t="19251" r="12426" b="30374"/>
          <a:stretch/>
        </p:blipFill>
        <p:spPr>
          <a:xfrm>
            <a:off x="6532772" y="4139665"/>
            <a:ext cx="1273169" cy="1774341"/>
          </a:xfrm>
          <a:prstGeom prst="rect">
            <a:avLst/>
          </a:prstGeom>
        </p:spPr>
      </p:pic>
      <p:pic>
        <p:nvPicPr>
          <p:cNvPr id="24" name="Picture 23">
            <a:extLst>
              <a:ext uri="{FF2B5EF4-FFF2-40B4-BE49-F238E27FC236}">
                <a16:creationId xmlns:a16="http://schemas.microsoft.com/office/drawing/2014/main" id="{5B2CAE69-D024-4EA2-A97E-0092BE389C95}"/>
              </a:ext>
            </a:extLst>
          </p:cNvPr>
          <p:cNvPicPr>
            <a:picLocks noChangeAspect="1"/>
          </p:cNvPicPr>
          <p:nvPr/>
        </p:nvPicPr>
        <p:blipFill rotWithShape="1">
          <a:blip r:embed="rId6"/>
          <a:srcRect l="49736" t="35037" r="30746" b="16335"/>
          <a:stretch/>
        </p:blipFill>
        <p:spPr>
          <a:xfrm>
            <a:off x="2674450" y="4132300"/>
            <a:ext cx="1277444" cy="1789336"/>
          </a:xfrm>
          <a:prstGeom prst="rect">
            <a:avLst/>
          </a:prstGeom>
        </p:spPr>
      </p:pic>
      <p:sp>
        <p:nvSpPr>
          <p:cNvPr id="25" name="Rectangle 24">
            <a:extLst>
              <a:ext uri="{FF2B5EF4-FFF2-40B4-BE49-F238E27FC236}">
                <a16:creationId xmlns:a16="http://schemas.microsoft.com/office/drawing/2014/main" id="{CCAE1053-1DD7-4D60-9159-55D428EC4622}"/>
              </a:ext>
            </a:extLst>
          </p:cNvPr>
          <p:cNvSpPr/>
          <p:nvPr/>
        </p:nvSpPr>
        <p:spPr>
          <a:xfrm>
            <a:off x="284768" y="4428490"/>
            <a:ext cx="2389682" cy="807204"/>
          </a:xfrm>
          <a:prstGeom prst="rect">
            <a:avLst/>
          </a:prstGeom>
          <a:noFill/>
        </p:spPr>
        <p:txBody>
          <a:bodyPr wrap="square" lIns="0" tIns="0" rIns="0" bIns="0">
            <a:noAutofit/>
          </a:bodyPr>
          <a:lstStyle/>
          <a:p>
            <a:r>
              <a:rPr lang="en-AU" sz="1200" dirty="0">
                <a:solidFill>
                  <a:prstClr val="black"/>
                </a:solidFill>
                <a:cs typeface="Arial" charset="0"/>
              </a:rPr>
              <a:t>Immersive Learning</a:t>
            </a:r>
            <a:r>
              <a:rPr lang="en-GB" sz="1200" dirty="0">
                <a:solidFill>
                  <a:prstClr val="black"/>
                </a:solidFill>
                <a:cs typeface="Arial" charset="0"/>
              </a:rPr>
              <a:t> prototype to equip children aged 10-12 with </a:t>
            </a:r>
            <a:r>
              <a:rPr lang="en-AU" sz="1200" dirty="0">
                <a:solidFill>
                  <a:prstClr val="black"/>
                </a:solidFill>
                <a:cs typeface="Arial" charset="0"/>
                <a:hlinkClick r:id="rId7"/>
              </a:rPr>
              <a:t>#NewSkillsNow</a:t>
            </a:r>
            <a:r>
              <a:rPr lang="en-GB" sz="1200" dirty="0">
                <a:solidFill>
                  <a:prstClr val="black"/>
                </a:solidFill>
                <a:cs typeface="Arial" charset="0"/>
              </a:rPr>
              <a:t>  (along with building awareness for their educators and parents/guardians).</a:t>
            </a:r>
          </a:p>
          <a:p>
            <a:r>
              <a:rPr lang="en-GB" sz="1200" dirty="0">
                <a:solidFill>
                  <a:prstClr val="black"/>
                </a:solidFill>
                <a:cs typeface="Arial" charset="0"/>
              </a:rPr>
              <a:t>The concept is a virtual reality game to enable children to discover future jobs, develop </a:t>
            </a:r>
            <a:r>
              <a:rPr lang="en-AU" sz="1200" dirty="0">
                <a:solidFill>
                  <a:prstClr val="black"/>
                </a:solidFill>
                <a:cs typeface="Arial" charset="0"/>
                <a:hlinkClick r:id="rId7"/>
              </a:rPr>
              <a:t>#NewSkillsNow</a:t>
            </a:r>
            <a:r>
              <a:rPr lang="en-GB" sz="1200" dirty="0">
                <a:solidFill>
                  <a:prstClr val="black"/>
                </a:solidFill>
                <a:cs typeface="Arial" charset="0"/>
              </a:rPr>
              <a:t> &amp; inspire them to follow curriculum at school</a:t>
            </a:r>
          </a:p>
        </p:txBody>
      </p:sp>
      <p:sp>
        <p:nvSpPr>
          <p:cNvPr id="26" name="Rectangle 25">
            <a:extLst>
              <a:ext uri="{FF2B5EF4-FFF2-40B4-BE49-F238E27FC236}">
                <a16:creationId xmlns:a16="http://schemas.microsoft.com/office/drawing/2014/main" id="{93710BDD-F54D-4101-8740-DA9B53A2EF9A}"/>
              </a:ext>
            </a:extLst>
          </p:cNvPr>
          <p:cNvSpPr/>
          <p:nvPr/>
        </p:nvSpPr>
        <p:spPr>
          <a:xfrm>
            <a:off x="4226538" y="2041702"/>
            <a:ext cx="2275243" cy="807204"/>
          </a:xfrm>
          <a:prstGeom prst="rect">
            <a:avLst/>
          </a:prstGeom>
          <a:noFill/>
        </p:spPr>
        <p:txBody>
          <a:bodyPr wrap="square" lIns="0" tIns="0" rIns="0" bIns="0">
            <a:noAutofit/>
          </a:bodyPr>
          <a:lstStyle/>
          <a:p>
            <a:r>
              <a:rPr lang="en-US" sz="1200" dirty="0">
                <a:solidFill>
                  <a:prstClr val="black"/>
                </a:solidFill>
              </a:rPr>
              <a:t>An Immersive Learning Prototype to equip very vulnerable beneficiaries with skills to interact with digital technology and stressful situations that can happen as Hotel Maids/Commercial Cleaners.</a:t>
            </a:r>
            <a:endParaRPr lang="en-GB" sz="1200" dirty="0"/>
          </a:p>
          <a:p>
            <a:pPr lvl="0" fontAlgn="auto">
              <a:lnSpc>
                <a:spcPct val="90000"/>
              </a:lnSpc>
              <a:spcBef>
                <a:spcPts val="0"/>
              </a:spcBef>
              <a:spcAft>
                <a:spcPts val="600"/>
              </a:spcAft>
              <a:defRPr/>
            </a:pPr>
            <a:endParaRPr kumimoji="0" lang="en-US" sz="1400" i="0" u="none" strike="noStrike" kern="1200" cap="none" spc="0" normalizeH="0" baseline="0" noProof="0" dirty="0">
              <a:ln>
                <a:noFill/>
              </a:ln>
              <a:effectLst/>
              <a:uLnTx/>
              <a:uFillTx/>
              <a:latin typeface="Graphik" panose="020B0503030202060203" pitchFamily="34" charset="0"/>
            </a:endParaRPr>
          </a:p>
        </p:txBody>
      </p:sp>
      <p:pic>
        <p:nvPicPr>
          <p:cNvPr id="27" name="Picture 26">
            <a:extLst>
              <a:ext uri="{FF2B5EF4-FFF2-40B4-BE49-F238E27FC236}">
                <a16:creationId xmlns:a16="http://schemas.microsoft.com/office/drawing/2014/main" id="{56EC6BF7-DA60-4280-8D7D-7377BD3CE1D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9184" r="41188"/>
          <a:stretch/>
        </p:blipFill>
        <p:spPr>
          <a:xfrm>
            <a:off x="10486450" y="2018030"/>
            <a:ext cx="1280517" cy="1818414"/>
          </a:xfrm>
          <a:prstGeom prst="rect">
            <a:avLst/>
          </a:prstGeom>
        </p:spPr>
      </p:pic>
      <p:pic>
        <p:nvPicPr>
          <p:cNvPr id="28" name="Picture 2" descr="Image result for elderly care">
            <a:extLst>
              <a:ext uri="{FF2B5EF4-FFF2-40B4-BE49-F238E27FC236}">
                <a16:creationId xmlns:a16="http://schemas.microsoft.com/office/drawing/2014/main" id="{6513BEF2-F4B8-4A56-A7D4-88A4F0813C9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939" r="39586"/>
          <a:stretch/>
        </p:blipFill>
        <p:spPr bwMode="auto">
          <a:xfrm>
            <a:off x="10506742" y="4080420"/>
            <a:ext cx="1276302" cy="180639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4C07C592-E7B1-42B9-B4C4-0D162F5FEE48}"/>
              </a:ext>
            </a:extLst>
          </p:cNvPr>
          <p:cNvSpPr/>
          <p:nvPr/>
        </p:nvSpPr>
        <p:spPr>
          <a:xfrm>
            <a:off x="254870" y="1243649"/>
            <a:ext cx="11791355" cy="807204"/>
          </a:xfrm>
          <a:prstGeom prst="rect">
            <a:avLst/>
          </a:prstGeom>
          <a:noFill/>
        </p:spPr>
        <p:txBody>
          <a:bodyPr wrap="square" lIns="0" tIns="0" rIns="0" bIns="0">
            <a:noAutofit/>
          </a:bodyPr>
          <a:lstStyle/>
          <a:p>
            <a:pPr lvl="0" fontAlgn="auto">
              <a:lnSpc>
                <a:spcPct val="90000"/>
              </a:lnSpc>
              <a:spcBef>
                <a:spcPts val="0"/>
              </a:spcBef>
              <a:spcAft>
                <a:spcPts val="600"/>
              </a:spcAft>
              <a:defRPr/>
            </a:pPr>
            <a:endParaRPr kumimoji="0" lang="en-US" sz="1400" i="0" u="none" strike="noStrike" kern="1200" cap="none" spc="0" normalizeH="0" baseline="0" noProof="0" dirty="0">
              <a:ln>
                <a:noFill/>
              </a:ln>
              <a:effectLst/>
              <a:uLnTx/>
              <a:uFillTx/>
              <a:latin typeface="Graphik" panose="020B0503030202060203" pitchFamily="34" charset="0"/>
            </a:endParaRPr>
          </a:p>
        </p:txBody>
      </p:sp>
      <p:sp>
        <p:nvSpPr>
          <p:cNvPr id="30" name="Rectangle 29">
            <a:extLst>
              <a:ext uri="{FF2B5EF4-FFF2-40B4-BE49-F238E27FC236}">
                <a16:creationId xmlns:a16="http://schemas.microsoft.com/office/drawing/2014/main" id="{F12D9FD8-C593-49B3-8ECD-9C643F237542}"/>
              </a:ext>
            </a:extLst>
          </p:cNvPr>
          <p:cNvSpPr/>
          <p:nvPr/>
        </p:nvSpPr>
        <p:spPr>
          <a:xfrm>
            <a:off x="5977217" y="3244334"/>
            <a:ext cx="237566" cy="369332"/>
          </a:xfrm>
          <a:prstGeom prst="rect">
            <a:avLst/>
          </a:prstGeom>
        </p:spPr>
        <p:txBody>
          <a:bodyPr wrap="none">
            <a:spAutoFit/>
          </a:bodyPr>
          <a:lstStyle/>
          <a:p>
            <a:r>
              <a:rPr lang="en-GB" dirty="0"/>
              <a:t> </a:t>
            </a:r>
          </a:p>
        </p:txBody>
      </p:sp>
      <p:sp>
        <p:nvSpPr>
          <p:cNvPr id="31" name="Rectangle 30">
            <a:extLst>
              <a:ext uri="{FF2B5EF4-FFF2-40B4-BE49-F238E27FC236}">
                <a16:creationId xmlns:a16="http://schemas.microsoft.com/office/drawing/2014/main" id="{C1881F58-F5D7-4FF1-86C5-D70F5070EF0B}"/>
              </a:ext>
            </a:extLst>
          </p:cNvPr>
          <p:cNvSpPr/>
          <p:nvPr/>
        </p:nvSpPr>
        <p:spPr>
          <a:xfrm>
            <a:off x="5977217" y="3244334"/>
            <a:ext cx="237566"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2384418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2A125-4BFD-4A5D-ACBC-5C85C78E1E41}"/>
              </a:ext>
            </a:extLst>
          </p:cNvPr>
          <p:cNvSpPr>
            <a:spLocks noGrp="1"/>
          </p:cNvSpPr>
          <p:nvPr>
            <p:ph type="sldNum" sz="quarter" idx="10"/>
          </p:nvPr>
        </p:nvSpPr>
        <p:spPr/>
        <p:txBody>
          <a:bodyPr/>
          <a:lstStyle/>
          <a:p>
            <a:pPr marL="0" marR="0" lvl="0" indent="0" algn="r" defTabSz="1087106" rtl="0" eaLnBrk="1" fontAlgn="auto" latinLnBrk="0" hangingPunct="1">
              <a:lnSpc>
                <a:spcPct val="100000"/>
              </a:lnSpc>
              <a:spcBef>
                <a:spcPts val="0"/>
              </a:spcBef>
              <a:spcAft>
                <a:spcPts val="0"/>
              </a:spcAft>
              <a:buClrTx/>
              <a:buSzTx/>
              <a:buFontTx/>
              <a:buNone/>
              <a:tabLst/>
              <a:defRPr/>
            </a:pPr>
            <a:fld id="{0D558541-60C9-42A2-8392-FF12533A6B7A}" type="slidenum">
              <a:rPr kumimoji="0" lang="en-US" sz="900" b="0" i="0" u="none" strike="noStrike" kern="1200" cap="none" spc="0" normalizeH="0" baseline="0" noProof="0" smtClean="0">
                <a:ln>
                  <a:noFill/>
                </a:ln>
                <a:solidFill>
                  <a:srgbClr val="919191"/>
                </a:solidFill>
                <a:effectLst/>
                <a:uLnTx/>
                <a:uFillTx/>
                <a:latin typeface="Arial" panose="020B0604020202020204"/>
                <a:ea typeface="+mn-ea"/>
                <a:cs typeface="+mn-cs"/>
              </a:rPr>
              <a:pPr marL="0" marR="0" lvl="0" indent="0" algn="r" defTabSz="1087106"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919191"/>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E4E1547B-6414-4320-ABC3-C8F784CDAE0F}"/>
              </a:ext>
            </a:extLst>
          </p:cNvPr>
          <p:cNvSpPr>
            <a:spLocks noGrp="1"/>
          </p:cNvSpPr>
          <p:nvPr>
            <p:ph type="title"/>
          </p:nvPr>
        </p:nvSpPr>
        <p:spPr/>
        <p:txBody>
          <a:bodyPr>
            <a:noAutofit/>
          </a:bodyPr>
          <a:lstStyle/>
          <a:p>
            <a:r>
              <a:rPr lang="en-GB" sz="3600" b="1" cap="all" spc="-133" dirty="0">
                <a:solidFill>
                  <a:srgbClr val="7030A0"/>
                </a:solidFill>
                <a:latin typeface="Graphik" panose="020B0503030202060203" pitchFamily="34" charset="0"/>
              </a:rPr>
              <a:t>Example</a:t>
            </a:r>
          </a:p>
        </p:txBody>
      </p:sp>
      <p:grpSp>
        <p:nvGrpSpPr>
          <p:cNvPr id="8" name="Group 7">
            <a:extLst>
              <a:ext uri="{FF2B5EF4-FFF2-40B4-BE49-F238E27FC236}">
                <a16:creationId xmlns:a16="http://schemas.microsoft.com/office/drawing/2014/main" id="{992B2A55-2F24-44B4-ACB0-8BBB6D485A49}"/>
              </a:ext>
            </a:extLst>
          </p:cNvPr>
          <p:cNvGrpSpPr/>
          <p:nvPr/>
        </p:nvGrpSpPr>
        <p:grpSpPr>
          <a:xfrm>
            <a:off x="3066033" y="1863496"/>
            <a:ext cx="6083333" cy="3294663"/>
            <a:chOff x="444790" y="1667042"/>
            <a:chExt cx="8171930" cy="4714708"/>
          </a:xfrm>
          <a:solidFill>
            <a:schemeClr val="accent3"/>
          </a:solidFill>
        </p:grpSpPr>
        <p:sp>
          <p:nvSpPr>
            <p:cNvPr id="9" name="Freeform 6">
              <a:extLst>
                <a:ext uri="{FF2B5EF4-FFF2-40B4-BE49-F238E27FC236}">
                  <a16:creationId xmlns:a16="http://schemas.microsoft.com/office/drawing/2014/main" id="{547E4956-FE65-4FBA-B197-4DB2C2318FFD}"/>
                </a:ext>
              </a:extLst>
            </p:cNvPr>
            <p:cNvSpPr>
              <a:spLocks/>
            </p:cNvSpPr>
            <p:nvPr/>
          </p:nvSpPr>
          <p:spPr bwMode="auto">
            <a:xfrm>
              <a:off x="8363837" y="5235116"/>
              <a:ext cx="62355" cy="51962"/>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eeform 7">
              <a:extLst>
                <a:ext uri="{FF2B5EF4-FFF2-40B4-BE49-F238E27FC236}">
                  <a16:creationId xmlns:a16="http://schemas.microsoft.com/office/drawing/2014/main" id="{AA44BFA5-EA18-47DA-8822-18FB12F06982}"/>
                </a:ext>
              </a:extLst>
            </p:cNvPr>
            <p:cNvSpPr>
              <a:spLocks/>
            </p:cNvSpPr>
            <p:nvPr/>
          </p:nvSpPr>
          <p:spPr bwMode="auto">
            <a:xfrm>
              <a:off x="8363837" y="5235116"/>
              <a:ext cx="62355" cy="51962"/>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eeform 8">
              <a:extLst>
                <a:ext uri="{FF2B5EF4-FFF2-40B4-BE49-F238E27FC236}">
                  <a16:creationId xmlns:a16="http://schemas.microsoft.com/office/drawing/2014/main" id="{B6DDD304-6570-4174-AE9C-BF4E0C737D15}"/>
                </a:ext>
              </a:extLst>
            </p:cNvPr>
            <p:cNvSpPr>
              <a:spLocks/>
            </p:cNvSpPr>
            <p:nvPr/>
          </p:nvSpPr>
          <p:spPr bwMode="auto">
            <a:xfrm>
              <a:off x="8072848" y="4684317"/>
              <a:ext cx="55426" cy="69283"/>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Freeform 9">
              <a:extLst>
                <a:ext uri="{FF2B5EF4-FFF2-40B4-BE49-F238E27FC236}">
                  <a16:creationId xmlns:a16="http://schemas.microsoft.com/office/drawing/2014/main" id="{380C2DD7-43D5-4D42-9AA7-F7F26B6DBE53}"/>
                </a:ext>
              </a:extLst>
            </p:cNvPr>
            <p:cNvSpPr>
              <a:spLocks/>
            </p:cNvSpPr>
            <p:nvPr/>
          </p:nvSpPr>
          <p:spPr bwMode="auto">
            <a:xfrm>
              <a:off x="8072848" y="4684317"/>
              <a:ext cx="55426" cy="69283"/>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eeform 10">
              <a:extLst>
                <a:ext uri="{FF2B5EF4-FFF2-40B4-BE49-F238E27FC236}">
                  <a16:creationId xmlns:a16="http://schemas.microsoft.com/office/drawing/2014/main" id="{AC4389B4-AC19-4DB7-896F-159A8A5FC170}"/>
                </a:ext>
              </a:extLst>
            </p:cNvPr>
            <p:cNvSpPr>
              <a:spLocks/>
            </p:cNvSpPr>
            <p:nvPr/>
          </p:nvSpPr>
          <p:spPr bwMode="auto">
            <a:xfrm>
              <a:off x="7847679" y="4725886"/>
              <a:ext cx="207849" cy="214777"/>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11">
              <a:extLst>
                <a:ext uri="{FF2B5EF4-FFF2-40B4-BE49-F238E27FC236}">
                  <a16:creationId xmlns:a16="http://schemas.microsoft.com/office/drawing/2014/main" id="{AE58535E-E57A-4088-8FCB-DED42ADB710C}"/>
                </a:ext>
              </a:extLst>
            </p:cNvPr>
            <p:cNvSpPr>
              <a:spLocks/>
            </p:cNvSpPr>
            <p:nvPr/>
          </p:nvSpPr>
          <p:spPr bwMode="auto">
            <a:xfrm>
              <a:off x="7847679" y="4725886"/>
              <a:ext cx="207849" cy="214777"/>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12">
              <a:extLst>
                <a:ext uri="{FF2B5EF4-FFF2-40B4-BE49-F238E27FC236}">
                  <a16:creationId xmlns:a16="http://schemas.microsoft.com/office/drawing/2014/main" id="{D3F6B4DD-DA32-419C-8DD9-F2248CDB3490}"/>
                </a:ext>
              </a:extLst>
            </p:cNvPr>
            <p:cNvSpPr>
              <a:spLocks/>
            </p:cNvSpPr>
            <p:nvPr/>
          </p:nvSpPr>
          <p:spPr bwMode="auto">
            <a:xfrm>
              <a:off x="8013958" y="4760528"/>
              <a:ext cx="72747" cy="55426"/>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eeform 13">
              <a:extLst>
                <a:ext uri="{FF2B5EF4-FFF2-40B4-BE49-F238E27FC236}">
                  <a16:creationId xmlns:a16="http://schemas.microsoft.com/office/drawing/2014/main" id="{0B64C863-EF87-421E-9E69-C3D40E31815A}"/>
                </a:ext>
              </a:extLst>
            </p:cNvPr>
            <p:cNvSpPr>
              <a:spLocks/>
            </p:cNvSpPr>
            <p:nvPr/>
          </p:nvSpPr>
          <p:spPr bwMode="auto">
            <a:xfrm>
              <a:off x="8013958" y="4760528"/>
              <a:ext cx="72747" cy="55426"/>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14">
              <a:extLst>
                <a:ext uri="{FF2B5EF4-FFF2-40B4-BE49-F238E27FC236}">
                  <a16:creationId xmlns:a16="http://schemas.microsoft.com/office/drawing/2014/main" id="{4E9F24CF-8FEE-4248-92DF-B5CE9BAEF946}"/>
                </a:ext>
              </a:extLst>
            </p:cNvPr>
            <p:cNvSpPr>
              <a:spLocks/>
            </p:cNvSpPr>
            <p:nvPr/>
          </p:nvSpPr>
          <p:spPr bwMode="auto">
            <a:xfrm>
              <a:off x="8131739" y="4781313"/>
              <a:ext cx="38106" cy="24249"/>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15">
              <a:extLst>
                <a:ext uri="{FF2B5EF4-FFF2-40B4-BE49-F238E27FC236}">
                  <a16:creationId xmlns:a16="http://schemas.microsoft.com/office/drawing/2014/main" id="{FD2B2FF3-2D76-4861-A32B-B524C465CA67}"/>
                </a:ext>
              </a:extLst>
            </p:cNvPr>
            <p:cNvSpPr>
              <a:spLocks/>
            </p:cNvSpPr>
            <p:nvPr/>
          </p:nvSpPr>
          <p:spPr bwMode="auto">
            <a:xfrm>
              <a:off x="8131739" y="4781313"/>
              <a:ext cx="38106" cy="24249"/>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16">
              <a:extLst>
                <a:ext uri="{FF2B5EF4-FFF2-40B4-BE49-F238E27FC236}">
                  <a16:creationId xmlns:a16="http://schemas.microsoft.com/office/drawing/2014/main" id="{699CFB73-B8F1-43AA-86D0-4D00912A74E5}"/>
                </a:ext>
              </a:extLst>
            </p:cNvPr>
            <p:cNvSpPr>
              <a:spLocks/>
            </p:cNvSpPr>
            <p:nvPr/>
          </p:nvSpPr>
          <p:spPr bwMode="auto">
            <a:xfrm>
              <a:off x="7064781" y="4940664"/>
              <a:ext cx="1004604" cy="855645"/>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17">
              <a:extLst>
                <a:ext uri="{FF2B5EF4-FFF2-40B4-BE49-F238E27FC236}">
                  <a16:creationId xmlns:a16="http://schemas.microsoft.com/office/drawing/2014/main" id="{8ED90C49-0460-4E5B-BC26-776A7D3502EA}"/>
                </a:ext>
              </a:extLst>
            </p:cNvPr>
            <p:cNvSpPr>
              <a:spLocks/>
            </p:cNvSpPr>
            <p:nvPr/>
          </p:nvSpPr>
          <p:spPr bwMode="auto">
            <a:xfrm>
              <a:off x="7064781" y="4940664"/>
              <a:ext cx="1004604" cy="855645"/>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18">
              <a:extLst>
                <a:ext uri="{FF2B5EF4-FFF2-40B4-BE49-F238E27FC236}">
                  <a16:creationId xmlns:a16="http://schemas.microsoft.com/office/drawing/2014/main" id="{41D988BC-0536-42E7-9539-7757BDA0E2E3}"/>
                </a:ext>
              </a:extLst>
            </p:cNvPr>
            <p:cNvSpPr>
              <a:spLocks/>
            </p:cNvSpPr>
            <p:nvPr/>
          </p:nvSpPr>
          <p:spPr bwMode="auto">
            <a:xfrm>
              <a:off x="7761075" y="5865592"/>
              <a:ext cx="96996" cy="90068"/>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Freeform 19">
              <a:extLst>
                <a:ext uri="{FF2B5EF4-FFF2-40B4-BE49-F238E27FC236}">
                  <a16:creationId xmlns:a16="http://schemas.microsoft.com/office/drawing/2014/main" id="{7913EAB4-A10E-4E79-B013-4598CAFC09B6}"/>
                </a:ext>
              </a:extLst>
            </p:cNvPr>
            <p:cNvSpPr>
              <a:spLocks/>
            </p:cNvSpPr>
            <p:nvPr/>
          </p:nvSpPr>
          <p:spPr bwMode="auto">
            <a:xfrm>
              <a:off x="7761075" y="5865592"/>
              <a:ext cx="96996" cy="90068"/>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Freeform 20">
              <a:extLst>
                <a:ext uri="{FF2B5EF4-FFF2-40B4-BE49-F238E27FC236}">
                  <a16:creationId xmlns:a16="http://schemas.microsoft.com/office/drawing/2014/main" id="{D1B98BD7-0BA7-473A-98DF-C52263F1B875}"/>
                </a:ext>
              </a:extLst>
            </p:cNvPr>
            <p:cNvSpPr>
              <a:spLocks/>
            </p:cNvSpPr>
            <p:nvPr/>
          </p:nvSpPr>
          <p:spPr bwMode="auto">
            <a:xfrm>
              <a:off x="8502403" y="5661207"/>
              <a:ext cx="114317" cy="232098"/>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21">
              <a:extLst>
                <a:ext uri="{FF2B5EF4-FFF2-40B4-BE49-F238E27FC236}">
                  <a16:creationId xmlns:a16="http://schemas.microsoft.com/office/drawing/2014/main" id="{1CB415BB-0EFB-4445-81A2-14BD67FA6BFE}"/>
                </a:ext>
              </a:extLst>
            </p:cNvPr>
            <p:cNvSpPr>
              <a:spLocks/>
            </p:cNvSpPr>
            <p:nvPr/>
          </p:nvSpPr>
          <p:spPr bwMode="auto">
            <a:xfrm>
              <a:off x="8502403" y="5661207"/>
              <a:ext cx="114317" cy="232098"/>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22">
              <a:extLst>
                <a:ext uri="{FF2B5EF4-FFF2-40B4-BE49-F238E27FC236}">
                  <a16:creationId xmlns:a16="http://schemas.microsoft.com/office/drawing/2014/main" id="{41E7AF37-1CF8-419E-A041-9A429A658E42}"/>
                </a:ext>
              </a:extLst>
            </p:cNvPr>
            <p:cNvSpPr>
              <a:spLocks/>
            </p:cNvSpPr>
            <p:nvPr/>
          </p:nvSpPr>
          <p:spPr bwMode="auto">
            <a:xfrm>
              <a:off x="8270305" y="5848271"/>
              <a:ext cx="218241" cy="221706"/>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23">
              <a:extLst>
                <a:ext uri="{FF2B5EF4-FFF2-40B4-BE49-F238E27FC236}">
                  <a16:creationId xmlns:a16="http://schemas.microsoft.com/office/drawing/2014/main" id="{4942C4AA-EFAC-4D2A-9D1B-C4AFF0294908}"/>
                </a:ext>
              </a:extLst>
            </p:cNvPr>
            <p:cNvSpPr>
              <a:spLocks/>
            </p:cNvSpPr>
            <p:nvPr/>
          </p:nvSpPr>
          <p:spPr bwMode="auto">
            <a:xfrm>
              <a:off x="8270305" y="5848271"/>
              <a:ext cx="218241" cy="221706"/>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24">
              <a:extLst>
                <a:ext uri="{FF2B5EF4-FFF2-40B4-BE49-F238E27FC236}">
                  <a16:creationId xmlns:a16="http://schemas.microsoft.com/office/drawing/2014/main" id="{25F7D3BB-013E-4812-B20A-E9BC204AD11E}"/>
                </a:ext>
              </a:extLst>
            </p:cNvPr>
            <p:cNvSpPr>
              <a:spLocks/>
            </p:cNvSpPr>
            <p:nvPr/>
          </p:nvSpPr>
          <p:spPr bwMode="auto">
            <a:xfrm>
              <a:off x="7248381" y="3911811"/>
              <a:ext cx="41570" cy="83140"/>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25">
              <a:extLst>
                <a:ext uri="{FF2B5EF4-FFF2-40B4-BE49-F238E27FC236}">
                  <a16:creationId xmlns:a16="http://schemas.microsoft.com/office/drawing/2014/main" id="{DFFEF0EE-F66B-4BA3-AB41-CCAB3C014542}"/>
                </a:ext>
              </a:extLst>
            </p:cNvPr>
            <p:cNvSpPr>
              <a:spLocks/>
            </p:cNvSpPr>
            <p:nvPr/>
          </p:nvSpPr>
          <p:spPr bwMode="auto">
            <a:xfrm>
              <a:off x="7248381" y="3911811"/>
              <a:ext cx="41570" cy="83140"/>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26">
              <a:extLst>
                <a:ext uri="{FF2B5EF4-FFF2-40B4-BE49-F238E27FC236}">
                  <a16:creationId xmlns:a16="http://schemas.microsoft.com/office/drawing/2014/main" id="{EA37BEB1-3466-4619-8A4F-715D576A4F91}"/>
                </a:ext>
              </a:extLst>
            </p:cNvPr>
            <p:cNvSpPr>
              <a:spLocks/>
            </p:cNvSpPr>
            <p:nvPr/>
          </p:nvSpPr>
          <p:spPr bwMode="auto">
            <a:xfrm>
              <a:off x="6243777" y="3762853"/>
              <a:ext cx="211313" cy="110853"/>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27">
              <a:extLst>
                <a:ext uri="{FF2B5EF4-FFF2-40B4-BE49-F238E27FC236}">
                  <a16:creationId xmlns:a16="http://schemas.microsoft.com/office/drawing/2014/main" id="{EC03BCC3-D8CF-4CCB-813B-B7FBF27F8CCC}"/>
                </a:ext>
              </a:extLst>
            </p:cNvPr>
            <p:cNvSpPr>
              <a:spLocks/>
            </p:cNvSpPr>
            <p:nvPr/>
          </p:nvSpPr>
          <p:spPr bwMode="auto">
            <a:xfrm>
              <a:off x="6243777" y="3762853"/>
              <a:ext cx="211313" cy="110853"/>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28">
              <a:extLst>
                <a:ext uri="{FF2B5EF4-FFF2-40B4-BE49-F238E27FC236}">
                  <a16:creationId xmlns:a16="http://schemas.microsoft.com/office/drawing/2014/main" id="{3B6BFEC6-775F-463E-8E59-037CF80A318D}"/>
                </a:ext>
              </a:extLst>
            </p:cNvPr>
            <p:cNvSpPr>
              <a:spLocks/>
            </p:cNvSpPr>
            <p:nvPr/>
          </p:nvSpPr>
          <p:spPr bwMode="auto">
            <a:xfrm>
              <a:off x="6243777" y="3762853"/>
              <a:ext cx="211313" cy="110853"/>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29">
              <a:extLst>
                <a:ext uri="{FF2B5EF4-FFF2-40B4-BE49-F238E27FC236}">
                  <a16:creationId xmlns:a16="http://schemas.microsoft.com/office/drawing/2014/main" id="{B1952687-248A-459D-9533-ED7E8CF67FF5}"/>
                </a:ext>
              </a:extLst>
            </p:cNvPr>
            <p:cNvSpPr>
              <a:spLocks/>
            </p:cNvSpPr>
            <p:nvPr/>
          </p:nvSpPr>
          <p:spPr bwMode="auto">
            <a:xfrm>
              <a:off x="6243777" y="3762853"/>
              <a:ext cx="211313" cy="110853"/>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eeform 30">
              <a:extLst>
                <a:ext uri="{FF2B5EF4-FFF2-40B4-BE49-F238E27FC236}">
                  <a16:creationId xmlns:a16="http://schemas.microsoft.com/office/drawing/2014/main" id="{8FD3081F-A5AF-49F0-B408-EDC43E3BA4A6}"/>
                </a:ext>
              </a:extLst>
            </p:cNvPr>
            <p:cNvSpPr>
              <a:spLocks/>
            </p:cNvSpPr>
            <p:nvPr/>
          </p:nvSpPr>
          <p:spPr bwMode="auto">
            <a:xfrm>
              <a:off x="6243777" y="3762853"/>
              <a:ext cx="211313" cy="110853"/>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eeform 31">
              <a:extLst>
                <a:ext uri="{FF2B5EF4-FFF2-40B4-BE49-F238E27FC236}">
                  <a16:creationId xmlns:a16="http://schemas.microsoft.com/office/drawing/2014/main" id="{7051502D-C86C-4A96-B0B6-935966C44119}"/>
                </a:ext>
              </a:extLst>
            </p:cNvPr>
            <p:cNvSpPr>
              <a:spLocks/>
            </p:cNvSpPr>
            <p:nvPr/>
          </p:nvSpPr>
          <p:spPr bwMode="auto">
            <a:xfrm>
              <a:off x="6704509" y="4029592"/>
              <a:ext cx="200921" cy="346415"/>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32">
              <a:extLst>
                <a:ext uri="{FF2B5EF4-FFF2-40B4-BE49-F238E27FC236}">
                  <a16:creationId xmlns:a16="http://schemas.microsoft.com/office/drawing/2014/main" id="{48F655BD-D98A-4CCD-BED2-48BA727B64B4}"/>
                </a:ext>
              </a:extLst>
            </p:cNvPr>
            <p:cNvSpPr>
              <a:spLocks/>
            </p:cNvSpPr>
            <p:nvPr/>
          </p:nvSpPr>
          <p:spPr bwMode="auto">
            <a:xfrm>
              <a:off x="6704509" y="4029592"/>
              <a:ext cx="200921" cy="346415"/>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33">
              <a:extLst>
                <a:ext uri="{FF2B5EF4-FFF2-40B4-BE49-F238E27FC236}">
                  <a16:creationId xmlns:a16="http://schemas.microsoft.com/office/drawing/2014/main" id="{9BF15A6A-A7E4-41BC-8A33-516750D8841D}"/>
                </a:ext>
              </a:extLst>
            </p:cNvPr>
            <p:cNvSpPr>
              <a:spLocks/>
            </p:cNvSpPr>
            <p:nvPr/>
          </p:nvSpPr>
          <p:spPr bwMode="auto">
            <a:xfrm>
              <a:off x="5793438" y="3582717"/>
              <a:ext cx="311774" cy="370664"/>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34">
              <a:extLst>
                <a:ext uri="{FF2B5EF4-FFF2-40B4-BE49-F238E27FC236}">
                  <a16:creationId xmlns:a16="http://schemas.microsoft.com/office/drawing/2014/main" id="{6FAD8C2C-1927-4531-B19B-6DC3A46AE0D9}"/>
                </a:ext>
              </a:extLst>
            </p:cNvPr>
            <p:cNvSpPr>
              <a:spLocks/>
            </p:cNvSpPr>
            <p:nvPr/>
          </p:nvSpPr>
          <p:spPr bwMode="auto">
            <a:xfrm>
              <a:off x="5793438" y="3582717"/>
              <a:ext cx="311774" cy="370664"/>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eeform 35">
              <a:extLst>
                <a:ext uri="{FF2B5EF4-FFF2-40B4-BE49-F238E27FC236}">
                  <a16:creationId xmlns:a16="http://schemas.microsoft.com/office/drawing/2014/main" id="{D5C7BE0E-B780-4931-9CD1-B311021E4F00}"/>
                </a:ext>
              </a:extLst>
            </p:cNvPr>
            <p:cNvSpPr>
              <a:spLocks/>
            </p:cNvSpPr>
            <p:nvPr/>
          </p:nvSpPr>
          <p:spPr bwMode="auto">
            <a:xfrm>
              <a:off x="7331520" y="3485721"/>
              <a:ext cx="100460" cy="152423"/>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Freeform 36">
              <a:extLst>
                <a:ext uri="{FF2B5EF4-FFF2-40B4-BE49-F238E27FC236}">
                  <a16:creationId xmlns:a16="http://schemas.microsoft.com/office/drawing/2014/main" id="{2889F6B4-51D7-4213-8ACE-263FDE1312F1}"/>
                </a:ext>
              </a:extLst>
            </p:cNvPr>
            <p:cNvSpPr>
              <a:spLocks/>
            </p:cNvSpPr>
            <p:nvPr/>
          </p:nvSpPr>
          <p:spPr bwMode="auto">
            <a:xfrm>
              <a:off x="7331520" y="3485721"/>
              <a:ext cx="100460" cy="152423"/>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Freeform 37">
              <a:extLst>
                <a:ext uri="{FF2B5EF4-FFF2-40B4-BE49-F238E27FC236}">
                  <a16:creationId xmlns:a16="http://schemas.microsoft.com/office/drawing/2014/main" id="{FD64DA15-B3B0-4701-AA13-2ABABE16C66F}"/>
                </a:ext>
              </a:extLst>
            </p:cNvPr>
            <p:cNvSpPr>
              <a:spLocks/>
            </p:cNvSpPr>
            <p:nvPr/>
          </p:nvSpPr>
          <p:spPr bwMode="auto">
            <a:xfrm>
              <a:off x="5952789" y="3672785"/>
              <a:ext cx="713615" cy="73786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eeform 38">
              <a:extLst>
                <a:ext uri="{FF2B5EF4-FFF2-40B4-BE49-F238E27FC236}">
                  <a16:creationId xmlns:a16="http://schemas.microsoft.com/office/drawing/2014/main" id="{F7F6C725-C324-4688-B08D-DD162A298F7B}"/>
                </a:ext>
              </a:extLst>
            </p:cNvPr>
            <p:cNvSpPr>
              <a:spLocks/>
            </p:cNvSpPr>
            <p:nvPr/>
          </p:nvSpPr>
          <p:spPr bwMode="auto">
            <a:xfrm>
              <a:off x="5952789" y="3672785"/>
              <a:ext cx="713615" cy="73786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eeform 39">
              <a:extLst>
                <a:ext uri="{FF2B5EF4-FFF2-40B4-BE49-F238E27FC236}">
                  <a16:creationId xmlns:a16="http://schemas.microsoft.com/office/drawing/2014/main" id="{A317E3BD-3DCF-43DD-A281-772536B2E63F}"/>
                </a:ext>
              </a:extLst>
            </p:cNvPr>
            <p:cNvSpPr>
              <a:spLocks/>
            </p:cNvSpPr>
            <p:nvPr/>
          </p:nvSpPr>
          <p:spPr bwMode="auto">
            <a:xfrm>
              <a:off x="5952789" y="3672785"/>
              <a:ext cx="713615" cy="73786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40">
              <a:extLst>
                <a:ext uri="{FF2B5EF4-FFF2-40B4-BE49-F238E27FC236}">
                  <a16:creationId xmlns:a16="http://schemas.microsoft.com/office/drawing/2014/main" id="{A7E241DD-0397-487D-AD46-AFE973ABEAE4}"/>
                </a:ext>
              </a:extLst>
            </p:cNvPr>
            <p:cNvSpPr>
              <a:spLocks/>
            </p:cNvSpPr>
            <p:nvPr/>
          </p:nvSpPr>
          <p:spPr bwMode="auto">
            <a:xfrm>
              <a:off x="5952789" y="3672785"/>
              <a:ext cx="713615" cy="73786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41">
              <a:extLst>
                <a:ext uri="{FF2B5EF4-FFF2-40B4-BE49-F238E27FC236}">
                  <a16:creationId xmlns:a16="http://schemas.microsoft.com/office/drawing/2014/main" id="{4EC41CF0-0343-4734-86F7-5EB78A5B1C4B}"/>
                </a:ext>
              </a:extLst>
            </p:cNvPr>
            <p:cNvSpPr>
              <a:spLocks/>
            </p:cNvSpPr>
            <p:nvPr/>
          </p:nvSpPr>
          <p:spPr bwMode="auto">
            <a:xfrm>
              <a:off x="5952789" y="3672785"/>
              <a:ext cx="713615" cy="73786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42">
              <a:extLst>
                <a:ext uri="{FF2B5EF4-FFF2-40B4-BE49-F238E27FC236}">
                  <a16:creationId xmlns:a16="http://schemas.microsoft.com/office/drawing/2014/main" id="{1F5E6B31-978E-45D6-B69F-1769DE77275C}"/>
                </a:ext>
              </a:extLst>
            </p:cNvPr>
            <p:cNvSpPr>
              <a:spLocks/>
            </p:cNvSpPr>
            <p:nvPr/>
          </p:nvSpPr>
          <p:spPr bwMode="auto">
            <a:xfrm>
              <a:off x="6441234" y="3877170"/>
              <a:ext cx="138566" cy="14895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Freeform 43">
              <a:extLst>
                <a:ext uri="{FF2B5EF4-FFF2-40B4-BE49-F238E27FC236}">
                  <a16:creationId xmlns:a16="http://schemas.microsoft.com/office/drawing/2014/main" id="{D64C7089-1B57-4F0B-897F-2D2AD52CD7E6}"/>
                </a:ext>
              </a:extLst>
            </p:cNvPr>
            <p:cNvSpPr>
              <a:spLocks/>
            </p:cNvSpPr>
            <p:nvPr/>
          </p:nvSpPr>
          <p:spPr bwMode="auto">
            <a:xfrm>
              <a:off x="6441234" y="3877170"/>
              <a:ext cx="138566" cy="14895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44">
              <a:extLst>
                <a:ext uri="{FF2B5EF4-FFF2-40B4-BE49-F238E27FC236}">
                  <a16:creationId xmlns:a16="http://schemas.microsoft.com/office/drawing/2014/main" id="{0487BE6C-88BD-4C9F-94F9-7421C3C4687E}"/>
                </a:ext>
              </a:extLst>
            </p:cNvPr>
            <p:cNvSpPr>
              <a:spLocks/>
            </p:cNvSpPr>
            <p:nvPr/>
          </p:nvSpPr>
          <p:spPr bwMode="auto">
            <a:xfrm>
              <a:off x="6441234" y="3877170"/>
              <a:ext cx="138566" cy="14895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Freeform 45">
              <a:extLst>
                <a:ext uri="{FF2B5EF4-FFF2-40B4-BE49-F238E27FC236}">
                  <a16:creationId xmlns:a16="http://schemas.microsoft.com/office/drawing/2014/main" id="{CA515F27-B3E2-4F27-8E75-196443B15C48}"/>
                </a:ext>
              </a:extLst>
            </p:cNvPr>
            <p:cNvSpPr>
              <a:spLocks/>
            </p:cNvSpPr>
            <p:nvPr/>
          </p:nvSpPr>
          <p:spPr bwMode="auto">
            <a:xfrm>
              <a:off x="6441234" y="3877170"/>
              <a:ext cx="138566" cy="14895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Freeform 46">
              <a:extLst>
                <a:ext uri="{FF2B5EF4-FFF2-40B4-BE49-F238E27FC236}">
                  <a16:creationId xmlns:a16="http://schemas.microsoft.com/office/drawing/2014/main" id="{73AAD9FB-4C4E-402C-A888-97D406205A39}"/>
                </a:ext>
              </a:extLst>
            </p:cNvPr>
            <p:cNvSpPr>
              <a:spLocks/>
            </p:cNvSpPr>
            <p:nvPr/>
          </p:nvSpPr>
          <p:spPr bwMode="auto">
            <a:xfrm>
              <a:off x="6441234" y="3877170"/>
              <a:ext cx="138566" cy="14895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Freeform 47">
              <a:extLst>
                <a:ext uri="{FF2B5EF4-FFF2-40B4-BE49-F238E27FC236}">
                  <a16:creationId xmlns:a16="http://schemas.microsoft.com/office/drawing/2014/main" id="{E0068E65-1585-485A-9230-452AEEC1066E}"/>
                </a:ext>
              </a:extLst>
            </p:cNvPr>
            <p:cNvSpPr>
              <a:spLocks/>
            </p:cNvSpPr>
            <p:nvPr/>
          </p:nvSpPr>
          <p:spPr bwMode="auto">
            <a:xfrm>
              <a:off x="5436630" y="2973027"/>
              <a:ext cx="924928" cy="471124"/>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Freeform 48">
              <a:extLst>
                <a:ext uri="{FF2B5EF4-FFF2-40B4-BE49-F238E27FC236}">
                  <a16:creationId xmlns:a16="http://schemas.microsoft.com/office/drawing/2014/main" id="{2CD25FED-234A-4459-B4E8-DF0FFE2B0C20}"/>
                </a:ext>
              </a:extLst>
            </p:cNvPr>
            <p:cNvSpPr>
              <a:spLocks/>
            </p:cNvSpPr>
            <p:nvPr/>
          </p:nvSpPr>
          <p:spPr bwMode="auto">
            <a:xfrm>
              <a:off x="5436630" y="2973027"/>
              <a:ext cx="924928" cy="471124"/>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Freeform 49">
              <a:extLst>
                <a:ext uri="{FF2B5EF4-FFF2-40B4-BE49-F238E27FC236}">
                  <a16:creationId xmlns:a16="http://schemas.microsoft.com/office/drawing/2014/main" id="{16A685BC-B744-4BD9-9D18-D589EAD49FF9}"/>
                </a:ext>
              </a:extLst>
            </p:cNvPr>
            <p:cNvSpPr>
              <a:spLocks/>
            </p:cNvSpPr>
            <p:nvPr/>
          </p:nvSpPr>
          <p:spPr bwMode="auto">
            <a:xfrm>
              <a:off x="5966645" y="3295192"/>
              <a:ext cx="263275" cy="197457"/>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Freeform 50">
              <a:extLst>
                <a:ext uri="{FF2B5EF4-FFF2-40B4-BE49-F238E27FC236}">
                  <a16:creationId xmlns:a16="http://schemas.microsoft.com/office/drawing/2014/main" id="{E9E9EE2C-6204-49AD-BA6D-EB4B4189DAD0}"/>
                </a:ext>
              </a:extLst>
            </p:cNvPr>
            <p:cNvSpPr>
              <a:spLocks/>
            </p:cNvSpPr>
            <p:nvPr/>
          </p:nvSpPr>
          <p:spPr bwMode="auto">
            <a:xfrm>
              <a:off x="5966645" y="3295192"/>
              <a:ext cx="263275" cy="197457"/>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Freeform 51">
              <a:extLst>
                <a:ext uri="{FF2B5EF4-FFF2-40B4-BE49-F238E27FC236}">
                  <a16:creationId xmlns:a16="http://schemas.microsoft.com/office/drawing/2014/main" id="{A6D1B883-8349-4382-9178-EE2D99275FBE}"/>
                </a:ext>
              </a:extLst>
            </p:cNvPr>
            <p:cNvSpPr>
              <a:spLocks/>
            </p:cNvSpPr>
            <p:nvPr/>
          </p:nvSpPr>
          <p:spPr bwMode="auto">
            <a:xfrm>
              <a:off x="5966645" y="3295192"/>
              <a:ext cx="263275" cy="197457"/>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Freeform 52">
              <a:extLst>
                <a:ext uri="{FF2B5EF4-FFF2-40B4-BE49-F238E27FC236}">
                  <a16:creationId xmlns:a16="http://schemas.microsoft.com/office/drawing/2014/main" id="{8A8B852C-5431-4457-8C9F-5BD672C967EF}"/>
                </a:ext>
              </a:extLst>
            </p:cNvPr>
            <p:cNvSpPr>
              <a:spLocks/>
            </p:cNvSpPr>
            <p:nvPr/>
          </p:nvSpPr>
          <p:spPr bwMode="auto">
            <a:xfrm>
              <a:off x="5966645" y="3295192"/>
              <a:ext cx="263275" cy="197457"/>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Freeform 53">
              <a:extLst>
                <a:ext uri="{FF2B5EF4-FFF2-40B4-BE49-F238E27FC236}">
                  <a16:creationId xmlns:a16="http://schemas.microsoft.com/office/drawing/2014/main" id="{4DCE0000-CC92-46EC-AD84-051AFCCDF753}"/>
                </a:ext>
              </a:extLst>
            </p:cNvPr>
            <p:cNvSpPr>
              <a:spLocks/>
            </p:cNvSpPr>
            <p:nvPr/>
          </p:nvSpPr>
          <p:spPr bwMode="auto">
            <a:xfrm>
              <a:off x="5966645" y="3295192"/>
              <a:ext cx="263275" cy="197457"/>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eeform 65">
              <a:extLst>
                <a:ext uri="{FF2B5EF4-FFF2-40B4-BE49-F238E27FC236}">
                  <a16:creationId xmlns:a16="http://schemas.microsoft.com/office/drawing/2014/main" id="{AFD283D6-5B1F-4CC6-83A3-D41C3CC70683}"/>
                </a:ext>
              </a:extLst>
            </p:cNvPr>
            <p:cNvSpPr>
              <a:spLocks/>
            </p:cNvSpPr>
            <p:nvPr/>
          </p:nvSpPr>
          <p:spPr bwMode="auto">
            <a:xfrm>
              <a:off x="7283022" y="3367940"/>
              <a:ext cx="121245" cy="155887"/>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66">
              <a:extLst>
                <a:ext uri="{FF2B5EF4-FFF2-40B4-BE49-F238E27FC236}">
                  <a16:creationId xmlns:a16="http://schemas.microsoft.com/office/drawing/2014/main" id="{F355109C-0C59-4A2D-8D61-C62C72E43D1F}"/>
                </a:ext>
              </a:extLst>
            </p:cNvPr>
            <p:cNvSpPr>
              <a:spLocks/>
            </p:cNvSpPr>
            <p:nvPr/>
          </p:nvSpPr>
          <p:spPr bwMode="auto">
            <a:xfrm>
              <a:off x="7283022" y="3367940"/>
              <a:ext cx="121245" cy="155887"/>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Freeform 67">
              <a:extLst>
                <a:ext uri="{FF2B5EF4-FFF2-40B4-BE49-F238E27FC236}">
                  <a16:creationId xmlns:a16="http://schemas.microsoft.com/office/drawing/2014/main" id="{73EF6CFF-DD3D-42D1-B7E8-150E40D4836F}"/>
                </a:ext>
              </a:extLst>
            </p:cNvPr>
            <p:cNvSpPr>
              <a:spLocks/>
            </p:cNvSpPr>
            <p:nvPr/>
          </p:nvSpPr>
          <p:spPr bwMode="auto">
            <a:xfrm>
              <a:off x="6565943" y="3835600"/>
              <a:ext cx="193992" cy="502302"/>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Freeform 68">
              <a:extLst>
                <a:ext uri="{FF2B5EF4-FFF2-40B4-BE49-F238E27FC236}">
                  <a16:creationId xmlns:a16="http://schemas.microsoft.com/office/drawing/2014/main" id="{046568E8-FBD5-4EA2-9702-BD23B3C140D4}"/>
                </a:ext>
              </a:extLst>
            </p:cNvPr>
            <p:cNvSpPr>
              <a:spLocks/>
            </p:cNvSpPr>
            <p:nvPr/>
          </p:nvSpPr>
          <p:spPr bwMode="auto">
            <a:xfrm>
              <a:off x="6565943" y="3835600"/>
              <a:ext cx="193992" cy="502302"/>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Freeform 69">
              <a:extLst>
                <a:ext uri="{FF2B5EF4-FFF2-40B4-BE49-F238E27FC236}">
                  <a16:creationId xmlns:a16="http://schemas.microsoft.com/office/drawing/2014/main" id="{8D2F9569-83A7-4E3B-9508-1B14A4883F4E}"/>
                </a:ext>
              </a:extLst>
            </p:cNvPr>
            <p:cNvSpPr>
              <a:spLocks/>
            </p:cNvSpPr>
            <p:nvPr/>
          </p:nvSpPr>
          <p:spPr bwMode="auto">
            <a:xfrm>
              <a:off x="6818826" y="4220120"/>
              <a:ext cx="142030" cy="128174"/>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eeform 70">
              <a:extLst>
                <a:ext uri="{FF2B5EF4-FFF2-40B4-BE49-F238E27FC236}">
                  <a16:creationId xmlns:a16="http://schemas.microsoft.com/office/drawing/2014/main" id="{3691D1A3-7E59-4BC6-A5A5-D295FE67BBE8}"/>
                </a:ext>
              </a:extLst>
            </p:cNvPr>
            <p:cNvSpPr>
              <a:spLocks/>
            </p:cNvSpPr>
            <p:nvPr/>
          </p:nvSpPr>
          <p:spPr bwMode="auto">
            <a:xfrm>
              <a:off x="6818826" y="4220120"/>
              <a:ext cx="142030" cy="128174"/>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Freeform 71">
              <a:extLst>
                <a:ext uri="{FF2B5EF4-FFF2-40B4-BE49-F238E27FC236}">
                  <a16:creationId xmlns:a16="http://schemas.microsoft.com/office/drawing/2014/main" id="{4C625F28-08A9-4AAD-8EAC-19C7EF6A8038}"/>
                </a:ext>
              </a:extLst>
            </p:cNvPr>
            <p:cNvSpPr>
              <a:spLocks/>
            </p:cNvSpPr>
            <p:nvPr/>
          </p:nvSpPr>
          <p:spPr bwMode="auto">
            <a:xfrm>
              <a:off x="6759936" y="3988022"/>
              <a:ext cx="187064" cy="263275"/>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72">
              <a:extLst>
                <a:ext uri="{FF2B5EF4-FFF2-40B4-BE49-F238E27FC236}">
                  <a16:creationId xmlns:a16="http://schemas.microsoft.com/office/drawing/2014/main" id="{694DE233-D41C-487B-AD69-0869085C6193}"/>
                </a:ext>
              </a:extLst>
            </p:cNvPr>
            <p:cNvSpPr>
              <a:spLocks/>
            </p:cNvSpPr>
            <p:nvPr/>
          </p:nvSpPr>
          <p:spPr bwMode="auto">
            <a:xfrm>
              <a:off x="6759936" y="3988022"/>
              <a:ext cx="187064" cy="263275"/>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Freeform 73">
              <a:extLst>
                <a:ext uri="{FF2B5EF4-FFF2-40B4-BE49-F238E27FC236}">
                  <a16:creationId xmlns:a16="http://schemas.microsoft.com/office/drawing/2014/main" id="{FEA05181-7901-4E47-BD11-A21FF763FC20}"/>
                </a:ext>
              </a:extLst>
            </p:cNvPr>
            <p:cNvSpPr>
              <a:spLocks/>
            </p:cNvSpPr>
            <p:nvPr/>
          </p:nvSpPr>
          <p:spPr bwMode="auto">
            <a:xfrm>
              <a:off x="6811898" y="3967238"/>
              <a:ext cx="190528" cy="436483"/>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74">
              <a:extLst>
                <a:ext uri="{FF2B5EF4-FFF2-40B4-BE49-F238E27FC236}">
                  <a16:creationId xmlns:a16="http://schemas.microsoft.com/office/drawing/2014/main" id="{102848B5-E64F-4FF9-9174-0683A7437C9B}"/>
                </a:ext>
              </a:extLst>
            </p:cNvPr>
            <p:cNvSpPr>
              <a:spLocks/>
            </p:cNvSpPr>
            <p:nvPr/>
          </p:nvSpPr>
          <p:spPr bwMode="auto">
            <a:xfrm>
              <a:off x="6811898" y="3967238"/>
              <a:ext cx="190528" cy="436483"/>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Freeform 75">
              <a:extLst>
                <a:ext uri="{FF2B5EF4-FFF2-40B4-BE49-F238E27FC236}">
                  <a16:creationId xmlns:a16="http://schemas.microsoft.com/office/drawing/2014/main" id="{9BA5499C-2AE2-441D-8899-3E4B15EAE871}"/>
                </a:ext>
              </a:extLst>
            </p:cNvPr>
            <p:cNvSpPr>
              <a:spLocks/>
            </p:cNvSpPr>
            <p:nvPr/>
          </p:nvSpPr>
          <p:spPr bwMode="auto">
            <a:xfrm>
              <a:off x="5336170" y="3451079"/>
              <a:ext cx="495373" cy="453804"/>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Freeform 76">
              <a:extLst>
                <a:ext uri="{FF2B5EF4-FFF2-40B4-BE49-F238E27FC236}">
                  <a16:creationId xmlns:a16="http://schemas.microsoft.com/office/drawing/2014/main" id="{DA5951F6-BAB1-4AAC-962D-236FAE501126}"/>
                </a:ext>
              </a:extLst>
            </p:cNvPr>
            <p:cNvSpPr>
              <a:spLocks/>
            </p:cNvSpPr>
            <p:nvPr/>
          </p:nvSpPr>
          <p:spPr bwMode="auto">
            <a:xfrm>
              <a:off x="5336170" y="3451079"/>
              <a:ext cx="495373" cy="453804"/>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Freeform 77">
              <a:extLst>
                <a:ext uri="{FF2B5EF4-FFF2-40B4-BE49-F238E27FC236}">
                  <a16:creationId xmlns:a16="http://schemas.microsoft.com/office/drawing/2014/main" id="{5E4A8743-06AE-4EC1-B32D-776E7A82FD5A}"/>
                </a:ext>
              </a:extLst>
            </p:cNvPr>
            <p:cNvSpPr>
              <a:spLocks/>
            </p:cNvSpPr>
            <p:nvPr/>
          </p:nvSpPr>
          <p:spPr bwMode="auto">
            <a:xfrm>
              <a:off x="5509377" y="3873705"/>
              <a:ext cx="24249" cy="4503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Freeform 78">
              <a:extLst>
                <a:ext uri="{FF2B5EF4-FFF2-40B4-BE49-F238E27FC236}">
                  <a16:creationId xmlns:a16="http://schemas.microsoft.com/office/drawing/2014/main" id="{C36AD1A9-C586-401D-AF48-F781FFEF4ACA}"/>
                </a:ext>
              </a:extLst>
            </p:cNvPr>
            <p:cNvSpPr>
              <a:spLocks/>
            </p:cNvSpPr>
            <p:nvPr/>
          </p:nvSpPr>
          <p:spPr bwMode="auto">
            <a:xfrm>
              <a:off x="5509377" y="3873705"/>
              <a:ext cx="24249" cy="4503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Freeform 79">
              <a:extLst>
                <a:ext uri="{FF2B5EF4-FFF2-40B4-BE49-F238E27FC236}">
                  <a16:creationId xmlns:a16="http://schemas.microsoft.com/office/drawing/2014/main" id="{BE32D470-95D2-41CF-B8E4-52EC49816CCC}"/>
                </a:ext>
              </a:extLst>
            </p:cNvPr>
            <p:cNvSpPr>
              <a:spLocks/>
            </p:cNvSpPr>
            <p:nvPr/>
          </p:nvSpPr>
          <p:spPr bwMode="auto">
            <a:xfrm>
              <a:off x="5509377" y="3873705"/>
              <a:ext cx="24249" cy="4503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Freeform 80">
              <a:extLst>
                <a:ext uri="{FF2B5EF4-FFF2-40B4-BE49-F238E27FC236}">
                  <a16:creationId xmlns:a16="http://schemas.microsoft.com/office/drawing/2014/main" id="{63A18E80-5D0A-46FA-90A1-0DD24F46A54C}"/>
                </a:ext>
              </a:extLst>
            </p:cNvPr>
            <p:cNvSpPr>
              <a:spLocks/>
            </p:cNvSpPr>
            <p:nvPr/>
          </p:nvSpPr>
          <p:spPr bwMode="auto">
            <a:xfrm>
              <a:off x="5509377" y="3873705"/>
              <a:ext cx="24249" cy="4503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Freeform 81">
              <a:extLst>
                <a:ext uri="{FF2B5EF4-FFF2-40B4-BE49-F238E27FC236}">
                  <a16:creationId xmlns:a16="http://schemas.microsoft.com/office/drawing/2014/main" id="{47905947-99CE-4418-8E5D-C018B7F40E76}"/>
                </a:ext>
              </a:extLst>
            </p:cNvPr>
            <p:cNvSpPr>
              <a:spLocks/>
            </p:cNvSpPr>
            <p:nvPr/>
          </p:nvSpPr>
          <p:spPr bwMode="auto">
            <a:xfrm>
              <a:off x="5509377" y="3873705"/>
              <a:ext cx="24249" cy="4503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Freeform 82">
              <a:extLst>
                <a:ext uri="{FF2B5EF4-FFF2-40B4-BE49-F238E27FC236}">
                  <a16:creationId xmlns:a16="http://schemas.microsoft.com/office/drawing/2014/main" id="{DB88F306-5B64-4819-99E0-B0A82AD0E5F6}"/>
                </a:ext>
              </a:extLst>
            </p:cNvPr>
            <p:cNvSpPr>
              <a:spLocks/>
            </p:cNvSpPr>
            <p:nvPr/>
          </p:nvSpPr>
          <p:spPr bwMode="auto">
            <a:xfrm>
              <a:off x="5554411" y="3922204"/>
              <a:ext cx="190528" cy="245955"/>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Freeform 83">
              <a:extLst>
                <a:ext uri="{FF2B5EF4-FFF2-40B4-BE49-F238E27FC236}">
                  <a16:creationId xmlns:a16="http://schemas.microsoft.com/office/drawing/2014/main" id="{FA599192-A496-4EC7-B0F7-AFF739D2A7B7}"/>
                </a:ext>
              </a:extLst>
            </p:cNvPr>
            <p:cNvSpPr>
              <a:spLocks/>
            </p:cNvSpPr>
            <p:nvPr/>
          </p:nvSpPr>
          <p:spPr bwMode="auto">
            <a:xfrm>
              <a:off x="5554411" y="3922204"/>
              <a:ext cx="190528" cy="245955"/>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Freeform 84">
              <a:extLst>
                <a:ext uri="{FF2B5EF4-FFF2-40B4-BE49-F238E27FC236}">
                  <a16:creationId xmlns:a16="http://schemas.microsoft.com/office/drawing/2014/main" id="{455C432F-8DB3-4D01-A620-F2597742BC9F}"/>
                </a:ext>
              </a:extLst>
            </p:cNvPr>
            <p:cNvSpPr>
              <a:spLocks/>
            </p:cNvSpPr>
            <p:nvPr/>
          </p:nvSpPr>
          <p:spPr bwMode="auto">
            <a:xfrm>
              <a:off x="5526698" y="3887562"/>
              <a:ext cx="131638" cy="93532"/>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Freeform 85">
              <a:extLst>
                <a:ext uri="{FF2B5EF4-FFF2-40B4-BE49-F238E27FC236}">
                  <a16:creationId xmlns:a16="http://schemas.microsoft.com/office/drawing/2014/main" id="{46F9A257-D0A6-44D1-AE9C-2B3F75A80529}"/>
                </a:ext>
              </a:extLst>
            </p:cNvPr>
            <p:cNvSpPr>
              <a:spLocks/>
            </p:cNvSpPr>
            <p:nvPr/>
          </p:nvSpPr>
          <p:spPr bwMode="auto">
            <a:xfrm>
              <a:off x="5526698" y="3887562"/>
              <a:ext cx="131638" cy="93532"/>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Freeform 86">
              <a:extLst>
                <a:ext uri="{FF2B5EF4-FFF2-40B4-BE49-F238E27FC236}">
                  <a16:creationId xmlns:a16="http://schemas.microsoft.com/office/drawing/2014/main" id="{98049E93-0553-497C-842D-06A7E14E6618}"/>
                </a:ext>
              </a:extLst>
            </p:cNvPr>
            <p:cNvSpPr>
              <a:spLocks/>
            </p:cNvSpPr>
            <p:nvPr/>
          </p:nvSpPr>
          <p:spPr bwMode="auto">
            <a:xfrm>
              <a:off x="5201068" y="3537683"/>
              <a:ext cx="249419" cy="280596"/>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Freeform 87">
              <a:extLst>
                <a:ext uri="{FF2B5EF4-FFF2-40B4-BE49-F238E27FC236}">
                  <a16:creationId xmlns:a16="http://schemas.microsoft.com/office/drawing/2014/main" id="{1452545C-70EA-4B5B-82A0-9577B93D3507}"/>
                </a:ext>
              </a:extLst>
            </p:cNvPr>
            <p:cNvSpPr>
              <a:spLocks/>
            </p:cNvSpPr>
            <p:nvPr/>
          </p:nvSpPr>
          <p:spPr bwMode="auto">
            <a:xfrm>
              <a:off x="5201068" y="3537683"/>
              <a:ext cx="249419" cy="280596"/>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Freeform 88">
              <a:extLst>
                <a:ext uri="{FF2B5EF4-FFF2-40B4-BE49-F238E27FC236}">
                  <a16:creationId xmlns:a16="http://schemas.microsoft.com/office/drawing/2014/main" id="{F7DCC315-1363-44C0-9FE9-C311C533D40E}"/>
                </a:ext>
              </a:extLst>
            </p:cNvPr>
            <p:cNvSpPr>
              <a:spLocks/>
            </p:cNvSpPr>
            <p:nvPr/>
          </p:nvSpPr>
          <p:spPr bwMode="auto">
            <a:xfrm>
              <a:off x="6468947" y="3821743"/>
              <a:ext cx="69283" cy="41570"/>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Freeform 89">
              <a:extLst>
                <a:ext uri="{FF2B5EF4-FFF2-40B4-BE49-F238E27FC236}">
                  <a16:creationId xmlns:a16="http://schemas.microsoft.com/office/drawing/2014/main" id="{FD654B57-F375-4986-8CAC-F05815AD8702}"/>
                </a:ext>
              </a:extLst>
            </p:cNvPr>
            <p:cNvSpPr>
              <a:spLocks/>
            </p:cNvSpPr>
            <p:nvPr/>
          </p:nvSpPr>
          <p:spPr bwMode="auto">
            <a:xfrm>
              <a:off x="6468947" y="3821743"/>
              <a:ext cx="69283" cy="41570"/>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Freeform 90">
              <a:extLst>
                <a:ext uri="{FF2B5EF4-FFF2-40B4-BE49-F238E27FC236}">
                  <a16:creationId xmlns:a16="http://schemas.microsoft.com/office/drawing/2014/main" id="{E3AE52C8-D3F4-4589-A082-9267914643BC}"/>
                </a:ext>
              </a:extLst>
            </p:cNvPr>
            <p:cNvSpPr>
              <a:spLocks/>
            </p:cNvSpPr>
            <p:nvPr/>
          </p:nvSpPr>
          <p:spPr bwMode="auto">
            <a:xfrm>
              <a:off x="5093679" y="3676249"/>
              <a:ext cx="27713" cy="90068"/>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Freeform 91">
              <a:extLst>
                <a:ext uri="{FF2B5EF4-FFF2-40B4-BE49-F238E27FC236}">
                  <a16:creationId xmlns:a16="http://schemas.microsoft.com/office/drawing/2014/main" id="{8F64E418-C643-4D4A-8D19-87C829257807}"/>
                </a:ext>
              </a:extLst>
            </p:cNvPr>
            <p:cNvSpPr>
              <a:spLocks/>
            </p:cNvSpPr>
            <p:nvPr/>
          </p:nvSpPr>
          <p:spPr bwMode="auto">
            <a:xfrm>
              <a:off x="5093679" y="3676249"/>
              <a:ext cx="27713" cy="90068"/>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Freeform 92">
              <a:extLst>
                <a:ext uri="{FF2B5EF4-FFF2-40B4-BE49-F238E27FC236}">
                  <a16:creationId xmlns:a16="http://schemas.microsoft.com/office/drawing/2014/main" id="{C8A43B17-CC50-4A60-9789-D2E282A08E64}"/>
                </a:ext>
              </a:extLst>
            </p:cNvPr>
            <p:cNvSpPr>
              <a:spLocks/>
            </p:cNvSpPr>
            <p:nvPr/>
          </p:nvSpPr>
          <p:spPr bwMode="auto">
            <a:xfrm>
              <a:off x="5121393" y="3620823"/>
              <a:ext cx="38106" cy="55426"/>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Freeform 93">
              <a:extLst>
                <a:ext uri="{FF2B5EF4-FFF2-40B4-BE49-F238E27FC236}">
                  <a16:creationId xmlns:a16="http://schemas.microsoft.com/office/drawing/2014/main" id="{AF8B9437-AD52-414D-9543-578952550105}"/>
                </a:ext>
              </a:extLst>
            </p:cNvPr>
            <p:cNvSpPr>
              <a:spLocks/>
            </p:cNvSpPr>
            <p:nvPr/>
          </p:nvSpPr>
          <p:spPr bwMode="auto">
            <a:xfrm>
              <a:off x="5121393" y="3620823"/>
              <a:ext cx="38106" cy="55426"/>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Freeform 124">
              <a:extLst>
                <a:ext uri="{FF2B5EF4-FFF2-40B4-BE49-F238E27FC236}">
                  <a16:creationId xmlns:a16="http://schemas.microsoft.com/office/drawing/2014/main" id="{67F7ACF6-679A-483D-A03D-B40CAFC33CF9}"/>
                </a:ext>
              </a:extLst>
            </p:cNvPr>
            <p:cNvSpPr>
              <a:spLocks/>
            </p:cNvSpPr>
            <p:nvPr/>
          </p:nvSpPr>
          <p:spPr bwMode="auto">
            <a:xfrm>
              <a:off x="6361558" y="3031917"/>
              <a:ext cx="741328" cy="367200"/>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Freeform 125">
              <a:extLst>
                <a:ext uri="{FF2B5EF4-FFF2-40B4-BE49-F238E27FC236}">
                  <a16:creationId xmlns:a16="http://schemas.microsoft.com/office/drawing/2014/main" id="{6AC4DD49-91A9-49ED-9D7D-80DA4EDC05AD}"/>
                </a:ext>
              </a:extLst>
            </p:cNvPr>
            <p:cNvSpPr>
              <a:spLocks/>
            </p:cNvSpPr>
            <p:nvPr/>
          </p:nvSpPr>
          <p:spPr bwMode="auto">
            <a:xfrm>
              <a:off x="6361558" y="3031917"/>
              <a:ext cx="741328" cy="367200"/>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Freeform 126">
              <a:extLst>
                <a:ext uri="{FF2B5EF4-FFF2-40B4-BE49-F238E27FC236}">
                  <a16:creationId xmlns:a16="http://schemas.microsoft.com/office/drawing/2014/main" id="{0B9C88FD-6EFC-4B65-9C55-584400A7736F}"/>
                </a:ext>
              </a:extLst>
            </p:cNvPr>
            <p:cNvSpPr>
              <a:spLocks/>
            </p:cNvSpPr>
            <p:nvPr/>
          </p:nvSpPr>
          <p:spPr bwMode="auto">
            <a:xfrm>
              <a:off x="6261098" y="4369079"/>
              <a:ext cx="55426" cy="107389"/>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eeform 127">
              <a:extLst>
                <a:ext uri="{FF2B5EF4-FFF2-40B4-BE49-F238E27FC236}">
                  <a16:creationId xmlns:a16="http://schemas.microsoft.com/office/drawing/2014/main" id="{31F319A9-B230-441A-A22F-A9DDEAB90931}"/>
                </a:ext>
              </a:extLst>
            </p:cNvPr>
            <p:cNvSpPr>
              <a:spLocks/>
            </p:cNvSpPr>
            <p:nvPr/>
          </p:nvSpPr>
          <p:spPr bwMode="auto">
            <a:xfrm>
              <a:off x="6261098" y="4369079"/>
              <a:ext cx="55426" cy="107389"/>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eeform 128">
              <a:extLst>
                <a:ext uri="{FF2B5EF4-FFF2-40B4-BE49-F238E27FC236}">
                  <a16:creationId xmlns:a16="http://schemas.microsoft.com/office/drawing/2014/main" id="{9B2FFD38-875B-412B-95A0-9C26163FFB5E}"/>
                </a:ext>
              </a:extLst>
            </p:cNvPr>
            <p:cNvSpPr>
              <a:spLocks/>
            </p:cNvSpPr>
            <p:nvPr/>
          </p:nvSpPr>
          <p:spPr bwMode="auto">
            <a:xfrm>
              <a:off x="5329242" y="4095411"/>
              <a:ext cx="249419" cy="19052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Freeform 129">
              <a:extLst>
                <a:ext uri="{FF2B5EF4-FFF2-40B4-BE49-F238E27FC236}">
                  <a16:creationId xmlns:a16="http://schemas.microsoft.com/office/drawing/2014/main" id="{FC238CCF-20A1-488A-AF60-25BE5DBDDDA3}"/>
                </a:ext>
              </a:extLst>
            </p:cNvPr>
            <p:cNvSpPr>
              <a:spLocks/>
            </p:cNvSpPr>
            <p:nvPr/>
          </p:nvSpPr>
          <p:spPr bwMode="auto">
            <a:xfrm>
              <a:off x="5329242" y="4095411"/>
              <a:ext cx="249419" cy="19052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Freeform 130">
              <a:extLst>
                <a:ext uri="{FF2B5EF4-FFF2-40B4-BE49-F238E27FC236}">
                  <a16:creationId xmlns:a16="http://schemas.microsoft.com/office/drawing/2014/main" id="{EAB1536B-2488-4CC3-A47F-57D06F02E970}"/>
                </a:ext>
              </a:extLst>
            </p:cNvPr>
            <p:cNvSpPr>
              <a:spLocks/>
            </p:cNvSpPr>
            <p:nvPr/>
          </p:nvSpPr>
          <p:spPr bwMode="auto">
            <a:xfrm>
              <a:off x="5329242" y="4095411"/>
              <a:ext cx="249419" cy="19052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Freeform 131">
              <a:extLst>
                <a:ext uri="{FF2B5EF4-FFF2-40B4-BE49-F238E27FC236}">
                  <a16:creationId xmlns:a16="http://schemas.microsoft.com/office/drawing/2014/main" id="{EF8FA86A-B74C-454C-99EE-F12259539DD1}"/>
                </a:ext>
              </a:extLst>
            </p:cNvPr>
            <p:cNvSpPr>
              <a:spLocks/>
            </p:cNvSpPr>
            <p:nvPr/>
          </p:nvSpPr>
          <p:spPr bwMode="auto">
            <a:xfrm>
              <a:off x="5329242" y="4095411"/>
              <a:ext cx="249419" cy="19052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Freeform 132">
              <a:extLst>
                <a:ext uri="{FF2B5EF4-FFF2-40B4-BE49-F238E27FC236}">
                  <a16:creationId xmlns:a16="http://schemas.microsoft.com/office/drawing/2014/main" id="{CA05F1E5-B117-4D0C-B652-E1AF9F752517}"/>
                </a:ext>
              </a:extLst>
            </p:cNvPr>
            <p:cNvSpPr>
              <a:spLocks/>
            </p:cNvSpPr>
            <p:nvPr/>
          </p:nvSpPr>
          <p:spPr bwMode="auto">
            <a:xfrm>
              <a:off x="5329242" y="4095411"/>
              <a:ext cx="249419" cy="19052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Freeform 133">
              <a:extLst>
                <a:ext uri="{FF2B5EF4-FFF2-40B4-BE49-F238E27FC236}">
                  <a16:creationId xmlns:a16="http://schemas.microsoft.com/office/drawing/2014/main" id="{59F7D53A-19A0-4BD1-8D4D-0DA389DF0EFE}"/>
                </a:ext>
              </a:extLst>
            </p:cNvPr>
            <p:cNvSpPr>
              <a:spLocks/>
            </p:cNvSpPr>
            <p:nvPr/>
          </p:nvSpPr>
          <p:spPr bwMode="auto">
            <a:xfrm>
              <a:off x="5114464" y="3672785"/>
              <a:ext cx="103925" cy="124709"/>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Freeform 134">
              <a:extLst>
                <a:ext uri="{FF2B5EF4-FFF2-40B4-BE49-F238E27FC236}">
                  <a16:creationId xmlns:a16="http://schemas.microsoft.com/office/drawing/2014/main" id="{9A803183-41AC-490E-AE16-3E22979C498B}"/>
                </a:ext>
              </a:extLst>
            </p:cNvPr>
            <p:cNvSpPr>
              <a:spLocks/>
            </p:cNvSpPr>
            <p:nvPr/>
          </p:nvSpPr>
          <p:spPr bwMode="auto">
            <a:xfrm>
              <a:off x="5114464" y="3672785"/>
              <a:ext cx="103925" cy="124709"/>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Freeform 135">
              <a:extLst>
                <a:ext uri="{FF2B5EF4-FFF2-40B4-BE49-F238E27FC236}">
                  <a16:creationId xmlns:a16="http://schemas.microsoft.com/office/drawing/2014/main" id="{085A4808-E41A-4E89-B108-780263316EA7}"/>
                </a:ext>
              </a:extLst>
            </p:cNvPr>
            <p:cNvSpPr>
              <a:spLocks/>
            </p:cNvSpPr>
            <p:nvPr/>
          </p:nvSpPr>
          <p:spPr bwMode="auto">
            <a:xfrm>
              <a:off x="5121393" y="3551540"/>
              <a:ext cx="145494" cy="145494"/>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Freeform 136">
              <a:extLst>
                <a:ext uri="{FF2B5EF4-FFF2-40B4-BE49-F238E27FC236}">
                  <a16:creationId xmlns:a16="http://schemas.microsoft.com/office/drawing/2014/main" id="{27EC1B5F-E32E-4586-9345-D095205B85E9}"/>
                </a:ext>
              </a:extLst>
            </p:cNvPr>
            <p:cNvSpPr>
              <a:spLocks/>
            </p:cNvSpPr>
            <p:nvPr/>
          </p:nvSpPr>
          <p:spPr bwMode="auto">
            <a:xfrm>
              <a:off x="5121393" y="3551540"/>
              <a:ext cx="145494" cy="145494"/>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Freeform 137">
              <a:extLst>
                <a:ext uri="{FF2B5EF4-FFF2-40B4-BE49-F238E27FC236}">
                  <a16:creationId xmlns:a16="http://schemas.microsoft.com/office/drawing/2014/main" id="{3BC5295A-D71D-4319-AC72-2E1437262DC3}"/>
                </a:ext>
              </a:extLst>
            </p:cNvPr>
            <p:cNvSpPr>
              <a:spLocks/>
            </p:cNvSpPr>
            <p:nvPr/>
          </p:nvSpPr>
          <p:spPr bwMode="auto">
            <a:xfrm>
              <a:off x="5741475" y="3509970"/>
              <a:ext cx="336023" cy="301381"/>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Freeform 138">
              <a:extLst>
                <a:ext uri="{FF2B5EF4-FFF2-40B4-BE49-F238E27FC236}">
                  <a16:creationId xmlns:a16="http://schemas.microsoft.com/office/drawing/2014/main" id="{D5038BC2-EF93-4BBB-ABFC-034CF8AFE083}"/>
                </a:ext>
              </a:extLst>
            </p:cNvPr>
            <p:cNvSpPr>
              <a:spLocks/>
            </p:cNvSpPr>
            <p:nvPr/>
          </p:nvSpPr>
          <p:spPr bwMode="auto">
            <a:xfrm>
              <a:off x="5741475" y="3509970"/>
              <a:ext cx="336023" cy="301381"/>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Freeform 139">
              <a:extLst>
                <a:ext uri="{FF2B5EF4-FFF2-40B4-BE49-F238E27FC236}">
                  <a16:creationId xmlns:a16="http://schemas.microsoft.com/office/drawing/2014/main" id="{4A808F59-02F0-454D-A4F8-05E787E86E79}"/>
                </a:ext>
              </a:extLst>
            </p:cNvPr>
            <p:cNvSpPr>
              <a:spLocks/>
            </p:cNvSpPr>
            <p:nvPr/>
          </p:nvSpPr>
          <p:spPr bwMode="auto">
            <a:xfrm>
              <a:off x="5537091" y="3395653"/>
              <a:ext cx="318702" cy="228634"/>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Freeform 140">
              <a:extLst>
                <a:ext uri="{FF2B5EF4-FFF2-40B4-BE49-F238E27FC236}">
                  <a16:creationId xmlns:a16="http://schemas.microsoft.com/office/drawing/2014/main" id="{3E445572-7356-42F0-A59C-125EB36512A6}"/>
                </a:ext>
              </a:extLst>
            </p:cNvPr>
            <p:cNvSpPr>
              <a:spLocks/>
            </p:cNvSpPr>
            <p:nvPr/>
          </p:nvSpPr>
          <p:spPr bwMode="auto">
            <a:xfrm>
              <a:off x="5537091" y="3395653"/>
              <a:ext cx="318702" cy="228634"/>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 name="Freeform 141">
              <a:extLst>
                <a:ext uri="{FF2B5EF4-FFF2-40B4-BE49-F238E27FC236}">
                  <a16:creationId xmlns:a16="http://schemas.microsoft.com/office/drawing/2014/main" id="{FB6D2426-F230-40DC-BD07-0FC8A7DFE703}"/>
                </a:ext>
              </a:extLst>
            </p:cNvPr>
            <p:cNvSpPr>
              <a:spLocks/>
            </p:cNvSpPr>
            <p:nvPr/>
          </p:nvSpPr>
          <p:spPr bwMode="auto">
            <a:xfrm>
              <a:off x="5904291" y="3430294"/>
              <a:ext cx="204385" cy="128174"/>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Freeform 142">
              <a:extLst>
                <a:ext uri="{FF2B5EF4-FFF2-40B4-BE49-F238E27FC236}">
                  <a16:creationId xmlns:a16="http://schemas.microsoft.com/office/drawing/2014/main" id="{373535EF-DD60-4D36-B858-5360B27F60CC}"/>
                </a:ext>
              </a:extLst>
            </p:cNvPr>
            <p:cNvSpPr>
              <a:spLocks/>
            </p:cNvSpPr>
            <p:nvPr/>
          </p:nvSpPr>
          <p:spPr bwMode="auto">
            <a:xfrm>
              <a:off x="5904291" y="3430294"/>
              <a:ext cx="204385" cy="128174"/>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Freeform 143">
              <a:extLst>
                <a:ext uri="{FF2B5EF4-FFF2-40B4-BE49-F238E27FC236}">
                  <a16:creationId xmlns:a16="http://schemas.microsoft.com/office/drawing/2014/main" id="{F4ECB1C1-80DD-41F8-A9AA-AC66395F5382}"/>
                </a:ext>
              </a:extLst>
            </p:cNvPr>
            <p:cNvSpPr>
              <a:spLocks/>
            </p:cNvSpPr>
            <p:nvPr/>
          </p:nvSpPr>
          <p:spPr bwMode="auto">
            <a:xfrm>
              <a:off x="5644479" y="3260551"/>
              <a:ext cx="322166" cy="290989"/>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Freeform 144">
              <a:extLst>
                <a:ext uri="{FF2B5EF4-FFF2-40B4-BE49-F238E27FC236}">
                  <a16:creationId xmlns:a16="http://schemas.microsoft.com/office/drawing/2014/main" id="{342D3B45-1536-42AC-A1DD-7088FD2C6ACF}"/>
                </a:ext>
              </a:extLst>
            </p:cNvPr>
            <p:cNvSpPr>
              <a:spLocks/>
            </p:cNvSpPr>
            <p:nvPr/>
          </p:nvSpPr>
          <p:spPr bwMode="auto">
            <a:xfrm>
              <a:off x="5644479" y="3260551"/>
              <a:ext cx="322166" cy="290989"/>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Freeform 145">
              <a:extLst>
                <a:ext uri="{FF2B5EF4-FFF2-40B4-BE49-F238E27FC236}">
                  <a16:creationId xmlns:a16="http://schemas.microsoft.com/office/drawing/2014/main" id="{5B92E028-4B58-4868-B435-6678559A2578}"/>
                </a:ext>
              </a:extLst>
            </p:cNvPr>
            <p:cNvSpPr>
              <a:spLocks/>
            </p:cNvSpPr>
            <p:nvPr/>
          </p:nvSpPr>
          <p:spPr bwMode="auto">
            <a:xfrm>
              <a:off x="5408917" y="3766317"/>
              <a:ext cx="34642" cy="45034"/>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Freeform 146">
              <a:extLst>
                <a:ext uri="{FF2B5EF4-FFF2-40B4-BE49-F238E27FC236}">
                  <a16:creationId xmlns:a16="http://schemas.microsoft.com/office/drawing/2014/main" id="{02BA755C-1B3B-4A3C-9164-B2C675B10041}"/>
                </a:ext>
              </a:extLst>
            </p:cNvPr>
            <p:cNvSpPr>
              <a:spLocks/>
            </p:cNvSpPr>
            <p:nvPr/>
          </p:nvSpPr>
          <p:spPr bwMode="auto">
            <a:xfrm>
              <a:off x="5408917" y="3766317"/>
              <a:ext cx="34642" cy="45034"/>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Freeform 147">
              <a:extLst>
                <a:ext uri="{FF2B5EF4-FFF2-40B4-BE49-F238E27FC236}">
                  <a16:creationId xmlns:a16="http://schemas.microsoft.com/office/drawing/2014/main" id="{57177BA1-6B66-4FE3-A04C-E4C9D5112B30}"/>
                </a:ext>
              </a:extLst>
            </p:cNvPr>
            <p:cNvSpPr>
              <a:spLocks/>
            </p:cNvSpPr>
            <p:nvPr/>
          </p:nvSpPr>
          <p:spPr bwMode="auto">
            <a:xfrm>
              <a:off x="5114464" y="3697034"/>
              <a:ext cx="530015" cy="502302"/>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Freeform 148">
              <a:extLst>
                <a:ext uri="{FF2B5EF4-FFF2-40B4-BE49-F238E27FC236}">
                  <a16:creationId xmlns:a16="http://schemas.microsoft.com/office/drawing/2014/main" id="{447E6CE9-2F60-48E8-999B-9B983E0B005B}"/>
                </a:ext>
              </a:extLst>
            </p:cNvPr>
            <p:cNvSpPr>
              <a:spLocks/>
            </p:cNvSpPr>
            <p:nvPr/>
          </p:nvSpPr>
          <p:spPr bwMode="auto">
            <a:xfrm>
              <a:off x="5114464" y="3697034"/>
              <a:ext cx="530015" cy="502302"/>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Freeform 149">
              <a:extLst>
                <a:ext uri="{FF2B5EF4-FFF2-40B4-BE49-F238E27FC236}">
                  <a16:creationId xmlns:a16="http://schemas.microsoft.com/office/drawing/2014/main" id="{D3FCEE25-1AA5-4648-B955-8B3BC4B34CB1}"/>
                </a:ext>
              </a:extLst>
            </p:cNvPr>
            <p:cNvSpPr>
              <a:spLocks/>
            </p:cNvSpPr>
            <p:nvPr/>
          </p:nvSpPr>
          <p:spPr bwMode="auto">
            <a:xfrm>
              <a:off x="4903151" y="3374868"/>
              <a:ext cx="464196" cy="204385"/>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Freeform 150">
              <a:extLst>
                <a:ext uri="{FF2B5EF4-FFF2-40B4-BE49-F238E27FC236}">
                  <a16:creationId xmlns:a16="http://schemas.microsoft.com/office/drawing/2014/main" id="{6AB07574-F3E7-4359-9C76-011EF64D3D39}"/>
                </a:ext>
              </a:extLst>
            </p:cNvPr>
            <p:cNvSpPr>
              <a:spLocks/>
            </p:cNvSpPr>
            <p:nvPr/>
          </p:nvSpPr>
          <p:spPr bwMode="auto">
            <a:xfrm>
              <a:off x="4903151" y="3374868"/>
              <a:ext cx="464196" cy="204385"/>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Freeform 151">
              <a:extLst>
                <a:ext uri="{FF2B5EF4-FFF2-40B4-BE49-F238E27FC236}">
                  <a16:creationId xmlns:a16="http://schemas.microsoft.com/office/drawing/2014/main" id="{8005566F-1A6F-4196-BA5C-A2A574A8454A}"/>
                </a:ext>
              </a:extLst>
            </p:cNvPr>
            <p:cNvSpPr>
              <a:spLocks/>
            </p:cNvSpPr>
            <p:nvPr/>
          </p:nvSpPr>
          <p:spPr bwMode="auto">
            <a:xfrm>
              <a:off x="5343098" y="3336762"/>
              <a:ext cx="131638" cy="152423"/>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Freeform 152">
              <a:extLst>
                <a:ext uri="{FF2B5EF4-FFF2-40B4-BE49-F238E27FC236}">
                  <a16:creationId xmlns:a16="http://schemas.microsoft.com/office/drawing/2014/main" id="{453757F5-732B-4673-9FBD-E96DB171F4BE}"/>
                </a:ext>
              </a:extLst>
            </p:cNvPr>
            <p:cNvSpPr>
              <a:spLocks/>
            </p:cNvSpPr>
            <p:nvPr/>
          </p:nvSpPr>
          <p:spPr bwMode="auto">
            <a:xfrm>
              <a:off x="5343098" y="3336762"/>
              <a:ext cx="131638" cy="152423"/>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Freeform 153">
              <a:extLst>
                <a:ext uri="{FF2B5EF4-FFF2-40B4-BE49-F238E27FC236}">
                  <a16:creationId xmlns:a16="http://schemas.microsoft.com/office/drawing/2014/main" id="{F967286D-6ADB-423C-AF5E-F857BCB14A08}"/>
                </a:ext>
              </a:extLst>
            </p:cNvPr>
            <p:cNvSpPr>
              <a:spLocks/>
            </p:cNvSpPr>
            <p:nvPr/>
          </p:nvSpPr>
          <p:spPr bwMode="auto">
            <a:xfrm>
              <a:off x="5190676" y="3284800"/>
              <a:ext cx="152423" cy="114317"/>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Freeform 154">
              <a:extLst>
                <a:ext uri="{FF2B5EF4-FFF2-40B4-BE49-F238E27FC236}">
                  <a16:creationId xmlns:a16="http://schemas.microsoft.com/office/drawing/2014/main" id="{EFBDD461-ADD7-4DCD-8A08-BDB352CBDE35}"/>
                </a:ext>
              </a:extLst>
            </p:cNvPr>
            <p:cNvSpPr>
              <a:spLocks/>
            </p:cNvSpPr>
            <p:nvPr/>
          </p:nvSpPr>
          <p:spPr bwMode="auto">
            <a:xfrm>
              <a:off x="5190676" y="3284800"/>
              <a:ext cx="152423" cy="114317"/>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Freeform 155">
              <a:extLst>
                <a:ext uri="{FF2B5EF4-FFF2-40B4-BE49-F238E27FC236}">
                  <a16:creationId xmlns:a16="http://schemas.microsoft.com/office/drawing/2014/main" id="{C0945090-1E1F-4B35-8F7B-9AC66B63814A}"/>
                </a:ext>
              </a:extLst>
            </p:cNvPr>
            <p:cNvSpPr>
              <a:spLocks/>
            </p:cNvSpPr>
            <p:nvPr/>
          </p:nvSpPr>
          <p:spPr bwMode="auto">
            <a:xfrm>
              <a:off x="5301528" y="3350619"/>
              <a:ext cx="93532" cy="135102"/>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eeform 156">
              <a:extLst>
                <a:ext uri="{FF2B5EF4-FFF2-40B4-BE49-F238E27FC236}">
                  <a16:creationId xmlns:a16="http://schemas.microsoft.com/office/drawing/2014/main" id="{C9885117-92F3-4242-A750-46A6FD75B47F}"/>
                </a:ext>
              </a:extLst>
            </p:cNvPr>
            <p:cNvSpPr>
              <a:spLocks/>
            </p:cNvSpPr>
            <p:nvPr/>
          </p:nvSpPr>
          <p:spPr bwMode="auto">
            <a:xfrm>
              <a:off x="5301528" y="3350619"/>
              <a:ext cx="93532" cy="135102"/>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Freeform 183">
              <a:extLst>
                <a:ext uri="{FF2B5EF4-FFF2-40B4-BE49-F238E27FC236}">
                  <a16:creationId xmlns:a16="http://schemas.microsoft.com/office/drawing/2014/main" id="{817D68F1-86A1-4BC9-AA30-1B2E7220B991}"/>
                </a:ext>
              </a:extLst>
            </p:cNvPr>
            <p:cNvSpPr>
              <a:spLocks/>
            </p:cNvSpPr>
            <p:nvPr/>
          </p:nvSpPr>
          <p:spPr bwMode="auto">
            <a:xfrm>
              <a:off x="6046321" y="2990347"/>
              <a:ext cx="1423766" cy="106003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eeform 184">
              <a:extLst>
                <a:ext uri="{FF2B5EF4-FFF2-40B4-BE49-F238E27FC236}">
                  <a16:creationId xmlns:a16="http://schemas.microsoft.com/office/drawing/2014/main" id="{67387BC4-B1B9-46A5-8818-00D23C3557A4}"/>
                </a:ext>
              </a:extLst>
            </p:cNvPr>
            <p:cNvSpPr>
              <a:spLocks/>
            </p:cNvSpPr>
            <p:nvPr/>
          </p:nvSpPr>
          <p:spPr bwMode="auto">
            <a:xfrm>
              <a:off x="6046321" y="2990347"/>
              <a:ext cx="1423766" cy="106003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Freeform 185">
              <a:extLst>
                <a:ext uri="{FF2B5EF4-FFF2-40B4-BE49-F238E27FC236}">
                  <a16:creationId xmlns:a16="http://schemas.microsoft.com/office/drawing/2014/main" id="{A8523999-1392-43F9-9D0E-B4F209E95BF3}"/>
                </a:ext>
              </a:extLst>
            </p:cNvPr>
            <p:cNvSpPr>
              <a:spLocks/>
            </p:cNvSpPr>
            <p:nvPr/>
          </p:nvSpPr>
          <p:spPr bwMode="auto">
            <a:xfrm>
              <a:off x="6046321" y="2990347"/>
              <a:ext cx="1423766" cy="106003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eeform 186">
              <a:extLst>
                <a:ext uri="{FF2B5EF4-FFF2-40B4-BE49-F238E27FC236}">
                  <a16:creationId xmlns:a16="http://schemas.microsoft.com/office/drawing/2014/main" id="{5E4D2056-C32F-4D56-B842-B67FA737B740}"/>
                </a:ext>
              </a:extLst>
            </p:cNvPr>
            <p:cNvSpPr>
              <a:spLocks/>
            </p:cNvSpPr>
            <p:nvPr/>
          </p:nvSpPr>
          <p:spPr bwMode="auto">
            <a:xfrm>
              <a:off x="6046321" y="2990347"/>
              <a:ext cx="1423766" cy="106003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Freeform 187">
              <a:extLst>
                <a:ext uri="{FF2B5EF4-FFF2-40B4-BE49-F238E27FC236}">
                  <a16:creationId xmlns:a16="http://schemas.microsoft.com/office/drawing/2014/main" id="{CFF34FEE-0794-41A6-AD49-0DC4BAC313B3}"/>
                </a:ext>
              </a:extLst>
            </p:cNvPr>
            <p:cNvSpPr>
              <a:spLocks/>
            </p:cNvSpPr>
            <p:nvPr/>
          </p:nvSpPr>
          <p:spPr bwMode="auto">
            <a:xfrm>
              <a:off x="6046321" y="2990347"/>
              <a:ext cx="1423766" cy="106003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Freeform 188">
              <a:extLst>
                <a:ext uri="{FF2B5EF4-FFF2-40B4-BE49-F238E27FC236}">
                  <a16:creationId xmlns:a16="http://schemas.microsoft.com/office/drawing/2014/main" id="{4D2B8D32-332F-46FA-BEF9-53562F4A698F}"/>
                </a:ext>
              </a:extLst>
            </p:cNvPr>
            <p:cNvSpPr>
              <a:spLocks/>
            </p:cNvSpPr>
            <p:nvPr/>
          </p:nvSpPr>
          <p:spPr bwMode="auto">
            <a:xfrm>
              <a:off x="6971249" y="4060770"/>
              <a:ext cx="51962" cy="72747"/>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Freeform 189">
              <a:extLst>
                <a:ext uri="{FF2B5EF4-FFF2-40B4-BE49-F238E27FC236}">
                  <a16:creationId xmlns:a16="http://schemas.microsoft.com/office/drawing/2014/main" id="{787C2927-E803-4BA3-B6AA-0D7121A1A455}"/>
                </a:ext>
              </a:extLst>
            </p:cNvPr>
            <p:cNvSpPr>
              <a:spLocks/>
            </p:cNvSpPr>
            <p:nvPr/>
          </p:nvSpPr>
          <p:spPr bwMode="auto">
            <a:xfrm>
              <a:off x="6971249" y="4060770"/>
              <a:ext cx="51962" cy="72747"/>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eeform 190">
              <a:extLst>
                <a:ext uri="{FF2B5EF4-FFF2-40B4-BE49-F238E27FC236}">
                  <a16:creationId xmlns:a16="http://schemas.microsoft.com/office/drawing/2014/main" id="{08E0C09E-ECF3-43A9-975D-2D4FACB2B94F}"/>
                </a:ext>
              </a:extLst>
            </p:cNvPr>
            <p:cNvSpPr>
              <a:spLocks/>
            </p:cNvSpPr>
            <p:nvPr/>
          </p:nvSpPr>
          <p:spPr bwMode="auto">
            <a:xfrm>
              <a:off x="7473550" y="4687781"/>
              <a:ext cx="31177" cy="10392"/>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Freeform 203">
              <a:extLst>
                <a:ext uri="{FF2B5EF4-FFF2-40B4-BE49-F238E27FC236}">
                  <a16:creationId xmlns:a16="http://schemas.microsoft.com/office/drawing/2014/main" id="{9C518973-0525-45C3-A600-120D8204E766}"/>
                </a:ext>
              </a:extLst>
            </p:cNvPr>
            <p:cNvSpPr>
              <a:spLocks/>
            </p:cNvSpPr>
            <p:nvPr/>
          </p:nvSpPr>
          <p:spPr bwMode="auto">
            <a:xfrm>
              <a:off x="7203347" y="4878309"/>
              <a:ext cx="10392" cy="13857"/>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Freeform 210">
              <a:extLst>
                <a:ext uri="{FF2B5EF4-FFF2-40B4-BE49-F238E27FC236}">
                  <a16:creationId xmlns:a16="http://schemas.microsoft.com/office/drawing/2014/main" id="{56CD0A83-DE1D-46A2-A77D-32DD8625E98F}"/>
                </a:ext>
              </a:extLst>
            </p:cNvPr>
            <p:cNvSpPr>
              <a:spLocks/>
            </p:cNvSpPr>
            <p:nvPr/>
          </p:nvSpPr>
          <p:spPr bwMode="auto">
            <a:xfrm>
              <a:off x="7289951" y="4878309"/>
              <a:ext cx="58891" cy="27713"/>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Freeform 222">
              <a:extLst>
                <a:ext uri="{FF2B5EF4-FFF2-40B4-BE49-F238E27FC236}">
                  <a16:creationId xmlns:a16="http://schemas.microsoft.com/office/drawing/2014/main" id="{475D3A99-891F-48FB-BB65-D21A87BF51E0}"/>
                </a:ext>
              </a:extLst>
            </p:cNvPr>
            <p:cNvSpPr>
              <a:spLocks/>
            </p:cNvSpPr>
            <p:nvPr/>
          </p:nvSpPr>
          <p:spPr bwMode="auto">
            <a:xfrm>
              <a:off x="7404267" y="4691245"/>
              <a:ext cx="48498" cy="6928"/>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Freeform 223">
              <a:extLst>
                <a:ext uri="{FF2B5EF4-FFF2-40B4-BE49-F238E27FC236}">
                  <a16:creationId xmlns:a16="http://schemas.microsoft.com/office/drawing/2014/main" id="{B24F1E26-C0DB-42F0-BA67-9BEB2F370AF3}"/>
                </a:ext>
              </a:extLst>
            </p:cNvPr>
            <p:cNvSpPr>
              <a:spLocks/>
            </p:cNvSpPr>
            <p:nvPr/>
          </p:nvSpPr>
          <p:spPr bwMode="auto">
            <a:xfrm>
              <a:off x="7404267" y="4691245"/>
              <a:ext cx="48498" cy="6928"/>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1" name="Freeform 228">
              <a:extLst>
                <a:ext uri="{FF2B5EF4-FFF2-40B4-BE49-F238E27FC236}">
                  <a16:creationId xmlns:a16="http://schemas.microsoft.com/office/drawing/2014/main" id="{DA2A1C9E-0519-4D39-B8B1-2CA7564B745B}"/>
                </a:ext>
              </a:extLst>
            </p:cNvPr>
            <p:cNvSpPr>
              <a:spLocks/>
            </p:cNvSpPr>
            <p:nvPr/>
          </p:nvSpPr>
          <p:spPr bwMode="auto">
            <a:xfrm>
              <a:off x="6766864" y="4351758"/>
              <a:ext cx="128174" cy="242490"/>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2" name="Freeform 229">
              <a:extLst>
                <a:ext uri="{FF2B5EF4-FFF2-40B4-BE49-F238E27FC236}">
                  <a16:creationId xmlns:a16="http://schemas.microsoft.com/office/drawing/2014/main" id="{652A3D83-F41C-458F-A9BA-B5217098536A}"/>
                </a:ext>
              </a:extLst>
            </p:cNvPr>
            <p:cNvSpPr>
              <a:spLocks/>
            </p:cNvSpPr>
            <p:nvPr/>
          </p:nvSpPr>
          <p:spPr bwMode="auto">
            <a:xfrm>
              <a:off x="6766864" y="4351758"/>
              <a:ext cx="128174" cy="242490"/>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Freeform 230">
              <a:extLst>
                <a:ext uri="{FF2B5EF4-FFF2-40B4-BE49-F238E27FC236}">
                  <a16:creationId xmlns:a16="http://schemas.microsoft.com/office/drawing/2014/main" id="{1EC85117-3699-4470-BF34-2E6744281576}"/>
                </a:ext>
              </a:extLst>
            </p:cNvPr>
            <p:cNvSpPr>
              <a:spLocks/>
            </p:cNvSpPr>
            <p:nvPr/>
          </p:nvSpPr>
          <p:spPr bwMode="auto">
            <a:xfrm>
              <a:off x="6766864" y="4351758"/>
              <a:ext cx="128174" cy="242490"/>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Freeform 231">
              <a:extLst>
                <a:ext uri="{FF2B5EF4-FFF2-40B4-BE49-F238E27FC236}">
                  <a16:creationId xmlns:a16="http://schemas.microsoft.com/office/drawing/2014/main" id="{0CE4A0DC-5C0C-47B1-B3BF-40D48A54378D}"/>
                </a:ext>
              </a:extLst>
            </p:cNvPr>
            <p:cNvSpPr>
              <a:spLocks/>
            </p:cNvSpPr>
            <p:nvPr/>
          </p:nvSpPr>
          <p:spPr bwMode="auto">
            <a:xfrm>
              <a:off x="6766864" y="4351758"/>
              <a:ext cx="128174" cy="242490"/>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Freeform 232">
              <a:extLst>
                <a:ext uri="{FF2B5EF4-FFF2-40B4-BE49-F238E27FC236}">
                  <a16:creationId xmlns:a16="http://schemas.microsoft.com/office/drawing/2014/main" id="{8BBB8F12-D989-4435-822F-D4D41A0B133C}"/>
                </a:ext>
              </a:extLst>
            </p:cNvPr>
            <p:cNvSpPr>
              <a:spLocks/>
            </p:cNvSpPr>
            <p:nvPr/>
          </p:nvSpPr>
          <p:spPr bwMode="auto">
            <a:xfrm>
              <a:off x="6766864" y="4351758"/>
              <a:ext cx="128174" cy="242490"/>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Freeform 234">
              <a:extLst>
                <a:ext uri="{FF2B5EF4-FFF2-40B4-BE49-F238E27FC236}">
                  <a16:creationId xmlns:a16="http://schemas.microsoft.com/office/drawing/2014/main" id="{08143519-DE62-40B8-AED9-60C6531AEDF0}"/>
                </a:ext>
              </a:extLst>
            </p:cNvPr>
            <p:cNvSpPr>
              <a:spLocks/>
            </p:cNvSpPr>
            <p:nvPr/>
          </p:nvSpPr>
          <p:spPr bwMode="auto">
            <a:xfrm>
              <a:off x="4487453" y="1871427"/>
              <a:ext cx="290989" cy="176672"/>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eeform 235">
              <a:extLst>
                <a:ext uri="{FF2B5EF4-FFF2-40B4-BE49-F238E27FC236}">
                  <a16:creationId xmlns:a16="http://schemas.microsoft.com/office/drawing/2014/main" id="{EC9F6F85-6C18-4C9D-9F5F-2279FEB06337}"/>
                </a:ext>
              </a:extLst>
            </p:cNvPr>
            <p:cNvSpPr>
              <a:spLocks/>
            </p:cNvSpPr>
            <p:nvPr/>
          </p:nvSpPr>
          <p:spPr bwMode="auto">
            <a:xfrm>
              <a:off x="4487453" y="1871427"/>
              <a:ext cx="290989" cy="176672"/>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Freeform 236">
              <a:extLst>
                <a:ext uri="{FF2B5EF4-FFF2-40B4-BE49-F238E27FC236}">
                  <a16:creationId xmlns:a16="http://schemas.microsoft.com/office/drawing/2014/main" id="{B070BFB1-CCB0-48F0-B798-036824FE46FD}"/>
                </a:ext>
              </a:extLst>
            </p:cNvPr>
            <p:cNvSpPr>
              <a:spLocks/>
            </p:cNvSpPr>
            <p:nvPr/>
          </p:nvSpPr>
          <p:spPr bwMode="auto">
            <a:xfrm>
              <a:off x="4677981" y="1850642"/>
              <a:ext cx="166279" cy="69283"/>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Freeform 237">
              <a:extLst>
                <a:ext uri="{FF2B5EF4-FFF2-40B4-BE49-F238E27FC236}">
                  <a16:creationId xmlns:a16="http://schemas.microsoft.com/office/drawing/2014/main" id="{E6900C64-AB29-4F2D-AB71-24F7FF8A623A}"/>
                </a:ext>
              </a:extLst>
            </p:cNvPr>
            <p:cNvSpPr>
              <a:spLocks/>
            </p:cNvSpPr>
            <p:nvPr/>
          </p:nvSpPr>
          <p:spPr bwMode="auto">
            <a:xfrm>
              <a:off x="4677981" y="1850642"/>
              <a:ext cx="166279" cy="69283"/>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Freeform 238">
              <a:extLst>
                <a:ext uri="{FF2B5EF4-FFF2-40B4-BE49-F238E27FC236}">
                  <a16:creationId xmlns:a16="http://schemas.microsoft.com/office/drawing/2014/main" id="{FEBCD54D-1100-4D4E-94E1-C24FD72DFBB0}"/>
                </a:ext>
              </a:extLst>
            </p:cNvPr>
            <p:cNvSpPr>
              <a:spLocks/>
            </p:cNvSpPr>
            <p:nvPr/>
          </p:nvSpPr>
          <p:spPr bwMode="auto">
            <a:xfrm>
              <a:off x="4723015" y="3364475"/>
              <a:ext cx="45034" cy="69283"/>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Freeform 239">
              <a:extLst>
                <a:ext uri="{FF2B5EF4-FFF2-40B4-BE49-F238E27FC236}">
                  <a16:creationId xmlns:a16="http://schemas.microsoft.com/office/drawing/2014/main" id="{DC86E0C0-1537-43C9-B681-1A863697BF04}"/>
                </a:ext>
              </a:extLst>
            </p:cNvPr>
            <p:cNvSpPr>
              <a:spLocks/>
            </p:cNvSpPr>
            <p:nvPr/>
          </p:nvSpPr>
          <p:spPr bwMode="auto">
            <a:xfrm>
              <a:off x="4723015" y="3364475"/>
              <a:ext cx="45034" cy="69283"/>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2" name="Freeform 240">
              <a:extLst>
                <a:ext uri="{FF2B5EF4-FFF2-40B4-BE49-F238E27FC236}">
                  <a16:creationId xmlns:a16="http://schemas.microsoft.com/office/drawing/2014/main" id="{907D3B47-EC32-44AE-8D43-E65D121E2251}"/>
                </a:ext>
              </a:extLst>
            </p:cNvPr>
            <p:cNvSpPr>
              <a:spLocks/>
            </p:cNvSpPr>
            <p:nvPr/>
          </p:nvSpPr>
          <p:spPr bwMode="auto">
            <a:xfrm>
              <a:off x="4643340" y="3167019"/>
              <a:ext cx="152423" cy="86604"/>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Freeform 241">
              <a:extLst>
                <a:ext uri="{FF2B5EF4-FFF2-40B4-BE49-F238E27FC236}">
                  <a16:creationId xmlns:a16="http://schemas.microsoft.com/office/drawing/2014/main" id="{1411D594-6E20-4B52-A239-9B84C8F64C86}"/>
                </a:ext>
              </a:extLst>
            </p:cNvPr>
            <p:cNvSpPr>
              <a:spLocks/>
            </p:cNvSpPr>
            <p:nvPr/>
          </p:nvSpPr>
          <p:spPr bwMode="auto">
            <a:xfrm>
              <a:off x="4643340" y="3167019"/>
              <a:ext cx="152423" cy="86604"/>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Freeform 242">
              <a:extLst>
                <a:ext uri="{FF2B5EF4-FFF2-40B4-BE49-F238E27FC236}">
                  <a16:creationId xmlns:a16="http://schemas.microsoft.com/office/drawing/2014/main" id="{78204AE7-3060-4170-B35F-1A318DF112AA}"/>
                </a:ext>
              </a:extLst>
            </p:cNvPr>
            <p:cNvSpPr>
              <a:spLocks/>
            </p:cNvSpPr>
            <p:nvPr/>
          </p:nvSpPr>
          <p:spPr bwMode="auto">
            <a:xfrm>
              <a:off x="4338495" y="3063094"/>
              <a:ext cx="79675" cy="62355"/>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5" name="Freeform 243">
              <a:extLst>
                <a:ext uri="{FF2B5EF4-FFF2-40B4-BE49-F238E27FC236}">
                  <a16:creationId xmlns:a16="http://schemas.microsoft.com/office/drawing/2014/main" id="{98864673-F760-41D2-BFE5-DDE892D47E0F}"/>
                </a:ext>
              </a:extLst>
            </p:cNvPr>
            <p:cNvSpPr>
              <a:spLocks/>
            </p:cNvSpPr>
            <p:nvPr/>
          </p:nvSpPr>
          <p:spPr bwMode="auto">
            <a:xfrm>
              <a:off x="4338495" y="3063094"/>
              <a:ext cx="79675" cy="62355"/>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Freeform 244">
              <a:extLst>
                <a:ext uri="{FF2B5EF4-FFF2-40B4-BE49-F238E27FC236}">
                  <a16:creationId xmlns:a16="http://schemas.microsoft.com/office/drawing/2014/main" id="{A06ACE69-4B44-40DD-9761-6E389EC039FF}"/>
                </a:ext>
              </a:extLst>
            </p:cNvPr>
            <p:cNvSpPr>
              <a:spLocks/>
            </p:cNvSpPr>
            <p:nvPr/>
          </p:nvSpPr>
          <p:spPr bwMode="auto">
            <a:xfrm>
              <a:off x="4418170" y="3191268"/>
              <a:ext cx="83140" cy="51962"/>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7" name="Freeform 245">
              <a:extLst>
                <a:ext uri="{FF2B5EF4-FFF2-40B4-BE49-F238E27FC236}">
                  <a16:creationId xmlns:a16="http://schemas.microsoft.com/office/drawing/2014/main" id="{427B4DA3-F933-4D2B-9DCB-956FA16EE44D}"/>
                </a:ext>
              </a:extLst>
            </p:cNvPr>
            <p:cNvSpPr>
              <a:spLocks/>
            </p:cNvSpPr>
            <p:nvPr/>
          </p:nvSpPr>
          <p:spPr bwMode="auto">
            <a:xfrm>
              <a:off x="4418170" y="3191268"/>
              <a:ext cx="83140" cy="51962"/>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Freeform 246">
              <a:extLst>
                <a:ext uri="{FF2B5EF4-FFF2-40B4-BE49-F238E27FC236}">
                  <a16:creationId xmlns:a16="http://schemas.microsoft.com/office/drawing/2014/main" id="{7E31430E-E69E-467C-B10A-FBB99D66AE1E}"/>
                </a:ext>
              </a:extLst>
            </p:cNvPr>
            <p:cNvSpPr>
              <a:spLocks/>
            </p:cNvSpPr>
            <p:nvPr/>
          </p:nvSpPr>
          <p:spPr bwMode="auto">
            <a:xfrm>
              <a:off x="4449347" y="2841389"/>
              <a:ext cx="72747" cy="110853"/>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Freeform 247">
              <a:extLst>
                <a:ext uri="{FF2B5EF4-FFF2-40B4-BE49-F238E27FC236}">
                  <a16:creationId xmlns:a16="http://schemas.microsoft.com/office/drawing/2014/main" id="{3BB341EA-7915-449A-ADA7-80E61E07D8C8}"/>
                </a:ext>
              </a:extLst>
            </p:cNvPr>
            <p:cNvSpPr>
              <a:spLocks/>
            </p:cNvSpPr>
            <p:nvPr/>
          </p:nvSpPr>
          <p:spPr bwMode="auto">
            <a:xfrm>
              <a:off x="4449347" y="2841389"/>
              <a:ext cx="72747" cy="110853"/>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248">
              <a:extLst>
                <a:ext uri="{FF2B5EF4-FFF2-40B4-BE49-F238E27FC236}">
                  <a16:creationId xmlns:a16="http://schemas.microsoft.com/office/drawing/2014/main" id="{DD63EDC0-E94E-42FE-B031-8543255EE12E}"/>
                </a:ext>
              </a:extLst>
            </p:cNvPr>
            <p:cNvSpPr>
              <a:spLocks/>
            </p:cNvSpPr>
            <p:nvPr/>
          </p:nvSpPr>
          <p:spPr bwMode="auto">
            <a:xfrm>
              <a:off x="4477061" y="2824068"/>
              <a:ext cx="34642" cy="13857"/>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249">
              <a:extLst>
                <a:ext uri="{FF2B5EF4-FFF2-40B4-BE49-F238E27FC236}">
                  <a16:creationId xmlns:a16="http://schemas.microsoft.com/office/drawing/2014/main" id="{7E164905-894C-4CC3-A1E9-41767B119503}"/>
                </a:ext>
              </a:extLst>
            </p:cNvPr>
            <p:cNvSpPr>
              <a:spLocks/>
            </p:cNvSpPr>
            <p:nvPr/>
          </p:nvSpPr>
          <p:spPr bwMode="auto">
            <a:xfrm>
              <a:off x="4477061" y="2824068"/>
              <a:ext cx="34642" cy="13857"/>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250">
              <a:extLst>
                <a:ext uri="{FF2B5EF4-FFF2-40B4-BE49-F238E27FC236}">
                  <a16:creationId xmlns:a16="http://schemas.microsoft.com/office/drawing/2014/main" id="{7AEC732C-35E7-4ACB-8A58-DB5DE7F6EEB7}"/>
                </a:ext>
              </a:extLst>
            </p:cNvPr>
            <p:cNvSpPr>
              <a:spLocks/>
            </p:cNvSpPr>
            <p:nvPr/>
          </p:nvSpPr>
          <p:spPr bwMode="auto">
            <a:xfrm>
              <a:off x="4366208" y="2993811"/>
              <a:ext cx="76211" cy="93532"/>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251">
              <a:extLst>
                <a:ext uri="{FF2B5EF4-FFF2-40B4-BE49-F238E27FC236}">
                  <a16:creationId xmlns:a16="http://schemas.microsoft.com/office/drawing/2014/main" id="{B5943679-C807-421F-9DF9-F7A8E20DFF6F}"/>
                </a:ext>
              </a:extLst>
            </p:cNvPr>
            <p:cNvSpPr>
              <a:spLocks/>
            </p:cNvSpPr>
            <p:nvPr/>
          </p:nvSpPr>
          <p:spPr bwMode="auto">
            <a:xfrm>
              <a:off x="4366208" y="2993811"/>
              <a:ext cx="76211" cy="93532"/>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eeform 252">
              <a:extLst>
                <a:ext uri="{FF2B5EF4-FFF2-40B4-BE49-F238E27FC236}">
                  <a16:creationId xmlns:a16="http://schemas.microsoft.com/office/drawing/2014/main" id="{5982520D-FB5D-4E2D-AFE2-31C65F15ED21}"/>
                </a:ext>
              </a:extLst>
            </p:cNvPr>
            <p:cNvSpPr>
              <a:spLocks/>
            </p:cNvSpPr>
            <p:nvPr/>
          </p:nvSpPr>
          <p:spPr bwMode="auto">
            <a:xfrm>
              <a:off x="3725340" y="2488046"/>
              <a:ext cx="232098" cy="138566"/>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253">
              <a:extLst>
                <a:ext uri="{FF2B5EF4-FFF2-40B4-BE49-F238E27FC236}">
                  <a16:creationId xmlns:a16="http://schemas.microsoft.com/office/drawing/2014/main" id="{15546620-534B-4E7C-A313-82B42A1E2F0A}"/>
                </a:ext>
              </a:extLst>
            </p:cNvPr>
            <p:cNvSpPr>
              <a:spLocks/>
            </p:cNvSpPr>
            <p:nvPr/>
          </p:nvSpPr>
          <p:spPr bwMode="auto">
            <a:xfrm>
              <a:off x="3725340" y="2488046"/>
              <a:ext cx="232098" cy="138566"/>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254">
              <a:extLst>
                <a:ext uri="{FF2B5EF4-FFF2-40B4-BE49-F238E27FC236}">
                  <a16:creationId xmlns:a16="http://schemas.microsoft.com/office/drawing/2014/main" id="{64E15E23-F467-439F-835C-2E9E812CC0DD}"/>
                </a:ext>
              </a:extLst>
            </p:cNvPr>
            <p:cNvSpPr>
              <a:spLocks/>
            </p:cNvSpPr>
            <p:nvPr/>
          </p:nvSpPr>
          <p:spPr bwMode="auto">
            <a:xfrm>
              <a:off x="4761121" y="2785962"/>
              <a:ext cx="204385" cy="96996"/>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Freeform 255">
              <a:extLst>
                <a:ext uri="{FF2B5EF4-FFF2-40B4-BE49-F238E27FC236}">
                  <a16:creationId xmlns:a16="http://schemas.microsoft.com/office/drawing/2014/main" id="{142156CD-211A-444B-8A75-5FAEB8DAE7FF}"/>
                </a:ext>
              </a:extLst>
            </p:cNvPr>
            <p:cNvSpPr>
              <a:spLocks/>
            </p:cNvSpPr>
            <p:nvPr/>
          </p:nvSpPr>
          <p:spPr bwMode="auto">
            <a:xfrm>
              <a:off x="4761121" y="2785962"/>
              <a:ext cx="204385" cy="96996"/>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256">
              <a:extLst>
                <a:ext uri="{FF2B5EF4-FFF2-40B4-BE49-F238E27FC236}">
                  <a16:creationId xmlns:a16="http://schemas.microsoft.com/office/drawing/2014/main" id="{760C775E-5BAE-44D2-8257-A671D874F8AF}"/>
                </a:ext>
              </a:extLst>
            </p:cNvPr>
            <p:cNvSpPr>
              <a:spLocks/>
            </p:cNvSpPr>
            <p:nvPr/>
          </p:nvSpPr>
          <p:spPr bwMode="auto">
            <a:xfrm>
              <a:off x="4792298" y="3302121"/>
              <a:ext cx="138566" cy="107389"/>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Freeform 257">
              <a:extLst>
                <a:ext uri="{FF2B5EF4-FFF2-40B4-BE49-F238E27FC236}">
                  <a16:creationId xmlns:a16="http://schemas.microsoft.com/office/drawing/2014/main" id="{DDC9C465-C57E-47C9-84D8-0AC3F69AAB42}"/>
                </a:ext>
              </a:extLst>
            </p:cNvPr>
            <p:cNvSpPr>
              <a:spLocks/>
            </p:cNvSpPr>
            <p:nvPr/>
          </p:nvSpPr>
          <p:spPr bwMode="auto">
            <a:xfrm>
              <a:off x="4792298" y="3302121"/>
              <a:ext cx="138566" cy="107389"/>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eeform 258">
              <a:extLst>
                <a:ext uri="{FF2B5EF4-FFF2-40B4-BE49-F238E27FC236}">
                  <a16:creationId xmlns:a16="http://schemas.microsoft.com/office/drawing/2014/main" id="{81D4EBB7-1823-4C37-AB10-158582FE0589}"/>
                </a:ext>
              </a:extLst>
            </p:cNvPr>
            <p:cNvSpPr>
              <a:spLocks/>
            </p:cNvSpPr>
            <p:nvPr/>
          </p:nvSpPr>
          <p:spPr bwMode="auto">
            <a:xfrm>
              <a:off x="4802691" y="2758249"/>
              <a:ext cx="121245" cy="51962"/>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259">
              <a:extLst>
                <a:ext uri="{FF2B5EF4-FFF2-40B4-BE49-F238E27FC236}">
                  <a16:creationId xmlns:a16="http://schemas.microsoft.com/office/drawing/2014/main" id="{69203287-36BC-45AD-AD30-6923B97D92B2}"/>
                </a:ext>
              </a:extLst>
            </p:cNvPr>
            <p:cNvSpPr>
              <a:spLocks/>
            </p:cNvSpPr>
            <p:nvPr/>
          </p:nvSpPr>
          <p:spPr bwMode="auto">
            <a:xfrm>
              <a:off x="4802691" y="2758249"/>
              <a:ext cx="121245" cy="51962"/>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Freeform 260">
              <a:extLst>
                <a:ext uri="{FF2B5EF4-FFF2-40B4-BE49-F238E27FC236}">
                  <a16:creationId xmlns:a16="http://schemas.microsoft.com/office/drawing/2014/main" id="{4CF1E3EB-3C6E-447F-A595-45EC3B6C62B0}"/>
                </a:ext>
              </a:extLst>
            </p:cNvPr>
            <p:cNvSpPr>
              <a:spLocks/>
            </p:cNvSpPr>
            <p:nvPr/>
          </p:nvSpPr>
          <p:spPr bwMode="auto">
            <a:xfrm>
              <a:off x="4743800" y="2339087"/>
              <a:ext cx="242491" cy="426090"/>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Freeform 261">
              <a:extLst>
                <a:ext uri="{FF2B5EF4-FFF2-40B4-BE49-F238E27FC236}">
                  <a16:creationId xmlns:a16="http://schemas.microsoft.com/office/drawing/2014/main" id="{2D54B3B9-6D22-478C-932A-709AF7EB9888}"/>
                </a:ext>
              </a:extLst>
            </p:cNvPr>
            <p:cNvSpPr>
              <a:spLocks/>
            </p:cNvSpPr>
            <p:nvPr/>
          </p:nvSpPr>
          <p:spPr bwMode="auto">
            <a:xfrm>
              <a:off x="4743800" y="2339087"/>
              <a:ext cx="242491" cy="426090"/>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262">
              <a:extLst>
                <a:ext uri="{FF2B5EF4-FFF2-40B4-BE49-F238E27FC236}">
                  <a16:creationId xmlns:a16="http://schemas.microsoft.com/office/drawing/2014/main" id="{BF96A2A5-AE43-448C-85FF-990C1AA5ACDF}"/>
                </a:ext>
              </a:extLst>
            </p:cNvPr>
            <p:cNvSpPr>
              <a:spLocks/>
            </p:cNvSpPr>
            <p:nvPr/>
          </p:nvSpPr>
          <p:spPr bwMode="auto">
            <a:xfrm>
              <a:off x="4497846" y="3142770"/>
              <a:ext cx="162815" cy="969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Freeform 263">
              <a:extLst>
                <a:ext uri="{FF2B5EF4-FFF2-40B4-BE49-F238E27FC236}">
                  <a16:creationId xmlns:a16="http://schemas.microsoft.com/office/drawing/2014/main" id="{15FAAA72-1F58-407F-85C3-4AB4C50F120E}"/>
                </a:ext>
              </a:extLst>
            </p:cNvPr>
            <p:cNvSpPr>
              <a:spLocks/>
            </p:cNvSpPr>
            <p:nvPr/>
          </p:nvSpPr>
          <p:spPr bwMode="auto">
            <a:xfrm>
              <a:off x="4497846" y="3142770"/>
              <a:ext cx="162815" cy="969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6" name="Freeform 264">
              <a:extLst>
                <a:ext uri="{FF2B5EF4-FFF2-40B4-BE49-F238E27FC236}">
                  <a16:creationId xmlns:a16="http://schemas.microsoft.com/office/drawing/2014/main" id="{BB56DCD2-6B66-4163-9AEF-045104466F42}"/>
                </a:ext>
              </a:extLst>
            </p:cNvPr>
            <p:cNvSpPr>
              <a:spLocks/>
            </p:cNvSpPr>
            <p:nvPr/>
          </p:nvSpPr>
          <p:spPr bwMode="auto">
            <a:xfrm>
              <a:off x="4497846" y="3142770"/>
              <a:ext cx="162815" cy="969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265">
              <a:extLst>
                <a:ext uri="{FF2B5EF4-FFF2-40B4-BE49-F238E27FC236}">
                  <a16:creationId xmlns:a16="http://schemas.microsoft.com/office/drawing/2014/main" id="{7A8E3202-3C97-4B67-8360-92E49F82920E}"/>
                </a:ext>
              </a:extLst>
            </p:cNvPr>
            <p:cNvSpPr>
              <a:spLocks/>
            </p:cNvSpPr>
            <p:nvPr/>
          </p:nvSpPr>
          <p:spPr bwMode="auto">
            <a:xfrm>
              <a:off x="4497846" y="3142770"/>
              <a:ext cx="162815" cy="969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266">
              <a:extLst>
                <a:ext uri="{FF2B5EF4-FFF2-40B4-BE49-F238E27FC236}">
                  <a16:creationId xmlns:a16="http://schemas.microsoft.com/office/drawing/2014/main" id="{CC562865-7478-453A-BE3D-9C3B62B40DAC}"/>
                </a:ext>
              </a:extLst>
            </p:cNvPr>
            <p:cNvSpPr>
              <a:spLocks/>
            </p:cNvSpPr>
            <p:nvPr/>
          </p:nvSpPr>
          <p:spPr bwMode="auto">
            <a:xfrm>
              <a:off x="4497846" y="3142770"/>
              <a:ext cx="162815" cy="9699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Freeform 267">
              <a:extLst>
                <a:ext uri="{FF2B5EF4-FFF2-40B4-BE49-F238E27FC236}">
                  <a16:creationId xmlns:a16="http://schemas.microsoft.com/office/drawing/2014/main" id="{00F6CF1F-2AE5-47D0-BE87-8DA9D586FC26}"/>
                </a:ext>
              </a:extLst>
            </p:cNvPr>
            <p:cNvSpPr>
              <a:spLocks/>
            </p:cNvSpPr>
            <p:nvPr/>
          </p:nvSpPr>
          <p:spPr bwMode="auto">
            <a:xfrm>
              <a:off x="4023257" y="2934921"/>
              <a:ext cx="103925" cy="131638"/>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0" name="Freeform 268">
              <a:extLst>
                <a:ext uri="{FF2B5EF4-FFF2-40B4-BE49-F238E27FC236}">
                  <a16:creationId xmlns:a16="http://schemas.microsoft.com/office/drawing/2014/main" id="{E9CDC49B-3B5D-44F8-BF65-A78E87F03608}"/>
                </a:ext>
              </a:extLst>
            </p:cNvPr>
            <p:cNvSpPr>
              <a:spLocks/>
            </p:cNvSpPr>
            <p:nvPr/>
          </p:nvSpPr>
          <p:spPr bwMode="auto">
            <a:xfrm>
              <a:off x="4023257" y="2934921"/>
              <a:ext cx="103925" cy="131638"/>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Freeform 269">
              <a:extLst>
                <a:ext uri="{FF2B5EF4-FFF2-40B4-BE49-F238E27FC236}">
                  <a16:creationId xmlns:a16="http://schemas.microsoft.com/office/drawing/2014/main" id="{6399C2C7-6B3D-4F51-8FD7-50ECA3EB14E3}"/>
                </a:ext>
              </a:extLst>
            </p:cNvPr>
            <p:cNvSpPr>
              <a:spLocks/>
            </p:cNvSpPr>
            <p:nvPr/>
          </p:nvSpPr>
          <p:spPr bwMode="auto">
            <a:xfrm>
              <a:off x="4580985" y="2373729"/>
              <a:ext cx="31177" cy="20785"/>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Freeform 270">
              <a:extLst>
                <a:ext uri="{FF2B5EF4-FFF2-40B4-BE49-F238E27FC236}">
                  <a16:creationId xmlns:a16="http://schemas.microsoft.com/office/drawing/2014/main" id="{536BA289-9AC0-44F8-9C72-7F75D4231298}"/>
                </a:ext>
              </a:extLst>
            </p:cNvPr>
            <p:cNvSpPr>
              <a:spLocks/>
            </p:cNvSpPr>
            <p:nvPr/>
          </p:nvSpPr>
          <p:spPr bwMode="auto">
            <a:xfrm>
              <a:off x="4580985" y="2373729"/>
              <a:ext cx="31177" cy="20785"/>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271">
              <a:extLst>
                <a:ext uri="{FF2B5EF4-FFF2-40B4-BE49-F238E27FC236}">
                  <a16:creationId xmlns:a16="http://schemas.microsoft.com/office/drawing/2014/main" id="{EB80A667-C3F9-47DD-972A-6B5C51A3D88C}"/>
                </a:ext>
              </a:extLst>
            </p:cNvPr>
            <p:cNvSpPr>
              <a:spLocks/>
            </p:cNvSpPr>
            <p:nvPr/>
          </p:nvSpPr>
          <p:spPr bwMode="auto">
            <a:xfrm>
              <a:off x="4629483" y="2349480"/>
              <a:ext cx="27713" cy="58891"/>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Freeform 272">
              <a:extLst>
                <a:ext uri="{FF2B5EF4-FFF2-40B4-BE49-F238E27FC236}">
                  <a16:creationId xmlns:a16="http://schemas.microsoft.com/office/drawing/2014/main" id="{9ABA35BF-5141-4420-A55E-5C41BF98D8AA}"/>
                </a:ext>
              </a:extLst>
            </p:cNvPr>
            <p:cNvSpPr>
              <a:spLocks/>
            </p:cNvSpPr>
            <p:nvPr/>
          </p:nvSpPr>
          <p:spPr bwMode="auto">
            <a:xfrm>
              <a:off x="4629483" y="2349480"/>
              <a:ext cx="27713" cy="58891"/>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5" name="Freeform 273">
              <a:extLst>
                <a:ext uri="{FF2B5EF4-FFF2-40B4-BE49-F238E27FC236}">
                  <a16:creationId xmlns:a16="http://schemas.microsoft.com/office/drawing/2014/main" id="{B19DAD05-D7AA-4BC9-8FD6-D0582DBC64F9}"/>
                </a:ext>
              </a:extLst>
            </p:cNvPr>
            <p:cNvSpPr>
              <a:spLocks/>
            </p:cNvSpPr>
            <p:nvPr/>
          </p:nvSpPr>
          <p:spPr bwMode="auto">
            <a:xfrm>
              <a:off x="4674517" y="2352944"/>
              <a:ext cx="17321" cy="20785"/>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6" name="Freeform 274">
              <a:extLst>
                <a:ext uri="{FF2B5EF4-FFF2-40B4-BE49-F238E27FC236}">
                  <a16:creationId xmlns:a16="http://schemas.microsoft.com/office/drawing/2014/main" id="{FCF0E22E-1405-40F0-91FF-60D5C0B1B9CF}"/>
                </a:ext>
              </a:extLst>
            </p:cNvPr>
            <p:cNvSpPr>
              <a:spLocks/>
            </p:cNvSpPr>
            <p:nvPr/>
          </p:nvSpPr>
          <p:spPr bwMode="auto">
            <a:xfrm>
              <a:off x="4674517" y="2352944"/>
              <a:ext cx="17321" cy="20785"/>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7" name="Line 275">
              <a:extLst>
                <a:ext uri="{FF2B5EF4-FFF2-40B4-BE49-F238E27FC236}">
                  <a16:creationId xmlns:a16="http://schemas.microsoft.com/office/drawing/2014/main" id="{483F7B4E-788C-4478-95D9-2E437FB738E8}"/>
                </a:ext>
              </a:extLst>
            </p:cNvPr>
            <p:cNvSpPr>
              <a:spLocks noChangeShapeType="1"/>
            </p:cNvSpPr>
            <p:nvPr/>
          </p:nvSpPr>
          <p:spPr bwMode="auto">
            <a:xfrm>
              <a:off x="4910079" y="2363336"/>
              <a:ext cx="3464" cy="0"/>
            </a:xfrm>
            <a:prstGeom prst="line">
              <a:avLst/>
            </a:pr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8" name="Line 276">
              <a:extLst>
                <a:ext uri="{FF2B5EF4-FFF2-40B4-BE49-F238E27FC236}">
                  <a16:creationId xmlns:a16="http://schemas.microsoft.com/office/drawing/2014/main" id="{4B6E965A-D495-401F-A545-EE3947531E65}"/>
                </a:ext>
              </a:extLst>
            </p:cNvPr>
            <p:cNvSpPr>
              <a:spLocks noChangeShapeType="1"/>
            </p:cNvSpPr>
            <p:nvPr/>
          </p:nvSpPr>
          <p:spPr bwMode="auto">
            <a:xfrm>
              <a:off x="4910079" y="2363336"/>
              <a:ext cx="3464" cy="0"/>
            </a:xfrm>
            <a:prstGeom prst="line">
              <a:avLst/>
            </a:pr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9" name="Freeform 277">
              <a:extLst>
                <a:ext uri="{FF2B5EF4-FFF2-40B4-BE49-F238E27FC236}">
                  <a16:creationId xmlns:a16="http://schemas.microsoft.com/office/drawing/2014/main" id="{D4DE6F3C-7C0B-4DD9-80EF-27FB12BC1D1B}"/>
                </a:ext>
              </a:extLst>
            </p:cNvPr>
            <p:cNvSpPr>
              <a:spLocks/>
            </p:cNvSpPr>
            <p:nvPr/>
          </p:nvSpPr>
          <p:spPr bwMode="auto">
            <a:xfrm>
              <a:off x="4373136" y="2287125"/>
              <a:ext cx="620083" cy="536943"/>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0" name="Freeform 278">
              <a:extLst>
                <a:ext uri="{FF2B5EF4-FFF2-40B4-BE49-F238E27FC236}">
                  <a16:creationId xmlns:a16="http://schemas.microsoft.com/office/drawing/2014/main" id="{732B38F5-A600-4045-A42A-2D024E93F4DB}"/>
                </a:ext>
              </a:extLst>
            </p:cNvPr>
            <p:cNvSpPr>
              <a:spLocks/>
            </p:cNvSpPr>
            <p:nvPr/>
          </p:nvSpPr>
          <p:spPr bwMode="auto">
            <a:xfrm>
              <a:off x="4373136" y="2287125"/>
              <a:ext cx="620083" cy="536943"/>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1" name="Freeform 279">
              <a:extLst>
                <a:ext uri="{FF2B5EF4-FFF2-40B4-BE49-F238E27FC236}">
                  <a16:creationId xmlns:a16="http://schemas.microsoft.com/office/drawing/2014/main" id="{7933691E-08A3-430D-8E98-85FC25BA7C55}"/>
                </a:ext>
              </a:extLst>
            </p:cNvPr>
            <p:cNvSpPr>
              <a:spLocks/>
            </p:cNvSpPr>
            <p:nvPr/>
          </p:nvSpPr>
          <p:spPr bwMode="auto">
            <a:xfrm>
              <a:off x="4044042" y="3322906"/>
              <a:ext cx="304845" cy="249419"/>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2" name="Freeform 280">
              <a:extLst>
                <a:ext uri="{FF2B5EF4-FFF2-40B4-BE49-F238E27FC236}">
                  <a16:creationId xmlns:a16="http://schemas.microsoft.com/office/drawing/2014/main" id="{E1A59DEB-CA3A-4190-988C-974DD4B1D019}"/>
                </a:ext>
              </a:extLst>
            </p:cNvPr>
            <p:cNvSpPr>
              <a:spLocks/>
            </p:cNvSpPr>
            <p:nvPr/>
          </p:nvSpPr>
          <p:spPr bwMode="auto">
            <a:xfrm>
              <a:off x="4044042" y="3322906"/>
              <a:ext cx="304845" cy="249419"/>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3" name="Freeform 281">
              <a:extLst>
                <a:ext uri="{FF2B5EF4-FFF2-40B4-BE49-F238E27FC236}">
                  <a16:creationId xmlns:a16="http://schemas.microsoft.com/office/drawing/2014/main" id="{EB53952D-DE5E-4937-98E2-A3EB252D8FA7}"/>
                </a:ext>
              </a:extLst>
            </p:cNvPr>
            <p:cNvSpPr>
              <a:spLocks/>
            </p:cNvSpPr>
            <p:nvPr/>
          </p:nvSpPr>
          <p:spPr bwMode="auto">
            <a:xfrm>
              <a:off x="4026721" y="3381796"/>
              <a:ext cx="86604" cy="166279"/>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4" name="Freeform 282">
              <a:extLst>
                <a:ext uri="{FF2B5EF4-FFF2-40B4-BE49-F238E27FC236}">
                  <a16:creationId xmlns:a16="http://schemas.microsoft.com/office/drawing/2014/main" id="{A55DF2DA-CEF6-4F14-9F77-4D5B582C2BEB}"/>
                </a:ext>
              </a:extLst>
            </p:cNvPr>
            <p:cNvSpPr>
              <a:spLocks/>
            </p:cNvSpPr>
            <p:nvPr/>
          </p:nvSpPr>
          <p:spPr bwMode="auto">
            <a:xfrm>
              <a:off x="4026721" y="3381796"/>
              <a:ext cx="86604" cy="166279"/>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5" name="Freeform 283">
              <a:extLst>
                <a:ext uri="{FF2B5EF4-FFF2-40B4-BE49-F238E27FC236}">
                  <a16:creationId xmlns:a16="http://schemas.microsoft.com/office/drawing/2014/main" id="{03ECC52C-A44A-41EA-B0E3-9A4369D85B97}"/>
                </a:ext>
              </a:extLst>
            </p:cNvPr>
            <p:cNvSpPr>
              <a:spLocks/>
            </p:cNvSpPr>
            <p:nvPr/>
          </p:nvSpPr>
          <p:spPr bwMode="auto">
            <a:xfrm>
              <a:off x="4161823" y="3066559"/>
              <a:ext cx="294453" cy="311773"/>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6" name="Freeform 284">
              <a:extLst>
                <a:ext uri="{FF2B5EF4-FFF2-40B4-BE49-F238E27FC236}">
                  <a16:creationId xmlns:a16="http://schemas.microsoft.com/office/drawing/2014/main" id="{F840EE5F-3FBA-47ED-A3FB-DD77466ECA71}"/>
                </a:ext>
              </a:extLst>
            </p:cNvPr>
            <p:cNvSpPr>
              <a:spLocks/>
            </p:cNvSpPr>
            <p:nvPr/>
          </p:nvSpPr>
          <p:spPr bwMode="auto">
            <a:xfrm>
              <a:off x="4161823" y="3066559"/>
              <a:ext cx="294453" cy="311773"/>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7" name="Freeform 285">
              <a:extLst>
                <a:ext uri="{FF2B5EF4-FFF2-40B4-BE49-F238E27FC236}">
                  <a16:creationId xmlns:a16="http://schemas.microsoft.com/office/drawing/2014/main" id="{27BFF4A0-2E37-4D7B-97AA-8EEF8DB16B8E}"/>
                </a:ext>
              </a:extLst>
            </p:cNvPr>
            <p:cNvSpPr>
              <a:spLocks/>
            </p:cNvSpPr>
            <p:nvPr/>
          </p:nvSpPr>
          <p:spPr bwMode="auto">
            <a:xfrm>
              <a:off x="4480525" y="3361011"/>
              <a:ext cx="27713" cy="48498"/>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8" name="Freeform 286">
              <a:extLst>
                <a:ext uri="{FF2B5EF4-FFF2-40B4-BE49-F238E27FC236}">
                  <a16:creationId xmlns:a16="http://schemas.microsoft.com/office/drawing/2014/main" id="{FA8AB19F-50C3-4EDA-B97C-7E84039D931C}"/>
                </a:ext>
              </a:extLst>
            </p:cNvPr>
            <p:cNvSpPr>
              <a:spLocks/>
            </p:cNvSpPr>
            <p:nvPr/>
          </p:nvSpPr>
          <p:spPr bwMode="auto">
            <a:xfrm>
              <a:off x="4480525" y="3361011"/>
              <a:ext cx="27713" cy="48498"/>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9" name="Freeform 287">
              <a:extLst>
                <a:ext uri="{FF2B5EF4-FFF2-40B4-BE49-F238E27FC236}">
                  <a16:creationId xmlns:a16="http://schemas.microsoft.com/office/drawing/2014/main" id="{F69F19F7-450A-4E9B-80D3-115C0ED8B382}"/>
                </a:ext>
              </a:extLst>
            </p:cNvPr>
            <p:cNvSpPr>
              <a:spLocks/>
            </p:cNvSpPr>
            <p:nvPr/>
          </p:nvSpPr>
          <p:spPr bwMode="auto">
            <a:xfrm>
              <a:off x="4594842" y="3509970"/>
              <a:ext cx="55426" cy="34641"/>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0" name="Freeform 288">
              <a:extLst>
                <a:ext uri="{FF2B5EF4-FFF2-40B4-BE49-F238E27FC236}">
                  <a16:creationId xmlns:a16="http://schemas.microsoft.com/office/drawing/2014/main" id="{3008064A-8A34-4B17-ACEE-3A350BAE8DB0}"/>
                </a:ext>
              </a:extLst>
            </p:cNvPr>
            <p:cNvSpPr>
              <a:spLocks/>
            </p:cNvSpPr>
            <p:nvPr/>
          </p:nvSpPr>
          <p:spPr bwMode="auto">
            <a:xfrm>
              <a:off x="4594842" y="3509970"/>
              <a:ext cx="55426" cy="34641"/>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1" name="Freeform 289">
              <a:extLst>
                <a:ext uri="{FF2B5EF4-FFF2-40B4-BE49-F238E27FC236}">
                  <a16:creationId xmlns:a16="http://schemas.microsoft.com/office/drawing/2014/main" id="{3C6D1F25-0B5A-4FB6-AD71-B59910A783D1}"/>
                </a:ext>
              </a:extLst>
            </p:cNvPr>
            <p:cNvSpPr>
              <a:spLocks/>
            </p:cNvSpPr>
            <p:nvPr/>
          </p:nvSpPr>
          <p:spPr bwMode="auto">
            <a:xfrm>
              <a:off x="4421634" y="3215517"/>
              <a:ext cx="301381" cy="294453"/>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2" name="Freeform 290">
              <a:extLst>
                <a:ext uri="{FF2B5EF4-FFF2-40B4-BE49-F238E27FC236}">
                  <a16:creationId xmlns:a16="http://schemas.microsoft.com/office/drawing/2014/main" id="{9316EB3E-5705-48D3-AADE-CA31F44E4A43}"/>
                </a:ext>
              </a:extLst>
            </p:cNvPr>
            <p:cNvSpPr>
              <a:spLocks/>
            </p:cNvSpPr>
            <p:nvPr/>
          </p:nvSpPr>
          <p:spPr bwMode="auto">
            <a:xfrm>
              <a:off x="4421634" y="3215517"/>
              <a:ext cx="301381" cy="294453"/>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3" name="Freeform 291">
              <a:extLst>
                <a:ext uri="{FF2B5EF4-FFF2-40B4-BE49-F238E27FC236}">
                  <a16:creationId xmlns:a16="http://schemas.microsoft.com/office/drawing/2014/main" id="{DC7DFB23-D5D4-49F6-BC92-FE216F7F472A}"/>
                </a:ext>
              </a:extLst>
            </p:cNvPr>
            <p:cNvSpPr>
              <a:spLocks/>
            </p:cNvSpPr>
            <p:nvPr/>
          </p:nvSpPr>
          <p:spPr bwMode="auto">
            <a:xfrm>
              <a:off x="4470132" y="3423366"/>
              <a:ext cx="34642" cy="58891"/>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4" name="Freeform 292">
              <a:extLst>
                <a:ext uri="{FF2B5EF4-FFF2-40B4-BE49-F238E27FC236}">
                  <a16:creationId xmlns:a16="http://schemas.microsoft.com/office/drawing/2014/main" id="{1A93BAB4-D577-4150-825E-6070434CD182}"/>
                </a:ext>
              </a:extLst>
            </p:cNvPr>
            <p:cNvSpPr>
              <a:spLocks/>
            </p:cNvSpPr>
            <p:nvPr/>
          </p:nvSpPr>
          <p:spPr bwMode="auto">
            <a:xfrm>
              <a:off x="4470132" y="3423366"/>
              <a:ext cx="34642" cy="58891"/>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5" name="Freeform 293">
              <a:extLst>
                <a:ext uri="{FF2B5EF4-FFF2-40B4-BE49-F238E27FC236}">
                  <a16:creationId xmlns:a16="http://schemas.microsoft.com/office/drawing/2014/main" id="{BAD65C59-2FB3-45B6-97F0-F53528B71100}"/>
                </a:ext>
              </a:extLst>
            </p:cNvPr>
            <p:cNvSpPr>
              <a:spLocks/>
            </p:cNvSpPr>
            <p:nvPr/>
          </p:nvSpPr>
          <p:spPr bwMode="auto">
            <a:xfrm>
              <a:off x="4400849" y="2945313"/>
              <a:ext cx="211313" cy="259811"/>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6" name="Freeform 294">
              <a:extLst>
                <a:ext uri="{FF2B5EF4-FFF2-40B4-BE49-F238E27FC236}">
                  <a16:creationId xmlns:a16="http://schemas.microsoft.com/office/drawing/2014/main" id="{3E08A8B6-EB7C-4005-A89B-AE3ADCFF5F29}"/>
                </a:ext>
              </a:extLst>
            </p:cNvPr>
            <p:cNvSpPr>
              <a:spLocks/>
            </p:cNvSpPr>
            <p:nvPr/>
          </p:nvSpPr>
          <p:spPr bwMode="auto">
            <a:xfrm>
              <a:off x="4400849" y="2945313"/>
              <a:ext cx="211313" cy="259811"/>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7" name="Freeform 295">
              <a:extLst>
                <a:ext uri="{FF2B5EF4-FFF2-40B4-BE49-F238E27FC236}">
                  <a16:creationId xmlns:a16="http://schemas.microsoft.com/office/drawing/2014/main" id="{8BAFB6EF-E873-4423-8039-8D8C60B313CA}"/>
                </a:ext>
              </a:extLst>
            </p:cNvPr>
            <p:cNvSpPr>
              <a:spLocks/>
            </p:cNvSpPr>
            <p:nvPr/>
          </p:nvSpPr>
          <p:spPr bwMode="auto">
            <a:xfrm>
              <a:off x="4594842" y="2941849"/>
              <a:ext cx="228634" cy="180136"/>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8" name="Freeform 296">
              <a:extLst>
                <a:ext uri="{FF2B5EF4-FFF2-40B4-BE49-F238E27FC236}">
                  <a16:creationId xmlns:a16="http://schemas.microsoft.com/office/drawing/2014/main" id="{2184EF38-A2EA-4019-941E-91BC7163FC5F}"/>
                </a:ext>
              </a:extLst>
            </p:cNvPr>
            <p:cNvSpPr>
              <a:spLocks/>
            </p:cNvSpPr>
            <p:nvPr/>
          </p:nvSpPr>
          <p:spPr bwMode="auto">
            <a:xfrm>
              <a:off x="4594842" y="2941849"/>
              <a:ext cx="228634" cy="180136"/>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9" name="Freeform 297">
              <a:extLst>
                <a:ext uri="{FF2B5EF4-FFF2-40B4-BE49-F238E27FC236}">
                  <a16:creationId xmlns:a16="http://schemas.microsoft.com/office/drawing/2014/main" id="{B8501AA5-7909-47DC-8D30-A426146904B2}"/>
                </a:ext>
              </a:extLst>
            </p:cNvPr>
            <p:cNvSpPr>
              <a:spLocks/>
            </p:cNvSpPr>
            <p:nvPr/>
          </p:nvSpPr>
          <p:spPr bwMode="auto">
            <a:xfrm>
              <a:off x="4594842" y="2941849"/>
              <a:ext cx="228634" cy="180136"/>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0" name="Freeform 298">
              <a:extLst>
                <a:ext uri="{FF2B5EF4-FFF2-40B4-BE49-F238E27FC236}">
                  <a16:creationId xmlns:a16="http://schemas.microsoft.com/office/drawing/2014/main" id="{B9ECAB4C-286E-4BEC-8394-569611BED274}"/>
                </a:ext>
              </a:extLst>
            </p:cNvPr>
            <p:cNvSpPr>
              <a:spLocks/>
            </p:cNvSpPr>
            <p:nvPr/>
          </p:nvSpPr>
          <p:spPr bwMode="auto">
            <a:xfrm>
              <a:off x="4594842" y="2941849"/>
              <a:ext cx="228634" cy="180136"/>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Freeform 299">
              <a:extLst>
                <a:ext uri="{FF2B5EF4-FFF2-40B4-BE49-F238E27FC236}">
                  <a16:creationId xmlns:a16="http://schemas.microsoft.com/office/drawing/2014/main" id="{28098C68-0538-4F0C-B76D-92AB8D4E68C2}"/>
                </a:ext>
              </a:extLst>
            </p:cNvPr>
            <p:cNvSpPr>
              <a:spLocks/>
            </p:cNvSpPr>
            <p:nvPr/>
          </p:nvSpPr>
          <p:spPr bwMode="auto">
            <a:xfrm>
              <a:off x="4594842" y="2941849"/>
              <a:ext cx="228634" cy="180136"/>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2" name="Freeform 300">
              <a:extLst>
                <a:ext uri="{FF2B5EF4-FFF2-40B4-BE49-F238E27FC236}">
                  <a16:creationId xmlns:a16="http://schemas.microsoft.com/office/drawing/2014/main" id="{2FAABDF7-A710-434F-A706-C166CD34818D}"/>
                </a:ext>
              </a:extLst>
            </p:cNvPr>
            <p:cNvSpPr>
              <a:spLocks/>
            </p:cNvSpPr>
            <p:nvPr/>
          </p:nvSpPr>
          <p:spPr bwMode="auto">
            <a:xfrm>
              <a:off x="4532487" y="2394513"/>
              <a:ext cx="266740" cy="526551"/>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Freeform 301">
              <a:extLst>
                <a:ext uri="{FF2B5EF4-FFF2-40B4-BE49-F238E27FC236}">
                  <a16:creationId xmlns:a16="http://schemas.microsoft.com/office/drawing/2014/main" id="{FA673491-5A90-48D0-A338-B3FBF4472918}"/>
                </a:ext>
              </a:extLst>
            </p:cNvPr>
            <p:cNvSpPr>
              <a:spLocks/>
            </p:cNvSpPr>
            <p:nvPr/>
          </p:nvSpPr>
          <p:spPr bwMode="auto">
            <a:xfrm>
              <a:off x="4532487" y="2394513"/>
              <a:ext cx="266740" cy="526551"/>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4" name="Freeform 302">
              <a:extLst>
                <a:ext uri="{FF2B5EF4-FFF2-40B4-BE49-F238E27FC236}">
                  <a16:creationId xmlns:a16="http://schemas.microsoft.com/office/drawing/2014/main" id="{D75F2ADF-2722-4194-9F64-1AD80746583D}"/>
                </a:ext>
              </a:extLst>
            </p:cNvPr>
            <p:cNvSpPr>
              <a:spLocks/>
            </p:cNvSpPr>
            <p:nvPr/>
          </p:nvSpPr>
          <p:spPr bwMode="auto">
            <a:xfrm>
              <a:off x="4057899" y="2290589"/>
              <a:ext cx="41570" cy="48498"/>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Freeform 303">
              <a:extLst>
                <a:ext uri="{FF2B5EF4-FFF2-40B4-BE49-F238E27FC236}">
                  <a16:creationId xmlns:a16="http://schemas.microsoft.com/office/drawing/2014/main" id="{55372230-CF42-459E-BBDE-E2B38CCDB660}"/>
                </a:ext>
              </a:extLst>
            </p:cNvPr>
            <p:cNvSpPr>
              <a:spLocks/>
            </p:cNvSpPr>
            <p:nvPr/>
          </p:nvSpPr>
          <p:spPr bwMode="auto">
            <a:xfrm>
              <a:off x="4057899" y="2290589"/>
              <a:ext cx="41570" cy="48498"/>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6" name="Freeform 304">
              <a:extLst>
                <a:ext uri="{FF2B5EF4-FFF2-40B4-BE49-F238E27FC236}">
                  <a16:creationId xmlns:a16="http://schemas.microsoft.com/office/drawing/2014/main" id="{D2813311-EBC0-4C73-BD04-22BD3B8E7781}"/>
                </a:ext>
              </a:extLst>
            </p:cNvPr>
            <p:cNvSpPr>
              <a:spLocks/>
            </p:cNvSpPr>
            <p:nvPr/>
          </p:nvSpPr>
          <p:spPr bwMode="auto">
            <a:xfrm>
              <a:off x="4743800" y="3187804"/>
              <a:ext cx="204385" cy="145494"/>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Freeform 305">
              <a:extLst>
                <a:ext uri="{FF2B5EF4-FFF2-40B4-BE49-F238E27FC236}">
                  <a16:creationId xmlns:a16="http://schemas.microsoft.com/office/drawing/2014/main" id="{2789EA88-6327-4646-B05C-3306456233CA}"/>
                </a:ext>
              </a:extLst>
            </p:cNvPr>
            <p:cNvSpPr>
              <a:spLocks/>
            </p:cNvSpPr>
            <p:nvPr/>
          </p:nvSpPr>
          <p:spPr bwMode="auto">
            <a:xfrm>
              <a:off x="4743800" y="3187804"/>
              <a:ext cx="204385" cy="145494"/>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8" name="Freeform 306">
              <a:extLst>
                <a:ext uri="{FF2B5EF4-FFF2-40B4-BE49-F238E27FC236}">
                  <a16:creationId xmlns:a16="http://schemas.microsoft.com/office/drawing/2014/main" id="{C91168B6-BAFF-43DD-A2AC-96A770AA5A0E}"/>
                </a:ext>
              </a:extLst>
            </p:cNvPr>
            <p:cNvSpPr>
              <a:spLocks/>
            </p:cNvSpPr>
            <p:nvPr/>
          </p:nvSpPr>
          <p:spPr bwMode="auto">
            <a:xfrm>
              <a:off x="4729944" y="2844853"/>
              <a:ext cx="180136" cy="14895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Freeform 307">
              <a:extLst>
                <a:ext uri="{FF2B5EF4-FFF2-40B4-BE49-F238E27FC236}">
                  <a16:creationId xmlns:a16="http://schemas.microsoft.com/office/drawing/2014/main" id="{A1E6BD32-2E89-43E5-8835-0A3F2C9D29FD}"/>
                </a:ext>
              </a:extLst>
            </p:cNvPr>
            <p:cNvSpPr>
              <a:spLocks/>
            </p:cNvSpPr>
            <p:nvPr/>
          </p:nvSpPr>
          <p:spPr bwMode="auto">
            <a:xfrm>
              <a:off x="4729944" y="2844853"/>
              <a:ext cx="180136" cy="14895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Freeform 308">
              <a:extLst>
                <a:ext uri="{FF2B5EF4-FFF2-40B4-BE49-F238E27FC236}">
                  <a16:creationId xmlns:a16="http://schemas.microsoft.com/office/drawing/2014/main" id="{CF269F8C-733A-45EB-8EA5-F0425CC5B5F7}"/>
                </a:ext>
              </a:extLst>
            </p:cNvPr>
            <p:cNvSpPr>
              <a:spLocks/>
            </p:cNvSpPr>
            <p:nvPr/>
          </p:nvSpPr>
          <p:spPr bwMode="auto">
            <a:xfrm>
              <a:off x="4729944" y="2844853"/>
              <a:ext cx="180136" cy="14895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Freeform 309">
              <a:extLst>
                <a:ext uri="{FF2B5EF4-FFF2-40B4-BE49-F238E27FC236}">
                  <a16:creationId xmlns:a16="http://schemas.microsoft.com/office/drawing/2014/main" id="{59BBC796-F680-4325-9C34-3AEF35622E6C}"/>
                </a:ext>
              </a:extLst>
            </p:cNvPr>
            <p:cNvSpPr>
              <a:spLocks/>
            </p:cNvSpPr>
            <p:nvPr/>
          </p:nvSpPr>
          <p:spPr bwMode="auto">
            <a:xfrm>
              <a:off x="4729944" y="2844853"/>
              <a:ext cx="180136" cy="14895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2" name="Freeform 310">
              <a:extLst>
                <a:ext uri="{FF2B5EF4-FFF2-40B4-BE49-F238E27FC236}">
                  <a16:creationId xmlns:a16="http://schemas.microsoft.com/office/drawing/2014/main" id="{3F639F6E-43FE-4184-A111-8DC7C5FB275E}"/>
                </a:ext>
              </a:extLst>
            </p:cNvPr>
            <p:cNvSpPr>
              <a:spLocks/>
            </p:cNvSpPr>
            <p:nvPr/>
          </p:nvSpPr>
          <p:spPr bwMode="auto">
            <a:xfrm>
              <a:off x="4729944" y="2844853"/>
              <a:ext cx="180136" cy="14895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3" name="Freeform 311">
              <a:extLst>
                <a:ext uri="{FF2B5EF4-FFF2-40B4-BE49-F238E27FC236}">
                  <a16:creationId xmlns:a16="http://schemas.microsoft.com/office/drawing/2014/main" id="{BD8C42D9-627A-435B-A59B-1BFDE96E65EC}"/>
                </a:ext>
              </a:extLst>
            </p:cNvPr>
            <p:cNvSpPr>
              <a:spLocks/>
            </p:cNvSpPr>
            <p:nvPr/>
          </p:nvSpPr>
          <p:spPr bwMode="auto">
            <a:xfrm>
              <a:off x="4799227" y="2844853"/>
              <a:ext cx="245955" cy="214777"/>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4" name="Freeform 312">
              <a:extLst>
                <a:ext uri="{FF2B5EF4-FFF2-40B4-BE49-F238E27FC236}">
                  <a16:creationId xmlns:a16="http://schemas.microsoft.com/office/drawing/2014/main" id="{FCF21867-3383-45B7-AEE1-92ED4B1A776B}"/>
                </a:ext>
              </a:extLst>
            </p:cNvPr>
            <p:cNvSpPr>
              <a:spLocks/>
            </p:cNvSpPr>
            <p:nvPr/>
          </p:nvSpPr>
          <p:spPr bwMode="auto">
            <a:xfrm>
              <a:off x="4799227" y="2844853"/>
              <a:ext cx="245955" cy="214777"/>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5" name="Freeform 313">
              <a:extLst>
                <a:ext uri="{FF2B5EF4-FFF2-40B4-BE49-F238E27FC236}">
                  <a16:creationId xmlns:a16="http://schemas.microsoft.com/office/drawing/2014/main" id="{3B726CFB-23F7-4173-AEEE-F4FFA62083AE}"/>
                </a:ext>
              </a:extLst>
            </p:cNvPr>
            <p:cNvSpPr>
              <a:spLocks/>
            </p:cNvSpPr>
            <p:nvPr/>
          </p:nvSpPr>
          <p:spPr bwMode="auto">
            <a:xfrm>
              <a:off x="4400849" y="3094272"/>
              <a:ext cx="34642" cy="31177"/>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6" name="Freeform 314">
              <a:extLst>
                <a:ext uri="{FF2B5EF4-FFF2-40B4-BE49-F238E27FC236}">
                  <a16:creationId xmlns:a16="http://schemas.microsoft.com/office/drawing/2014/main" id="{AD173B15-3275-455E-ABD9-7364A33F95A5}"/>
                </a:ext>
              </a:extLst>
            </p:cNvPr>
            <p:cNvSpPr>
              <a:spLocks/>
            </p:cNvSpPr>
            <p:nvPr/>
          </p:nvSpPr>
          <p:spPr bwMode="auto">
            <a:xfrm>
              <a:off x="4400849" y="3094272"/>
              <a:ext cx="34642" cy="31177"/>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7" name="Freeform 315">
              <a:extLst>
                <a:ext uri="{FF2B5EF4-FFF2-40B4-BE49-F238E27FC236}">
                  <a16:creationId xmlns:a16="http://schemas.microsoft.com/office/drawing/2014/main" id="{C4D10E1E-A785-4AD1-9AB5-FEF446009C5D}"/>
                </a:ext>
              </a:extLst>
            </p:cNvPr>
            <p:cNvSpPr>
              <a:spLocks/>
            </p:cNvSpPr>
            <p:nvPr/>
          </p:nvSpPr>
          <p:spPr bwMode="auto">
            <a:xfrm>
              <a:off x="4542880" y="3070023"/>
              <a:ext cx="180136" cy="100460"/>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8" name="Freeform 316">
              <a:extLst>
                <a:ext uri="{FF2B5EF4-FFF2-40B4-BE49-F238E27FC236}">
                  <a16:creationId xmlns:a16="http://schemas.microsoft.com/office/drawing/2014/main" id="{949C495E-E638-4C9D-8371-3C3ED6F39104}"/>
                </a:ext>
              </a:extLst>
            </p:cNvPr>
            <p:cNvSpPr>
              <a:spLocks/>
            </p:cNvSpPr>
            <p:nvPr/>
          </p:nvSpPr>
          <p:spPr bwMode="auto">
            <a:xfrm>
              <a:off x="4542880" y="3070023"/>
              <a:ext cx="180136" cy="100460"/>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9" name="Freeform 317">
              <a:extLst>
                <a:ext uri="{FF2B5EF4-FFF2-40B4-BE49-F238E27FC236}">
                  <a16:creationId xmlns:a16="http://schemas.microsoft.com/office/drawing/2014/main" id="{AAF331D2-88DE-4506-A004-721E8C6BBB8D}"/>
                </a:ext>
              </a:extLst>
            </p:cNvPr>
            <p:cNvSpPr>
              <a:spLocks/>
            </p:cNvSpPr>
            <p:nvPr/>
          </p:nvSpPr>
          <p:spPr bwMode="auto">
            <a:xfrm>
              <a:off x="4657196" y="3115057"/>
              <a:ext cx="148958" cy="72747"/>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0" name="Freeform 318">
              <a:extLst>
                <a:ext uri="{FF2B5EF4-FFF2-40B4-BE49-F238E27FC236}">
                  <a16:creationId xmlns:a16="http://schemas.microsoft.com/office/drawing/2014/main" id="{84DBDD5F-EA3C-49EC-A8C0-977D4179907C}"/>
                </a:ext>
              </a:extLst>
            </p:cNvPr>
            <p:cNvSpPr>
              <a:spLocks/>
            </p:cNvSpPr>
            <p:nvPr/>
          </p:nvSpPr>
          <p:spPr bwMode="auto">
            <a:xfrm>
              <a:off x="4657196" y="3115057"/>
              <a:ext cx="148958" cy="72747"/>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1" name="Freeform 319">
              <a:extLst>
                <a:ext uri="{FF2B5EF4-FFF2-40B4-BE49-F238E27FC236}">
                  <a16:creationId xmlns:a16="http://schemas.microsoft.com/office/drawing/2014/main" id="{8EF63BC9-D473-41D0-AB26-BDAE60E6714E}"/>
                </a:ext>
              </a:extLst>
            </p:cNvPr>
            <p:cNvSpPr>
              <a:spLocks/>
            </p:cNvSpPr>
            <p:nvPr/>
          </p:nvSpPr>
          <p:spPr bwMode="auto">
            <a:xfrm>
              <a:off x="4203393" y="2782498"/>
              <a:ext cx="17321" cy="10392"/>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2" name="Freeform 320">
              <a:extLst>
                <a:ext uri="{FF2B5EF4-FFF2-40B4-BE49-F238E27FC236}">
                  <a16:creationId xmlns:a16="http://schemas.microsoft.com/office/drawing/2014/main" id="{8B821A45-D30D-45AB-BC21-804CD0B4011E}"/>
                </a:ext>
              </a:extLst>
            </p:cNvPr>
            <p:cNvSpPr>
              <a:spLocks/>
            </p:cNvSpPr>
            <p:nvPr/>
          </p:nvSpPr>
          <p:spPr bwMode="auto">
            <a:xfrm>
              <a:off x="4203393" y="2782498"/>
              <a:ext cx="17321" cy="10392"/>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3" name="Freeform 321">
              <a:extLst>
                <a:ext uri="{FF2B5EF4-FFF2-40B4-BE49-F238E27FC236}">
                  <a16:creationId xmlns:a16="http://schemas.microsoft.com/office/drawing/2014/main" id="{4EC476B3-4A85-4920-BF86-69504F39ED1D}"/>
                </a:ext>
              </a:extLst>
            </p:cNvPr>
            <p:cNvSpPr>
              <a:spLocks/>
            </p:cNvSpPr>
            <p:nvPr/>
          </p:nvSpPr>
          <p:spPr bwMode="auto">
            <a:xfrm>
              <a:off x="4085612" y="2931457"/>
              <a:ext cx="51962" cy="48498"/>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4" name="Freeform 322">
              <a:extLst>
                <a:ext uri="{FF2B5EF4-FFF2-40B4-BE49-F238E27FC236}">
                  <a16:creationId xmlns:a16="http://schemas.microsoft.com/office/drawing/2014/main" id="{C6AB92EB-271F-4351-BB99-13384A1C876D}"/>
                </a:ext>
              </a:extLst>
            </p:cNvPr>
            <p:cNvSpPr>
              <a:spLocks/>
            </p:cNvSpPr>
            <p:nvPr/>
          </p:nvSpPr>
          <p:spPr bwMode="auto">
            <a:xfrm>
              <a:off x="4085612" y="2931457"/>
              <a:ext cx="51962" cy="48498"/>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5" name="Freeform 323">
              <a:extLst>
                <a:ext uri="{FF2B5EF4-FFF2-40B4-BE49-F238E27FC236}">
                  <a16:creationId xmlns:a16="http://schemas.microsoft.com/office/drawing/2014/main" id="{4354CB20-FFD3-4FAB-B189-3099D2E56F33}"/>
                </a:ext>
              </a:extLst>
            </p:cNvPr>
            <p:cNvSpPr>
              <a:spLocks/>
            </p:cNvSpPr>
            <p:nvPr/>
          </p:nvSpPr>
          <p:spPr bwMode="auto">
            <a:xfrm>
              <a:off x="4099468" y="2813676"/>
              <a:ext cx="20785" cy="38106"/>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6" name="Freeform 324">
              <a:extLst>
                <a:ext uri="{FF2B5EF4-FFF2-40B4-BE49-F238E27FC236}">
                  <a16:creationId xmlns:a16="http://schemas.microsoft.com/office/drawing/2014/main" id="{CB88B818-1479-452A-B5C7-322B1CBC2644}"/>
                </a:ext>
              </a:extLst>
            </p:cNvPr>
            <p:cNvSpPr>
              <a:spLocks/>
            </p:cNvSpPr>
            <p:nvPr/>
          </p:nvSpPr>
          <p:spPr bwMode="auto">
            <a:xfrm>
              <a:off x="4099468" y="2813676"/>
              <a:ext cx="20785" cy="38106"/>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7" name="Freeform 325">
              <a:extLst>
                <a:ext uri="{FF2B5EF4-FFF2-40B4-BE49-F238E27FC236}">
                  <a16:creationId xmlns:a16="http://schemas.microsoft.com/office/drawing/2014/main" id="{0E32F039-E1B0-48A6-BDAF-EBC9D251C59F}"/>
                </a:ext>
              </a:extLst>
            </p:cNvPr>
            <p:cNvSpPr>
              <a:spLocks/>
            </p:cNvSpPr>
            <p:nvPr/>
          </p:nvSpPr>
          <p:spPr bwMode="auto">
            <a:xfrm>
              <a:off x="4227642" y="2723608"/>
              <a:ext cx="17321" cy="34641"/>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8" name="Freeform 326">
              <a:extLst>
                <a:ext uri="{FF2B5EF4-FFF2-40B4-BE49-F238E27FC236}">
                  <a16:creationId xmlns:a16="http://schemas.microsoft.com/office/drawing/2014/main" id="{451D04F6-B0ED-46B9-9248-E49976ADBAB6}"/>
                </a:ext>
              </a:extLst>
            </p:cNvPr>
            <p:cNvSpPr>
              <a:spLocks/>
            </p:cNvSpPr>
            <p:nvPr/>
          </p:nvSpPr>
          <p:spPr bwMode="auto">
            <a:xfrm>
              <a:off x="4227642" y="2723608"/>
              <a:ext cx="17321" cy="34641"/>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9" name="Freeform 327">
              <a:extLst>
                <a:ext uri="{FF2B5EF4-FFF2-40B4-BE49-F238E27FC236}">
                  <a16:creationId xmlns:a16="http://schemas.microsoft.com/office/drawing/2014/main" id="{157A337D-2A4E-45DD-9FB0-B10227368BF5}"/>
                </a:ext>
              </a:extLst>
            </p:cNvPr>
            <p:cNvSpPr>
              <a:spLocks/>
            </p:cNvSpPr>
            <p:nvPr/>
          </p:nvSpPr>
          <p:spPr bwMode="auto">
            <a:xfrm>
              <a:off x="4123717" y="2803283"/>
              <a:ext cx="187064" cy="318702"/>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0" name="Freeform 328">
              <a:extLst>
                <a:ext uri="{FF2B5EF4-FFF2-40B4-BE49-F238E27FC236}">
                  <a16:creationId xmlns:a16="http://schemas.microsoft.com/office/drawing/2014/main" id="{6DF7FC63-7EFD-4104-93A2-9E6DA2DDFE0B}"/>
                </a:ext>
              </a:extLst>
            </p:cNvPr>
            <p:cNvSpPr>
              <a:spLocks/>
            </p:cNvSpPr>
            <p:nvPr/>
          </p:nvSpPr>
          <p:spPr bwMode="auto">
            <a:xfrm>
              <a:off x="4123717" y="2803283"/>
              <a:ext cx="187064" cy="318702"/>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1" name="Freeform 329">
              <a:extLst>
                <a:ext uri="{FF2B5EF4-FFF2-40B4-BE49-F238E27FC236}">
                  <a16:creationId xmlns:a16="http://schemas.microsoft.com/office/drawing/2014/main" id="{A3D1B365-ED71-4D5A-A1E5-DBC031896BC9}"/>
                </a:ext>
              </a:extLst>
            </p:cNvPr>
            <p:cNvSpPr>
              <a:spLocks/>
            </p:cNvSpPr>
            <p:nvPr/>
          </p:nvSpPr>
          <p:spPr bwMode="auto">
            <a:xfrm>
              <a:off x="4896223" y="3194732"/>
              <a:ext cx="83140" cy="100460"/>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2" name="Freeform 330">
              <a:extLst>
                <a:ext uri="{FF2B5EF4-FFF2-40B4-BE49-F238E27FC236}">
                  <a16:creationId xmlns:a16="http://schemas.microsoft.com/office/drawing/2014/main" id="{6CCEE830-7A4B-49D9-902A-7C10992C56D2}"/>
                </a:ext>
              </a:extLst>
            </p:cNvPr>
            <p:cNvSpPr>
              <a:spLocks/>
            </p:cNvSpPr>
            <p:nvPr/>
          </p:nvSpPr>
          <p:spPr bwMode="auto">
            <a:xfrm>
              <a:off x="4896223" y="3194732"/>
              <a:ext cx="83140" cy="100460"/>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3" name="Freeform 331">
              <a:extLst>
                <a:ext uri="{FF2B5EF4-FFF2-40B4-BE49-F238E27FC236}">
                  <a16:creationId xmlns:a16="http://schemas.microsoft.com/office/drawing/2014/main" id="{BD9B8CBA-91F3-4D01-A2F2-A7F90B45A4BB}"/>
                </a:ext>
              </a:extLst>
            </p:cNvPr>
            <p:cNvSpPr>
              <a:spLocks/>
            </p:cNvSpPr>
            <p:nvPr/>
          </p:nvSpPr>
          <p:spPr bwMode="auto">
            <a:xfrm>
              <a:off x="4875438" y="3392189"/>
              <a:ext cx="55426" cy="38106"/>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4" name="Freeform 332">
              <a:extLst>
                <a:ext uri="{FF2B5EF4-FFF2-40B4-BE49-F238E27FC236}">
                  <a16:creationId xmlns:a16="http://schemas.microsoft.com/office/drawing/2014/main" id="{BA5BF63F-BB1A-407B-A3F4-7BCC987431B3}"/>
                </a:ext>
              </a:extLst>
            </p:cNvPr>
            <p:cNvSpPr>
              <a:spLocks/>
            </p:cNvSpPr>
            <p:nvPr/>
          </p:nvSpPr>
          <p:spPr bwMode="auto">
            <a:xfrm>
              <a:off x="4875438" y="3392189"/>
              <a:ext cx="55426" cy="38106"/>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5" name="Freeform 333">
              <a:extLst>
                <a:ext uri="{FF2B5EF4-FFF2-40B4-BE49-F238E27FC236}">
                  <a16:creationId xmlns:a16="http://schemas.microsoft.com/office/drawing/2014/main" id="{BE3BEA8F-B0F4-471C-BC60-2FFB8DB90526}"/>
                </a:ext>
              </a:extLst>
            </p:cNvPr>
            <p:cNvSpPr>
              <a:spLocks/>
            </p:cNvSpPr>
            <p:nvPr/>
          </p:nvSpPr>
          <p:spPr bwMode="auto">
            <a:xfrm>
              <a:off x="4743800" y="3395653"/>
              <a:ext cx="131638" cy="142030"/>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6" name="Freeform 334">
              <a:extLst>
                <a:ext uri="{FF2B5EF4-FFF2-40B4-BE49-F238E27FC236}">
                  <a16:creationId xmlns:a16="http://schemas.microsoft.com/office/drawing/2014/main" id="{41E44270-123C-48C3-8163-EED625651D7D}"/>
                </a:ext>
              </a:extLst>
            </p:cNvPr>
            <p:cNvSpPr>
              <a:spLocks/>
            </p:cNvSpPr>
            <p:nvPr/>
          </p:nvSpPr>
          <p:spPr bwMode="auto">
            <a:xfrm>
              <a:off x="4743800" y="3395653"/>
              <a:ext cx="131638" cy="142030"/>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7" name="Freeform 335">
              <a:extLst>
                <a:ext uri="{FF2B5EF4-FFF2-40B4-BE49-F238E27FC236}">
                  <a16:creationId xmlns:a16="http://schemas.microsoft.com/office/drawing/2014/main" id="{7DCCF0F4-2329-49D6-9EAE-EC9F5D98A80A}"/>
                </a:ext>
              </a:extLst>
            </p:cNvPr>
            <p:cNvSpPr>
              <a:spLocks/>
            </p:cNvSpPr>
            <p:nvPr/>
          </p:nvSpPr>
          <p:spPr bwMode="auto">
            <a:xfrm>
              <a:off x="4840796" y="3541147"/>
              <a:ext cx="58891" cy="17321"/>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8" name="Freeform 336">
              <a:extLst>
                <a:ext uri="{FF2B5EF4-FFF2-40B4-BE49-F238E27FC236}">
                  <a16:creationId xmlns:a16="http://schemas.microsoft.com/office/drawing/2014/main" id="{D859350D-0B8C-4537-B431-6FC4AE5829BD}"/>
                </a:ext>
              </a:extLst>
            </p:cNvPr>
            <p:cNvSpPr>
              <a:spLocks/>
            </p:cNvSpPr>
            <p:nvPr/>
          </p:nvSpPr>
          <p:spPr bwMode="auto">
            <a:xfrm>
              <a:off x="4840796" y="3541147"/>
              <a:ext cx="58891" cy="17321"/>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9" name="Freeform 337">
              <a:extLst>
                <a:ext uri="{FF2B5EF4-FFF2-40B4-BE49-F238E27FC236}">
                  <a16:creationId xmlns:a16="http://schemas.microsoft.com/office/drawing/2014/main" id="{A1D4D11D-F703-44FF-AADD-1A1D65283B63}"/>
                </a:ext>
              </a:extLst>
            </p:cNvPr>
            <p:cNvSpPr>
              <a:spLocks/>
            </p:cNvSpPr>
            <p:nvPr/>
          </p:nvSpPr>
          <p:spPr bwMode="auto">
            <a:xfrm>
              <a:off x="5045181" y="3593109"/>
              <a:ext cx="48498" cy="24249"/>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0" name="Freeform 338">
              <a:extLst>
                <a:ext uri="{FF2B5EF4-FFF2-40B4-BE49-F238E27FC236}">
                  <a16:creationId xmlns:a16="http://schemas.microsoft.com/office/drawing/2014/main" id="{931AF488-D3F9-4F99-BADD-BFF53F6DFA69}"/>
                </a:ext>
              </a:extLst>
            </p:cNvPr>
            <p:cNvSpPr>
              <a:spLocks/>
            </p:cNvSpPr>
            <p:nvPr/>
          </p:nvSpPr>
          <p:spPr bwMode="auto">
            <a:xfrm>
              <a:off x="5045181" y="3593109"/>
              <a:ext cx="48498" cy="24249"/>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1" name="Freeform 339">
              <a:extLst>
                <a:ext uri="{FF2B5EF4-FFF2-40B4-BE49-F238E27FC236}">
                  <a16:creationId xmlns:a16="http://schemas.microsoft.com/office/drawing/2014/main" id="{7FF0234A-2CD4-4689-8A15-7FFDBC702AB4}"/>
                </a:ext>
              </a:extLst>
            </p:cNvPr>
            <p:cNvSpPr>
              <a:spLocks/>
            </p:cNvSpPr>
            <p:nvPr/>
          </p:nvSpPr>
          <p:spPr bwMode="auto">
            <a:xfrm>
              <a:off x="4577521" y="3229374"/>
              <a:ext cx="90068" cy="58891"/>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2" name="Freeform 340">
              <a:extLst>
                <a:ext uri="{FF2B5EF4-FFF2-40B4-BE49-F238E27FC236}">
                  <a16:creationId xmlns:a16="http://schemas.microsoft.com/office/drawing/2014/main" id="{EE797428-6B58-40A3-8A26-DA591803D262}"/>
                </a:ext>
              </a:extLst>
            </p:cNvPr>
            <p:cNvSpPr>
              <a:spLocks/>
            </p:cNvSpPr>
            <p:nvPr/>
          </p:nvSpPr>
          <p:spPr bwMode="auto">
            <a:xfrm>
              <a:off x="4577521" y="3229374"/>
              <a:ext cx="90068" cy="58891"/>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3" name="Freeform 341">
              <a:extLst>
                <a:ext uri="{FF2B5EF4-FFF2-40B4-BE49-F238E27FC236}">
                  <a16:creationId xmlns:a16="http://schemas.microsoft.com/office/drawing/2014/main" id="{58DC770D-7DDC-4EB9-89B3-3145728AD6FA}"/>
                </a:ext>
              </a:extLst>
            </p:cNvPr>
            <p:cNvSpPr>
              <a:spLocks/>
            </p:cNvSpPr>
            <p:nvPr/>
          </p:nvSpPr>
          <p:spPr bwMode="auto">
            <a:xfrm>
              <a:off x="4612163" y="3239766"/>
              <a:ext cx="96996" cy="135102"/>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4" name="Freeform 342">
              <a:extLst>
                <a:ext uri="{FF2B5EF4-FFF2-40B4-BE49-F238E27FC236}">
                  <a16:creationId xmlns:a16="http://schemas.microsoft.com/office/drawing/2014/main" id="{478B9EFE-50DB-4DF8-8DAA-5BF08136B1DA}"/>
                </a:ext>
              </a:extLst>
            </p:cNvPr>
            <p:cNvSpPr>
              <a:spLocks/>
            </p:cNvSpPr>
            <p:nvPr/>
          </p:nvSpPr>
          <p:spPr bwMode="auto">
            <a:xfrm>
              <a:off x="4612163" y="3239766"/>
              <a:ext cx="96996" cy="135102"/>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5" name="Freeform 343">
              <a:extLst>
                <a:ext uri="{FF2B5EF4-FFF2-40B4-BE49-F238E27FC236}">
                  <a16:creationId xmlns:a16="http://schemas.microsoft.com/office/drawing/2014/main" id="{483589C5-A666-481F-9976-6E397A6C6851}"/>
                </a:ext>
              </a:extLst>
            </p:cNvPr>
            <p:cNvSpPr>
              <a:spLocks/>
            </p:cNvSpPr>
            <p:nvPr/>
          </p:nvSpPr>
          <p:spPr bwMode="auto">
            <a:xfrm>
              <a:off x="4764585" y="3381796"/>
              <a:ext cx="45034" cy="38106"/>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6" name="Freeform 344">
              <a:extLst>
                <a:ext uri="{FF2B5EF4-FFF2-40B4-BE49-F238E27FC236}">
                  <a16:creationId xmlns:a16="http://schemas.microsoft.com/office/drawing/2014/main" id="{6D3FB2FA-7E50-44D6-8BB3-BCD960262825}"/>
                </a:ext>
              </a:extLst>
            </p:cNvPr>
            <p:cNvSpPr>
              <a:spLocks/>
            </p:cNvSpPr>
            <p:nvPr/>
          </p:nvSpPr>
          <p:spPr bwMode="auto">
            <a:xfrm>
              <a:off x="4764585" y="3381796"/>
              <a:ext cx="45034" cy="38106"/>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7" name="Freeform 345">
              <a:extLst>
                <a:ext uri="{FF2B5EF4-FFF2-40B4-BE49-F238E27FC236}">
                  <a16:creationId xmlns:a16="http://schemas.microsoft.com/office/drawing/2014/main" id="{03D3841E-F279-47BA-83DB-418CFF148029}"/>
                </a:ext>
              </a:extLst>
            </p:cNvPr>
            <p:cNvSpPr>
              <a:spLocks/>
            </p:cNvSpPr>
            <p:nvPr/>
          </p:nvSpPr>
          <p:spPr bwMode="auto">
            <a:xfrm>
              <a:off x="4750729" y="3361011"/>
              <a:ext cx="34642" cy="34641"/>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8" name="Freeform 346">
              <a:extLst>
                <a:ext uri="{FF2B5EF4-FFF2-40B4-BE49-F238E27FC236}">
                  <a16:creationId xmlns:a16="http://schemas.microsoft.com/office/drawing/2014/main" id="{4E205732-9B4A-44E9-8E4B-12555618E6EB}"/>
                </a:ext>
              </a:extLst>
            </p:cNvPr>
            <p:cNvSpPr>
              <a:spLocks/>
            </p:cNvSpPr>
            <p:nvPr/>
          </p:nvSpPr>
          <p:spPr bwMode="auto">
            <a:xfrm>
              <a:off x="4750729" y="3361011"/>
              <a:ext cx="34642" cy="34641"/>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9" name="Freeform 347">
              <a:extLst>
                <a:ext uri="{FF2B5EF4-FFF2-40B4-BE49-F238E27FC236}">
                  <a16:creationId xmlns:a16="http://schemas.microsoft.com/office/drawing/2014/main" id="{91A121B5-C31D-4E43-BFD6-A802CF937DA5}"/>
                </a:ext>
              </a:extLst>
            </p:cNvPr>
            <p:cNvSpPr>
              <a:spLocks/>
            </p:cNvSpPr>
            <p:nvPr/>
          </p:nvSpPr>
          <p:spPr bwMode="auto">
            <a:xfrm>
              <a:off x="4709159" y="3343691"/>
              <a:ext cx="48498" cy="45034"/>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0" name="Freeform 348">
              <a:extLst>
                <a:ext uri="{FF2B5EF4-FFF2-40B4-BE49-F238E27FC236}">
                  <a16:creationId xmlns:a16="http://schemas.microsoft.com/office/drawing/2014/main" id="{3AF7F1DF-7EE0-48BB-AA29-48D89704AC70}"/>
                </a:ext>
              </a:extLst>
            </p:cNvPr>
            <p:cNvSpPr>
              <a:spLocks/>
            </p:cNvSpPr>
            <p:nvPr/>
          </p:nvSpPr>
          <p:spPr bwMode="auto">
            <a:xfrm>
              <a:off x="4709159" y="3343691"/>
              <a:ext cx="48498" cy="45034"/>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1" name="Freeform 349">
              <a:extLst>
                <a:ext uri="{FF2B5EF4-FFF2-40B4-BE49-F238E27FC236}">
                  <a16:creationId xmlns:a16="http://schemas.microsoft.com/office/drawing/2014/main" id="{1850CFF3-ADFA-4F6C-BFE1-6B47DEABA955}"/>
                </a:ext>
              </a:extLst>
            </p:cNvPr>
            <p:cNvSpPr>
              <a:spLocks/>
            </p:cNvSpPr>
            <p:nvPr/>
          </p:nvSpPr>
          <p:spPr bwMode="auto">
            <a:xfrm>
              <a:off x="4646804" y="3274408"/>
              <a:ext cx="93532" cy="107389"/>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2" name="Freeform 350">
              <a:extLst>
                <a:ext uri="{FF2B5EF4-FFF2-40B4-BE49-F238E27FC236}">
                  <a16:creationId xmlns:a16="http://schemas.microsoft.com/office/drawing/2014/main" id="{35FB2C66-DD14-4CDD-B40B-F2E41E7756EE}"/>
                </a:ext>
              </a:extLst>
            </p:cNvPr>
            <p:cNvSpPr>
              <a:spLocks/>
            </p:cNvSpPr>
            <p:nvPr/>
          </p:nvSpPr>
          <p:spPr bwMode="auto">
            <a:xfrm>
              <a:off x="4646804" y="3274408"/>
              <a:ext cx="93532" cy="107389"/>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3" name="Freeform 351">
              <a:extLst>
                <a:ext uri="{FF2B5EF4-FFF2-40B4-BE49-F238E27FC236}">
                  <a16:creationId xmlns:a16="http://schemas.microsoft.com/office/drawing/2014/main" id="{1D065BC6-EB56-4F1C-B3F1-40470E73F62E}"/>
                </a:ext>
              </a:extLst>
            </p:cNvPr>
            <p:cNvSpPr>
              <a:spLocks/>
            </p:cNvSpPr>
            <p:nvPr/>
          </p:nvSpPr>
          <p:spPr bwMode="auto">
            <a:xfrm>
              <a:off x="4719551" y="3267479"/>
              <a:ext cx="93532" cy="124709"/>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4" name="Freeform 352">
              <a:extLst>
                <a:ext uri="{FF2B5EF4-FFF2-40B4-BE49-F238E27FC236}">
                  <a16:creationId xmlns:a16="http://schemas.microsoft.com/office/drawing/2014/main" id="{91CD64B5-2B58-4BF5-A3A8-EFA720C37E1B}"/>
                </a:ext>
              </a:extLst>
            </p:cNvPr>
            <p:cNvSpPr>
              <a:spLocks/>
            </p:cNvSpPr>
            <p:nvPr/>
          </p:nvSpPr>
          <p:spPr bwMode="auto">
            <a:xfrm>
              <a:off x="4719551" y="3267479"/>
              <a:ext cx="93532" cy="124709"/>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5" name="Freeform 353">
              <a:extLst>
                <a:ext uri="{FF2B5EF4-FFF2-40B4-BE49-F238E27FC236}">
                  <a16:creationId xmlns:a16="http://schemas.microsoft.com/office/drawing/2014/main" id="{1706BAC0-03F7-4F0E-BE53-A5A778FF2F3A}"/>
                </a:ext>
              </a:extLst>
            </p:cNvPr>
            <p:cNvSpPr>
              <a:spLocks/>
            </p:cNvSpPr>
            <p:nvPr/>
          </p:nvSpPr>
          <p:spPr bwMode="auto">
            <a:xfrm>
              <a:off x="4709159" y="3239766"/>
              <a:ext cx="48498" cy="45034"/>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6" name="Freeform 354">
              <a:extLst>
                <a:ext uri="{FF2B5EF4-FFF2-40B4-BE49-F238E27FC236}">
                  <a16:creationId xmlns:a16="http://schemas.microsoft.com/office/drawing/2014/main" id="{0D4D9C5C-076E-4705-ACA0-B1626D4BCF78}"/>
                </a:ext>
              </a:extLst>
            </p:cNvPr>
            <p:cNvSpPr>
              <a:spLocks/>
            </p:cNvSpPr>
            <p:nvPr/>
          </p:nvSpPr>
          <p:spPr bwMode="auto">
            <a:xfrm>
              <a:off x="4709159" y="3239766"/>
              <a:ext cx="48498" cy="45034"/>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7" name="Freeform 355">
              <a:extLst>
                <a:ext uri="{FF2B5EF4-FFF2-40B4-BE49-F238E27FC236}">
                  <a16:creationId xmlns:a16="http://schemas.microsoft.com/office/drawing/2014/main" id="{048FEACB-DE5B-43C6-8E33-383356E69EF1}"/>
                </a:ext>
              </a:extLst>
            </p:cNvPr>
            <p:cNvSpPr>
              <a:spLocks/>
            </p:cNvSpPr>
            <p:nvPr/>
          </p:nvSpPr>
          <p:spPr bwMode="auto">
            <a:xfrm>
              <a:off x="4729944" y="2931457"/>
              <a:ext cx="27713" cy="27713"/>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8" name="Freeform 356">
              <a:extLst>
                <a:ext uri="{FF2B5EF4-FFF2-40B4-BE49-F238E27FC236}">
                  <a16:creationId xmlns:a16="http://schemas.microsoft.com/office/drawing/2014/main" id="{B49DE8B8-9531-47EA-9B5E-77142C6C2858}"/>
                </a:ext>
              </a:extLst>
            </p:cNvPr>
            <p:cNvSpPr>
              <a:spLocks/>
            </p:cNvSpPr>
            <p:nvPr/>
          </p:nvSpPr>
          <p:spPr bwMode="auto">
            <a:xfrm>
              <a:off x="4729944" y="2931457"/>
              <a:ext cx="27713" cy="27713"/>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9" name="Freeform 357">
              <a:extLst>
                <a:ext uri="{FF2B5EF4-FFF2-40B4-BE49-F238E27FC236}">
                  <a16:creationId xmlns:a16="http://schemas.microsoft.com/office/drawing/2014/main" id="{AFF99720-8674-4C17-A651-7CCDD9C23786}"/>
                </a:ext>
              </a:extLst>
            </p:cNvPr>
            <p:cNvSpPr>
              <a:spLocks/>
            </p:cNvSpPr>
            <p:nvPr/>
          </p:nvSpPr>
          <p:spPr bwMode="auto">
            <a:xfrm>
              <a:off x="4795762" y="3000740"/>
              <a:ext cx="401841" cy="308309"/>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0" name="Freeform 358">
              <a:extLst>
                <a:ext uri="{FF2B5EF4-FFF2-40B4-BE49-F238E27FC236}">
                  <a16:creationId xmlns:a16="http://schemas.microsoft.com/office/drawing/2014/main" id="{7B0B6368-4579-43D9-AC76-F93B5FA2C8CD}"/>
                </a:ext>
              </a:extLst>
            </p:cNvPr>
            <p:cNvSpPr>
              <a:spLocks/>
            </p:cNvSpPr>
            <p:nvPr/>
          </p:nvSpPr>
          <p:spPr bwMode="auto">
            <a:xfrm>
              <a:off x="4795762" y="3000740"/>
              <a:ext cx="401841" cy="308309"/>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1" name="Freeform 359">
              <a:extLst>
                <a:ext uri="{FF2B5EF4-FFF2-40B4-BE49-F238E27FC236}">
                  <a16:creationId xmlns:a16="http://schemas.microsoft.com/office/drawing/2014/main" id="{F7857D3F-4870-4FB0-9530-93DD7CB9973C}"/>
                </a:ext>
              </a:extLst>
            </p:cNvPr>
            <p:cNvSpPr>
              <a:spLocks/>
            </p:cNvSpPr>
            <p:nvPr/>
          </p:nvSpPr>
          <p:spPr bwMode="auto">
            <a:xfrm>
              <a:off x="3863906" y="3818279"/>
              <a:ext cx="200921" cy="221706"/>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2" name="Freeform 360">
              <a:extLst>
                <a:ext uri="{FF2B5EF4-FFF2-40B4-BE49-F238E27FC236}">
                  <a16:creationId xmlns:a16="http://schemas.microsoft.com/office/drawing/2014/main" id="{BF33494C-5ABB-47B1-8D60-76F4520FDAE7}"/>
                </a:ext>
              </a:extLst>
            </p:cNvPr>
            <p:cNvSpPr>
              <a:spLocks/>
            </p:cNvSpPr>
            <p:nvPr/>
          </p:nvSpPr>
          <p:spPr bwMode="auto">
            <a:xfrm>
              <a:off x="3863906" y="3818279"/>
              <a:ext cx="200921" cy="221706"/>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3" name="Freeform 361">
              <a:extLst>
                <a:ext uri="{FF2B5EF4-FFF2-40B4-BE49-F238E27FC236}">
                  <a16:creationId xmlns:a16="http://schemas.microsoft.com/office/drawing/2014/main" id="{4C31789F-1C89-4583-8704-895F4031C105}"/>
                </a:ext>
              </a:extLst>
            </p:cNvPr>
            <p:cNvSpPr>
              <a:spLocks/>
            </p:cNvSpPr>
            <p:nvPr/>
          </p:nvSpPr>
          <p:spPr bwMode="auto">
            <a:xfrm>
              <a:off x="4272676" y="4292868"/>
              <a:ext cx="83140" cy="180136"/>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4" name="Freeform 362">
              <a:extLst>
                <a:ext uri="{FF2B5EF4-FFF2-40B4-BE49-F238E27FC236}">
                  <a16:creationId xmlns:a16="http://schemas.microsoft.com/office/drawing/2014/main" id="{1DF3C377-FCFB-4FCC-88E0-FDF24DD9703E}"/>
                </a:ext>
              </a:extLst>
            </p:cNvPr>
            <p:cNvSpPr>
              <a:spLocks/>
            </p:cNvSpPr>
            <p:nvPr/>
          </p:nvSpPr>
          <p:spPr bwMode="auto">
            <a:xfrm>
              <a:off x="4272676" y="4292868"/>
              <a:ext cx="83140" cy="180136"/>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5" name="Freeform 363">
              <a:extLst>
                <a:ext uri="{FF2B5EF4-FFF2-40B4-BE49-F238E27FC236}">
                  <a16:creationId xmlns:a16="http://schemas.microsoft.com/office/drawing/2014/main" id="{43BDC83C-8E81-419B-B757-B53846446A46}"/>
                </a:ext>
              </a:extLst>
            </p:cNvPr>
            <p:cNvSpPr>
              <a:spLocks/>
            </p:cNvSpPr>
            <p:nvPr/>
          </p:nvSpPr>
          <p:spPr bwMode="auto">
            <a:xfrm>
              <a:off x="4553272" y="5131192"/>
              <a:ext cx="245955" cy="370664"/>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6" name="Freeform 364">
              <a:extLst>
                <a:ext uri="{FF2B5EF4-FFF2-40B4-BE49-F238E27FC236}">
                  <a16:creationId xmlns:a16="http://schemas.microsoft.com/office/drawing/2014/main" id="{831E4882-FBC4-433A-B431-B37DF3E5CF6D}"/>
                </a:ext>
              </a:extLst>
            </p:cNvPr>
            <p:cNvSpPr>
              <a:spLocks/>
            </p:cNvSpPr>
            <p:nvPr/>
          </p:nvSpPr>
          <p:spPr bwMode="auto">
            <a:xfrm>
              <a:off x="4553272" y="5131192"/>
              <a:ext cx="245955" cy="370664"/>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7" name="Freeform 365">
              <a:extLst>
                <a:ext uri="{FF2B5EF4-FFF2-40B4-BE49-F238E27FC236}">
                  <a16:creationId xmlns:a16="http://schemas.microsoft.com/office/drawing/2014/main" id="{58C09A6A-C317-4DD8-B319-F73E545EDA61}"/>
                </a:ext>
              </a:extLst>
            </p:cNvPr>
            <p:cNvSpPr>
              <a:spLocks/>
            </p:cNvSpPr>
            <p:nvPr/>
          </p:nvSpPr>
          <p:spPr bwMode="auto">
            <a:xfrm>
              <a:off x="3825800" y="4168158"/>
              <a:ext cx="169743" cy="145494"/>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8" name="Freeform 366">
              <a:extLst>
                <a:ext uri="{FF2B5EF4-FFF2-40B4-BE49-F238E27FC236}">
                  <a16:creationId xmlns:a16="http://schemas.microsoft.com/office/drawing/2014/main" id="{EDDB9BD6-4376-4CF1-A060-B82C463A4D62}"/>
                </a:ext>
              </a:extLst>
            </p:cNvPr>
            <p:cNvSpPr>
              <a:spLocks/>
            </p:cNvSpPr>
            <p:nvPr/>
          </p:nvSpPr>
          <p:spPr bwMode="auto">
            <a:xfrm>
              <a:off x="3825800" y="4168158"/>
              <a:ext cx="169743" cy="145494"/>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9" name="Freeform 367">
              <a:extLst>
                <a:ext uri="{FF2B5EF4-FFF2-40B4-BE49-F238E27FC236}">
                  <a16:creationId xmlns:a16="http://schemas.microsoft.com/office/drawing/2014/main" id="{FC348FBD-E25F-4E4E-8198-BA67B7DDD25D}"/>
                </a:ext>
              </a:extLst>
            </p:cNvPr>
            <p:cNvSpPr>
              <a:spLocks/>
            </p:cNvSpPr>
            <p:nvPr/>
          </p:nvSpPr>
          <p:spPr bwMode="auto">
            <a:xfrm>
              <a:off x="3825800" y="4168158"/>
              <a:ext cx="169743" cy="145494"/>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0" name="Freeform 368">
              <a:extLst>
                <a:ext uri="{FF2B5EF4-FFF2-40B4-BE49-F238E27FC236}">
                  <a16:creationId xmlns:a16="http://schemas.microsoft.com/office/drawing/2014/main" id="{DC32ADCE-C445-471A-8E46-D8B3D2543A9D}"/>
                </a:ext>
              </a:extLst>
            </p:cNvPr>
            <p:cNvSpPr>
              <a:spLocks/>
            </p:cNvSpPr>
            <p:nvPr/>
          </p:nvSpPr>
          <p:spPr bwMode="auto">
            <a:xfrm>
              <a:off x="3825800" y="4168158"/>
              <a:ext cx="169743" cy="145494"/>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1" name="Freeform 369">
              <a:extLst>
                <a:ext uri="{FF2B5EF4-FFF2-40B4-BE49-F238E27FC236}">
                  <a16:creationId xmlns:a16="http://schemas.microsoft.com/office/drawing/2014/main" id="{5110D73D-3897-486A-9715-F727A9A29FD1}"/>
                </a:ext>
              </a:extLst>
            </p:cNvPr>
            <p:cNvSpPr>
              <a:spLocks/>
            </p:cNvSpPr>
            <p:nvPr/>
          </p:nvSpPr>
          <p:spPr bwMode="auto">
            <a:xfrm>
              <a:off x="3825800" y="4168158"/>
              <a:ext cx="169743" cy="145494"/>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2" name="Freeform 370">
              <a:extLst>
                <a:ext uri="{FF2B5EF4-FFF2-40B4-BE49-F238E27FC236}">
                  <a16:creationId xmlns:a16="http://schemas.microsoft.com/office/drawing/2014/main" id="{2E3B4F99-20DE-45F2-8BC2-42FCAD8186AD}"/>
                </a:ext>
              </a:extLst>
            </p:cNvPr>
            <p:cNvSpPr>
              <a:spLocks/>
            </p:cNvSpPr>
            <p:nvPr/>
          </p:nvSpPr>
          <p:spPr bwMode="auto">
            <a:xfrm>
              <a:off x="3964366" y="3894490"/>
              <a:ext cx="415698" cy="467660"/>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3" name="Freeform 371">
              <a:extLst>
                <a:ext uri="{FF2B5EF4-FFF2-40B4-BE49-F238E27FC236}">
                  <a16:creationId xmlns:a16="http://schemas.microsoft.com/office/drawing/2014/main" id="{56AFD802-A2C5-4DAD-8BD4-0D15E0B867CE}"/>
                </a:ext>
              </a:extLst>
            </p:cNvPr>
            <p:cNvSpPr>
              <a:spLocks/>
            </p:cNvSpPr>
            <p:nvPr/>
          </p:nvSpPr>
          <p:spPr bwMode="auto">
            <a:xfrm>
              <a:off x="3964366" y="3894490"/>
              <a:ext cx="415698" cy="467660"/>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4" name="Freeform 372">
              <a:extLst>
                <a:ext uri="{FF2B5EF4-FFF2-40B4-BE49-F238E27FC236}">
                  <a16:creationId xmlns:a16="http://schemas.microsoft.com/office/drawing/2014/main" id="{32290DB8-7B31-4E5F-A916-59871980C9C1}"/>
                </a:ext>
              </a:extLst>
            </p:cNvPr>
            <p:cNvSpPr>
              <a:spLocks/>
            </p:cNvSpPr>
            <p:nvPr/>
          </p:nvSpPr>
          <p:spPr bwMode="auto">
            <a:xfrm>
              <a:off x="3933189" y="4369079"/>
              <a:ext cx="79675" cy="86604"/>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5" name="Freeform 373">
              <a:extLst>
                <a:ext uri="{FF2B5EF4-FFF2-40B4-BE49-F238E27FC236}">
                  <a16:creationId xmlns:a16="http://schemas.microsoft.com/office/drawing/2014/main" id="{73B96E0D-2717-4ACE-9CED-BEE768DAD43C}"/>
                </a:ext>
              </a:extLst>
            </p:cNvPr>
            <p:cNvSpPr>
              <a:spLocks/>
            </p:cNvSpPr>
            <p:nvPr/>
          </p:nvSpPr>
          <p:spPr bwMode="auto">
            <a:xfrm>
              <a:off x="3933189" y="4369079"/>
              <a:ext cx="79675" cy="86604"/>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6" name="Freeform 374">
              <a:extLst>
                <a:ext uri="{FF2B5EF4-FFF2-40B4-BE49-F238E27FC236}">
                  <a16:creationId xmlns:a16="http://schemas.microsoft.com/office/drawing/2014/main" id="{6D929A04-0B3F-4287-9E38-A9BC7C3BE28F}"/>
                </a:ext>
              </a:extLst>
            </p:cNvPr>
            <p:cNvSpPr>
              <a:spLocks/>
            </p:cNvSpPr>
            <p:nvPr/>
          </p:nvSpPr>
          <p:spPr bwMode="auto">
            <a:xfrm>
              <a:off x="4328102" y="4251298"/>
              <a:ext cx="273668" cy="273668"/>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7" name="Freeform 375">
              <a:extLst>
                <a:ext uri="{FF2B5EF4-FFF2-40B4-BE49-F238E27FC236}">
                  <a16:creationId xmlns:a16="http://schemas.microsoft.com/office/drawing/2014/main" id="{195DF33F-77EB-4EA6-903F-68ADAF5822EA}"/>
                </a:ext>
              </a:extLst>
            </p:cNvPr>
            <p:cNvSpPr>
              <a:spLocks/>
            </p:cNvSpPr>
            <p:nvPr/>
          </p:nvSpPr>
          <p:spPr bwMode="auto">
            <a:xfrm>
              <a:off x="4328102" y="4251298"/>
              <a:ext cx="273668" cy="273668"/>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8" name="Freeform 376">
              <a:extLst>
                <a:ext uri="{FF2B5EF4-FFF2-40B4-BE49-F238E27FC236}">
                  <a16:creationId xmlns:a16="http://schemas.microsoft.com/office/drawing/2014/main" id="{650954E3-851F-41F4-8CF3-38853FC76582}"/>
                </a:ext>
              </a:extLst>
            </p:cNvPr>
            <p:cNvSpPr>
              <a:spLocks/>
            </p:cNvSpPr>
            <p:nvPr/>
          </p:nvSpPr>
          <p:spPr bwMode="auto">
            <a:xfrm>
              <a:off x="4636412" y="4330973"/>
              <a:ext cx="311774" cy="242490"/>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9" name="Freeform 377">
              <a:extLst>
                <a:ext uri="{FF2B5EF4-FFF2-40B4-BE49-F238E27FC236}">
                  <a16:creationId xmlns:a16="http://schemas.microsoft.com/office/drawing/2014/main" id="{E71A6BA4-49FA-4424-992E-D04F1B80D396}"/>
                </a:ext>
              </a:extLst>
            </p:cNvPr>
            <p:cNvSpPr>
              <a:spLocks/>
            </p:cNvSpPr>
            <p:nvPr/>
          </p:nvSpPr>
          <p:spPr bwMode="auto">
            <a:xfrm>
              <a:off x="4636412" y="4330973"/>
              <a:ext cx="311774" cy="242490"/>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0" name="Freeform 378">
              <a:extLst>
                <a:ext uri="{FF2B5EF4-FFF2-40B4-BE49-F238E27FC236}">
                  <a16:creationId xmlns:a16="http://schemas.microsoft.com/office/drawing/2014/main" id="{18DEA45B-138E-46F7-AB5E-51005C4C45FD}"/>
                </a:ext>
              </a:extLst>
            </p:cNvPr>
            <p:cNvSpPr>
              <a:spLocks/>
            </p:cNvSpPr>
            <p:nvPr/>
          </p:nvSpPr>
          <p:spPr bwMode="auto">
            <a:xfrm>
              <a:off x="4882366" y="3717819"/>
              <a:ext cx="266740" cy="315238"/>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1" name="Freeform 379">
              <a:extLst>
                <a:ext uri="{FF2B5EF4-FFF2-40B4-BE49-F238E27FC236}">
                  <a16:creationId xmlns:a16="http://schemas.microsoft.com/office/drawing/2014/main" id="{513A6B06-FDC9-4E8F-85FA-B31390A9456B}"/>
                </a:ext>
              </a:extLst>
            </p:cNvPr>
            <p:cNvSpPr>
              <a:spLocks/>
            </p:cNvSpPr>
            <p:nvPr/>
          </p:nvSpPr>
          <p:spPr bwMode="auto">
            <a:xfrm>
              <a:off x="4882366" y="3717819"/>
              <a:ext cx="266740" cy="315238"/>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2" name="Freeform 380">
              <a:extLst>
                <a:ext uri="{FF2B5EF4-FFF2-40B4-BE49-F238E27FC236}">
                  <a16:creationId xmlns:a16="http://schemas.microsoft.com/office/drawing/2014/main" id="{5B9C72A9-B6B4-48D5-B502-4B8C3BBD2438}"/>
                </a:ext>
              </a:extLst>
            </p:cNvPr>
            <p:cNvSpPr>
              <a:spLocks/>
            </p:cNvSpPr>
            <p:nvPr/>
          </p:nvSpPr>
          <p:spPr bwMode="auto">
            <a:xfrm>
              <a:off x="4064827" y="3544611"/>
              <a:ext cx="491909" cy="561192"/>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3" name="Freeform 381">
              <a:extLst>
                <a:ext uri="{FF2B5EF4-FFF2-40B4-BE49-F238E27FC236}">
                  <a16:creationId xmlns:a16="http://schemas.microsoft.com/office/drawing/2014/main" id="{49637149-62BD-48AA-8764-AD78F8A0F243}"/>
                </a:ext>
              </a:extLst>
            </p:cNvPr>
            <p:cNvSpPr>
              <a:spLocks/>
            </p:cNvSpPr>
            <p:nvPr/>
          </p:nvSpPr>
          <p:spPr bwMode="auto">
            <a:xfrm>
              <a:off x="4064827" y="3544611"/>
              <a:ext cx="491909" cy="561192"/>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4" name="Freeform 382">
              <a:extLst>
                <a:ext uri="{FF2B5EF4-FFF2-40B4-BE49-F238E27FC236}">
                  <a16:creationId xmlns:a16="http://schemas.microsoft.com/office/drawing/2014/main" id="{63D53B6A-9DD0-4933-B762-0A9069E0FD7C}"/>
                </a:ext>
              </a:extLst>
            </p:cNvPr>
            <p:cNvSpPr>
              <a:spLocks/>
            </p:cNvSpPr>
            <p:nvPr/>
          </p:nvSpPr>
          <p:spPr bwMode="auto">
            <a:xfrm>
              <a:off x="4438955" y="4251298"/>
              <a:ext cx="239026" cy="363736"/>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5" name="Freeform 383">
              <a:extLst>
                <a:ext uri="{FF2B5EF4-FFF2-40B4-BE49-F238E27FC236}">
                  <a16:creationId xmlns:a16="http://schemas.microsoft.com/office/drawing/2014/main" id="{40E139F0-339F-4D9E-B06C-861FDD39DE5B}"/>
                </a:ext>
              </a:extLst>
            </p:cNvPr>
            <p:cNvSpPr>
              <a:spLocks/>
            </p:cNvSpPr>
            <p:nvPr/>
          </p:nvSpPr>
          <p:spPr bwMode="auto">
            <a:xfrm>
              <a:off x="4438955" y="4251298"/>
              <a:ext cx="239026" cy="363736"/>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6" name="Freeform 384">
              <a:extLst>
                <a:ext uri="{FF2B5EF4-FFF2-40B4-BE49-F238E27FC236}">
                  <a16:creationId xmlns:a16="http://schemas.microsoft.com/office/drawing/2014/main" id="{1A1431BF-0117-49DE-81C1-56991169A8A3}"/>
                </a:ext>
              </a:extLst>
            </p:cNvPr>
            <p:cNvSpPr>
              <a:spLocks/>
            </p:cNvSpPr>
            <p:nvPr/>
          </p:nvSpPr>
          <p:spPr bwMode="auto">
            <a:xfrm>
              <a:off x="4754193" y="5158905"/>
              <a:ext cx="245955" cy="273668"/>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7" name="Freeform 385">
              <a:extLst>
                <a:ext uri="{FF2B5EF4-FFF2-40B4-BE49-F238E27FC236}">
                  <a16:creationId xmlns:a16="http://schemas.microsoft.com/office/drawing/2014/main" id="{F8A731E4-1379-4552-83B8-D08299C1A758}"/>
                </a:ext>
              </a:extLst>
            </p:cNvPr>
            <p:cNvSpPr>
              <a:spLocks/>
            </p:cNvSpPr>
            <p:nvPr/>
          </p:nvSpPr>
          <p:spPr bwMode="auto">
            <a:xfrm>
              <a:off x="4754193" y="5158905"/>
              <a:ext cx="245955" cy="273668"/>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8" name="Freeform 386">
              <a:extLst>
                <a:ext uri="{FF2B5EF4-FFF2-40B4-BE49-F238E27FC236}">
                  <a16:creationId xmlns:a16="http://schemas.microsoft.com/office/drawing/2014/main" id="{B1538D38-5229-4C9B-95D2-64776E5090C3}"/>
                </a:ext>
              </a:extLst>
            </p:cNvPr>
            <p:cNvSpPr>
              <a:spLocks/>
            </p:cNvSpPr>
            <p:nvPr/>
          </p:nvSpPr>
          <p:spPr bwMode="auto">
            <a:xfrm>
              <a:off x="4262283" y="4355222"/>
              <a:ext cx="38106" cy="124709"/>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9" name="Freeform 387">
              <a:extLst>
                <a:ext uri="{FF2B5EF4-FFF2-40B4-BE49-F238E27FC236}">
                  <a16:creationId xmlns:a16="http://schemas.microsoft.com/office/drawing/2014/main" id="{6B7527EA-7412-459A-BDD2-E6C5F69517EE}"/>
                </a:ext>
              </a:extLst>
            </p:cNvPr>
            <p:cNvSpPr>
              <a:spLocks/>
            </p:cNvSpPr>
            <p:nvPr/>
          </p:nvSpPr>
          <p:spPr bwMode="auto">
            <a:xfrm>
              <a:off x="4262283" y="4355222"/>
              <a:ext cx="38106" cy="124709"/>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0" name="Freeform 388">
              <a:extLst>
                <a:ext uri="{FF2B5EF4-FFF2-40B4-BE49-F238E27FC236}">
                  <a16:creationId xmlns:a16="http://schemas.microsoft.com/office/drawing/2014/main" id="{7F765FED-7412-447C-99D3-909B52DF5006}"/>
                </a:ext>
              </a:extLst>
            </p:cNvPr>
            <p:cNvSpPr>
              <a:spLocks/>
            </p:cNvSpPr>
            <p:nvPr/>
          </p:nvSpPr>
          <p:spPr bwMode="auto">
            <a:xfrm>
              <a:off x="3992080" y="4410649"/>
              <a:ext cx="114317" cy="128174"/>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1" name="Freeform 389">
              <a:extLst>
                <a:ext uri="{FF2B5EF4-FFF2-40B4-BE49-F238E27FC236}">
                  <a16:creationId xmlns:a16="http://schemas.microsoft.com/office/drawing/2014/main" id="{3A7B8468-039A-4EB9-A8D8-C3BD7E5F5461}"/>
                </a:ext>
              </a:extLst>
            </p:cNvPr>
            <p:cNvSpPr>
              <a:spLocks/>
            </p:cNvSpPr>
            <p:nvPr/>
          </p:nvSpPr>
          <p:spPr bwMode="auto">
            <a:xfrm>
              <a:off x="3992080" y="4410649"/>
              <a:ext cx="114317" cy="128174"/>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2" name="Freeform 390">
              <a:extLst>
                <a:ext uri="{FF2B5EF4-FFF2-40B4-BE49-F238E27FC236}">
                  <a16:creationId xmlns:a16="http://schemas.microsoft.com/office/drawing/2014/main" id="{210E19AC-C1C1-4062-A016-038050262146}"/>
                </a:ext>
              </a:extLst>
            </p:cNvPr>
            <p:cNvSpPr>
              <a:spLocks/>
            </p:cNvSpPr>
            <p:nvPr/>
          </p:nvSpPr>
          <p:spPr bwMode="auto">
            <a:xfrm>
              <a:off x="4906615" y="5089622"/>
              <a:ext cx="187064" cy="221706"/>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3" name="Freeform 391">
              <a:extLst>
                <a:ext uri="{FF2B5EF4-FFF2-40B4-BE49-F238E27FC236}">
                  <a16:creationId xmlns:a16="http://schemas.microsoft.com/office/drawing/2014/main" id="{396092CC-CC96-4F85-AFBD-9FEDB1E371D3}"/>
                </a:ext>
              </a:extLst>
            </p:cNvPr>
            <p:cNvSpPr>
              <a:spLocks/>
            </p:cNvSpPr>
            <p:nvPr/>
          </p:nvSpPr>
          <p:spPr bwMode="auto">
            <a:xfrm>
              <a:off x="4906615" y="5089622"/>
              <a:ext cx="187064" cy="221706"/>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4" name="Freeform 392">
              <a:extLst>
                <a:ext uri="{FF2B5EF4-FFF2-40B4-BE49-F238E27FC236}">
                  <a16:creationId xmlns:a16="http://schemas.microsoft.com/office/drawing/2014/main" id="{4C04A1EF-B1A9-4785-AE23-DFB286904796}"/>
                </a:ext>
              </a:extLst>
            </p:cNvPr>
            <p:cNvSpPr>
              <a:spLocks/>
            </p:cNvSpPr>
            <p:nvPr/>
          </p:nvSpPr>
          <p:spPr bwMode="auto">
            <a:xfrm>
              <a:off x="3863906" y="3832136"/>
              <a:ext cx="270204" cy="398377"/>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5" name="Freeform 393">
              <a:extLst>
                <a:ext uri="{FF2B5EF4-FFF2-40B4-BE49-F238E27FC236}">
                  <a16:creationId xmlns:a16="http://schemas.microsoft.com/office/drawing/2014/main" id="{4229B777-1378-42FF-870C-523241AFB7E6}"/>
                </a:ext>
              </a:extLst>
            </p:cNvPr>
            <p:cNvSpPr>
              <a:spLocks/>
            </p:cNvSpPr>
            <p:nvPr/>
          </p:nvSpPr>
          <p:spPr bwMode="auto">
            <a:xfrm>
              <a:off x="3863906" y="3832136"/>
              <a:ext cx="270204" cy="398377"/>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6" name="Freeform 394">
              <a:extLst>
                <a:ext uri="{FF2B5EF4-FFF2-40B4-BE49-F238E27FC236}">
                  <a16:creationId xmlns:a16="http://schemas.microsoft.com/office/drawing/2014/main" id="{7AF7599B-36E1-400D-9089-A0E7104D2CCA}"/>
                </a:ext>
              </a:extLst>
            </p:cNvPr>
            <p:cNvSpPr>
              <a:spLocks/>
            </p:cNvSpPr>
            <p:nvPr/>
          </p:nvSpPr>
          <p:spPr bwMode="auto">
            <a:xfrm>
              <a:off x="4556736" y="4538822"/>
              <a:ext cx="180136" cy="252883"/>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7" name="Freeform 395">
              <a:extLst>
                <a:ext uri="{FF2B5EF4-FFF2-40B4-BE49-F238E27FC236}">
                  <a16:creationId xmlns:a16="http://schemas.microsoft.com/office/drawing/2014/main" id="{086F625A-B12D-41BB-9EA0-E391C7DFECD1}"/>
                </a:ext>
              </a:extLst>
            </p:cNvPr>
            <p:cNvSpPr>
              <a:spLocks/>
            </p:cNvSpPr>
            <p:nvPr/>
          </p:nvSpPr>
          <p:spPr bwMode="auto">
            <a:xfrm>
              <a:off x="4556736" y="4538822"/>
              <a:ext cx="180136" cy="252883"/>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8" name="Freeform 396">
              <a:extLst>
                <a:ext uri="{FF2B5EF4-FFF2-40B4-BE49-F238E27FC236}">
                  <a16:creationId xmlns:a16="http://schemas.microsoft.com/office/drawing/2014/main" id="{B7BCB448-D9E9-408D-917C-22C93F9C4FEC}"/>
                </a:ext>
              </a:extLst>
            </p:cNvPr>
            <p:cNvSpPr>
              <a:spLocks/>
            </p:cNvSpPr>
            <p:nvPr/>
          </p:nvSpPr>
          <p:spPr bwMode="auto">
            <a:xfrm>
              <a:off x="4570593" y="4504181"/>
              <a:ext cx="488445" cy="543872"/>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9" name="Freeform 397">
              <a:extLst>
                <a:ext uri="{FF2B5EF4-FFF2-40B4-BE49-F238E27FC236}">
                  <a16:creationId xmlns:a16="http://schemas.microsoft.com/office/drawing/2014/main" id="{FDD6F173-5831-4A63-AA50-426185CEA33C}"/>
                </a:ext>
              </a:extLst>
            </p:cNvPr>
            <p:cNvSpPr>
              <a:spLocks/>
            </p:cNvSpPr>
            <p:nvPr/>
          </p:nvSpPr>
          <p:spPr bwMode="auto">
            <a:xfrm>
              <a:off x="4570593" y="4504181"/>
              <a:ext cx="488445" cy="543872"/>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0" name="Freeform 398">
              <a:extLst>
                <a:ext uri="{FF2B5EF4-FFF2-40B4-BE49-F238E27FC236}">
                  <a16:creationId xmlns:a16="http://schemas.microsoft.com/office/drawing/2014/main" id="{A1BEAFF8-C863-4C45-BEEF-C4F04E5E9491}"/>
                </a:ext>
              </a:extLst>
            </p:cNvPr>
            <p:cNvSpPr>
              <a:spLocks/>
            </p:cNvSpPr>
            <p:nvPr/>
          </p:nvSpPr>
          <p:spPr bwMode="auto">
            <a:xfrm>
              <a:off x="4556736" y="4812490"/>
              <a:ext cx="315238" cy="356807"/>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1" name="Freeform 399">
              <a:extLst>
                <a:ext uri="{FF2B5EF4-FFF2-40B4-BE49-F238E27FC236}">
                  <a16:creationId xmlns:a16="http://schemas.microsoft.com/office/drawing/2014/main" id="{CA73B797-0E4E-4947-853E-4DAA07E669C9}"/>
                </a:ext>
              </a:extLst>
            </p:cNvPr>
            <p:cNvSpPr>
              <a:spLocks/>
            </p:cNvSpPr>
            <p:nvPr/>
          </p:nvSpPr>
          <p:spPr bwMode="auto">
            <a:xfrm>
              <a:off x="4556736" y="4812490"/>
              <a:ext cx="315238" cy="356807"/>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2" name="Freeform 400">
              <a:extLst>
                <a:ext uri="{FF2B5EF4-FFF2-40B4-BE49-F238E27FC236}">
                  <a16:creationId xmlns:a16="http://schemas.microsoft.com/office/drawing/2014/main" id="{63BA58B5-043F-4A43-8245-BD3B13EBC024}"/>
                </a:ext>
              </a:extLst>
            </p:cNvPr>
            <p:cNvSpPr>
              <a:spLocks/>
            </p:cNvSpPr>
            <p:nvPr/>
          </p:nvSpPr>
          <p:spPr bwMode="auto">
            <a:xfrm>
              <a:off x="5111000" y="4511109"/>
              <a:ext cx="200921" cy="263275"/>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3" name="Freeform 401">
              <a:extLst>
                <a:ext uri="{FF2B5EF4-FFF2-40B4-BE49-F238E27FC236}">
                  <a16:creationId xmlns:a16="http://schemas.microsoft.com/office/drawing/2014/main" id="{B380344D-2DC7-408F-BE76-F0139DA5959D}"/>
                </a:ext>
              </a:extLst>
            </p:cNvPr>
            <p:cNvSpPr>
              <a:spLocks/>
            </p:cNvSpPr>
            <p:nvPr/>
          </p:nvSpPr>
          <p:spPr bwMode="auto">
            <a:xfrm>
              <a:off x="5111000" y="4511109"/>
              <a:ext cx="200921" cy="263275"/>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4" name="Freeform 402">
              <a:extLst>
                <a:ext uri="{FF2B5EF4-FFF2-40B4-BE49-F238E27FC236}">
                  <a16:creationId xmlns:a16="http://schemas.microsoft.com/office/drawing/2014/main" id="{A141C83B-3B53-44CA-B448-446505C7F3A2}"/>
                </a:ext>
              </a:extLst>
            </p:cNvPr>
            <p:cNvSpPr>
              <a:spLocks/>
            </p:cNvSpPr>
            <p:nvPr/>
          </p:nvSpPr>
          <p:spPr bwMode="auto">
            <a:xfrm>
              <a:off x="5287672" y="4296332"/>
              <a:ext cx="270204" cy="401841"/>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5" name="Freeform 403">
              <a:extLst>
                <a:ext uri="{FF2B5EF4-FFF2-40B4-BE49-F238E27FC236}">
                  <a16:creationId xmlns:a16="http://schemas.microsoft.com/office/drawing/2014/main" id="{EADB721D-05F2-48E9-9561-4B87597684FB}"/>
                </a:ext>
              </a:extLst>
            </p:cNvPr>
            <p:cNvSpPr>
              <a:spLocks/>
            </p:cNvSpPr>
            <p:nvPr/>
          </p:nvSpPr>
          <p:spPr bwMode="auto">
            <a:xfrm>
              <a:off x="5287672" y="4296332"/>
              <a:ext cx="270204" cy="401841"/>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6" name="Freeform 404">
              <a:extLst>
                <a:ext uri="{FF2B5EF4-FFF2-40B4-BE49-F238E27FC236}">
                  <a16:creationId xmlns:a16="http://schemas.microsoft.com/office/drawing/2014/main" id="{B20E18D0-09A0-422C-A4E0-194C508257D9}"/>
                </a:ext>
              </a:extLst>
            </p:cNvPr>
            <p:cNvSpPr>
              <a:spLocks/>
            </p:cNvSpPr>
            <p:nvPr/>
          </p:nvSpPr>
          <p:spPr bwMode="auto">
            <a:xfrm>
              <a:off x="4501310" y="3665856"/>
              <a:ext cx="384521" cy="457268"/>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 name="Freeform 405">
              <a:extLst>
                <a:ext uri="{FF2B5EF4-FFF2-40B4-BE49-F238E27FC236}">
                  <a16:creationId xmlns:a16="http://schemas.microsoft.com/office/drawing/2014/main" id="{81C65512-5652-4B7B-9516-F01A7333AF83}"/>
                </a:ext>
              </a:extLst>
            </p:cNvPr>
            <p:cNvSpPr>
              <a:spLocks/>
            </p:cNvSpPr>
            <p:nvPr/>
          </p:nvSpPr>
          <p:spPr bwMode="auto">
            <a:xfrm>
              <a:off x="4501310" y="3665856"/>
              <a:ext cx="384521" cy="457268"/>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 name="Freeform 406">
              <a:extLst>
                <a:ext uri="{FF2B5EF4-FFF2-40B4-BE49-F238E27FC236}">
                  <a16:creationId xmlns:a16="http://schemas.microsoft.com/office/drawing/2014/main" id="{AD291B38-F664-4A03-908A-D50076135D21}"/>
                </a:ext>
              </a:extLst>
            </p:cNvPr>
            <p:cNvSpPr>
              <a:spLocks/>
            </p:cNvSpPr>
            <p:nvPr/>
          </p:nvSpPr>
          <p:spPr bwMode="auto">
            <a:xfrm>
              <a:off x="4501310" y="3665856"/>
              <a:ext cx="384521" cy="457268"/>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 name="Freeform 408">
              <a:extLst>
                <a:ext uri="{FF2B5EF4-FFF2-40B4-BE49-F238E27FC236}">
                  <a16:creationId xmlns:a16="http://schemas.microsoft.com/office/drawing/2014/main" id="{13B7B0BE-453C-4D79-876E-606ADBDB1B0F}"/>
                </a:ext>
              </a:extLst>
            </p:cNvPr>
            <p:cNvSpPr>
              <a:spLocks/>
            </p:cNvSpPr>
            <p:nvPr/>
          </p:nvSpPr>
          <p:spPr bwMode="auto">
            <a:xfrm>
              <a:off x="4501310" y="3665856"/>
              <a:ext cx="384521" cy="457268"/>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 name="Freeform 409">
              <a:extLst>
                <a:ext uri="{FF2B5EF4-FFF2-40B4-BE49-F238E27FC236}">
                  <a16:creationId xmlns:a16="http://schemas.microsoft.com/office/drawing/2014/main" id="{46636283-4EAE-4C78-8169-FF9E25778C7A}"/>
                </a:ext>
              </a:extLst>
            </p:cNvPr>
            <p:cNvSpPr>
              <a:spLocks/>
            </p:cNvSpPr>
            <p:nvPr/>
          </p:nvSpPr>
          <p:spPr bwMode="auto">
            <a:xfrm>
              <a:off x="4501310" y="3665856"/>
              <a:ext cx="384521" cy="457268"/>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 name="Freeform 410">
              <a:extLst>
                <a:ext uri="{FF2B5EF4-FFF2-40B4-BE49-F238E27FC236}">
                  <a16:creationId xmlns:a16="http://schemas.microsoft.com/office/drawing/2014/main" id="{5E17E745-7A91-46D5-8B52-26D6EBFB8D58}"/>
                </a:ext>
              </a:extLst>
            </p:cNvPr>
            <p:cNvSpPr>
              <a:spLocks/>
            </p:cNvSpPr>
            <p:nvPr/>
          </p:nvSpPr>
          <p:spPr bwMode="auto">
            <a:xfrm>
              <a:off x="4806155" y="3988022"/>
              <a:ext cx="381057" cy="557728"/>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 name="Freeform 411">
              <a:extLst>
                <a:ext uri="{FF2B5EF4-FFF2-40B4-BE49-F238E27FC236}">
                  <a16:creationId xmlns:a16="http://schemas.microsoft.com/office/drawing/2014/main" id="{3CFB88A3-CFE3-44CF-BAC5-337BFAE295A4}"/>
                </a:ext>
              </a:extLst>
            </p:cNvPr>
            <p:cNvSpPr>
              <a:spLocks/>
            </p:cNvSpPr>
            <p:nvPr/>
          </p:nvSpPr>
          <p:spPr bwMode="auto">
            <a:xfrm>
              <a:off x="4806155" y="3988022"/>
              <a:ext cx="381057" cy="557728"/>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 name="Freeform 412">
              <a:extLst>
                <a:ext uri="{FF2B5EF4-FFF2-40B4-BE49-F238E27FC236}">
                  <a16:creationId xmlns:a16="http://schemas.microsoft.com/office/drawing/2014/main" id="{4DE31099-9A4E-482E-B3E8-231B79660731}"/>
                </a:ext>
              </a:extLst>
            </p:cNvPr>
            <p:cNvSpPr>
              <a:spLocks/>
            </p:cNvSpPr>
            <p:nvPr/>
          </p:nvSpPr>
          <p:spPr bwMode="auto">
            <a:xfrm>
              <a:off x="4477061" y="4583856"/>
              <a:ext cx="162815" cy="190528"/>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 name="Freeform 413">
              <a:extLst>
                <a:ext uri="{FF2B5EF4-FFF2-40B4-BE49-F238E27FC236}">
                  <a16:creationId xmlns:a16="http://schemas.microsoft.com/office/drawing/2014/main" id="{722BC505-2C7F-4A71-A162-7DF3606E64E8}"/>
                </a:ext>
              </a:extLst>
            </p:cNvPr>
            <p:cNvSpPr>
              <a:spLocks/>
            </p:cNvSpPr>
            <p:nvPr/>
          </p:nvSpPr>
          <p:spPr bwMode="auto">
            <a:xfrm>
              <a:off x="4477061" y="4583856"/>
              <a:ext cx="162815" cy="190528"/>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5" name="Freeform 414">
              <a:extLst>
                <a:ext uri="{FF2B5EF4-FFF2-40B4-BE49-F238E27FC236}">
                  <a16:creationId xmlns:a16="http://schemas.microsoft.com/office/drawing/2014/main" id="{0F55636A-CE40-4470-A913-2ECE28F193BF}"/>
                </a:ext>
              </a:extLst>
            </p:cNvPr>
            <p:cNvSpPr>
              <a:spLocks/>
            </p:cNvSpPr>
            <p:nvPr/>
          </p:nvSpPr>
          <p:spPr bwMode="auto">
            <a:xfrm>
              <a:off x="4050970" y="4355222"/>
              <a:ext cx="162815" cy="159351"/>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6" name="Freeform 415">
              <a:extLst>
                <a:ext uri="{FF2B5EF4-FFF2-40B4-BE49-F238E27FC236}">
                  <a16:creationId xmlns:a16="http://schemas.microsoft.com/office/drawing/2014/main" id="{411F846C-C9A5-450E-A78F-F960ADCCBDAD}"/>
                </a:ext>
              </a:extLst>
            </p:cNvPr>
            <p:cNvSpPr>
              <a:spLocks/>
            </p:cNvSpPr>
            <p:nvPr/>
          </p:nvSpPr>
          <p:spPr bwMode="auto">
            <a:xfrm>
              <a:off x="4050970" y="4355222"/>
              <a:ext cx="162815" cy="159351"/>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7" name="Freeform 416">
              <a:extLst>
                <a:ext uri="{FF2B5EF4-FFF2-40B4-BE49-F238E27FC236}">
                  <a16:creationId xmlns:a16="http://schemas.microsoft.com/office/drawing/2014/main" id="{51EDF797-18A8-4858-87AB-09ABF5544A10}"/>
                </a:ext>
              </a:extLst>
            </p:cNvPr>
            <p:cNvSpPr>
              <a:spLocks/>
            </p:cNvSpPr>
            <p:nvPr/>
          </p:nvSpPr>
          <p:spPr bwMode="auto">
            <a:xfrm>
              <a:off x="4504774" y="4611569"/>
              <a:ext cx="38106" cy="20785"/>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8" name="Freeform 417">
              <a:extLst>
                <a:ext uri="{FF2B5EF4-FFF2-40B4-BE49-F238E27FC236}">
                  <a16:creationId xmlns:a16="http://schemas.microsoft.com/office/drawing/2014/main" id="{3840F06F-C181-4017-A950-0D13E74B4EFA}"/>
                </a:ext>
              </a:extLst>
            </p:cNvPr>
            <p:cNvSpPr>
              <a:spLocks/>
            </p:cNvSpPr>
            <p:nvPr/>
          </p:nvSpPr>
          <p:spPr bwMode="auto">
            <a:xfrm>
              <a:off x="4504774" y="4611569"/>
              <a:ext cx="38106" cy="20785"/>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9" name="Freeform 418">
              <a:extLst>
                <a:ext uri="{FF2B5EF4-FFF2-40B4-BE49-F238E27FC236}">
                  <a16:creationId xmlns:a16="http://schemas.microsoft.com/office/drawing/2014/main" id="{14B4EC3A-3BD0-490D-A4A2-0970547150E8}"/>
                </a:ext>
              </a:extLst>
            </p:cNvPr>
            <p:cNvSpPr>
              <a:spLocks/>
            </p:cNvSpPr>
            <p:nvPr/>
          </p:nvSpPr>
          <p:spPr bwMode="auto">
            <a:xfrm>
              <a:off x="4986291" y="4684317"/>
              <a:ext cx="48498" cy="48498"/>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 name="Freeform 419">
              <a:extLst>
                <a:ext uri="{FF2B5EF4-FFF2-40B4-BE49-F238E27FC236}">
                  <a16:creationId xmlns:a16="http://schemas.microsoft.com/office/drawing/2014/main" id="{082E8F4C-1553-4525-B03B-5F4C4C1407F8}"/>
                </a:ext>
              </a:extLst>
            </p:cNvPr>
            <p:cNvSpPr>
              <a:spLocks/>
            </p:cNvSpPr>
            <p:nvPr/>
          </p:nvSpPr>
          <p:spPr bwMode="auto">
            <a:xfrm>
              <a:off x="4986291" y="4684317"/>
              <a:ext cx="48498" cy="48498"/>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1" name="Freeform 420">
              <a:extLst>
                <a:ext uri="{FF2B5EF4-FFF2-40B4-BE49-F238E27FC236}">
                  <a16:creationId xmlns:a16="http://schemas.microsoft.com/office/drawing/2014/main" id="{BBE453F9-C45C-4616-9168-25A02F64385E}"/>
                </a:ext>
              </a:extLst>
            </p:cNvPr>
            <p:cNvSpPr>
              <a:spLocks/>
            </p:cNvSpPr>
            <p:nvPr/>
          </p:nvSpPr>
          <p:spPr bwMode="auto">
            <a:xfrm>
              <a:off x="4127182" y="4220120"/>
              <a:ext cx="200921" cy="148958"/>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2" name="Freeform 421">
              <a:extLst>
                <a:ext uri="{FF2B5EF4-FFF2-40B4-BE49-F238E27FC236}">
                  <a16:creationId xmlns:a16="http://schemas.microsoft.com/office/drawing/2014/main" id="{7E687D36-5809-43C2-8016-220F79F8AB13}"/>
                </a:ext>
              </a:extLst>
            </p:cNvPr>
            <p:cNvSpPr>
              <a:spLocks/>
            </p:cNvSpPr>
            <p:nvPr/>
          </p:nvSpPr>
          <p:spPr bwMode="auto">
            <a:xfrm>
              <a:off x="4127182" y="4220120"/>
              <a:ext cx="200921" cy="148958"/>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 name="Freeform 422">
              <a:extLst>
                <a:ext uri="{FF2B5EF4-FFF2-40B4-BE49-F238E27FC236}">
                  <a16:creationId xmlns:a16="http://schemas.microsoft.com/office/drawing/2014/main" id="{C388D30B-6764-4C4E-B01B-F92E22D797B4}"/>
                </a:ext>
              </a:extLst>
            </p:cNvPr>
            <p:cNvSpPr>
              <a:spLocks/>
            </p:cNvSpPr>
            <p:nvPr/>
          </p:nvSpPr>
          <p:spPr bwMode="auto">
            <a:xfrm>
              <a:off x="3888155" y="4285939"/>
              <a:ext cx="197457" cy="159351"/>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4" name="Freeform 423">
              <a:extLst>
                <a:ext uri="{FF2B5EF4-FFF2-40B4-BE49-F238E27FC236}">
                  <a16:creationId xmlns:a16="http://schemas.microsoft.com/office/drawing/2014/main" id="{D9B8AF18-369F-4FC4-B815-DA55BCF5C797}"/>
                </a:ext>
              </a:extLst>
            </p:cNvPr>
            <p:cNvSpPr>
              <a:spLocks/>
            </p:cNvSpPr>
            <p:nvPr/>
          </p:nvSpPr>
          <p:spPr bwMode="auto">
            <a:xfrm>
              <a:off x="3888155" y="4285939"/>
              <a:ext cx="197457" cy="159351"/>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5" name="Freeform 424">
              <a:extLst>
                <a:ext uri="{FF2B5EF4-FFF2-40B4-BE49-F238E27FC236}">
                  <a16:creationId xmlns:a16="http://schemas.microsoft.com/office/drawing/2014/main" id="{55D0D696-4FC0-400D-87BA-DE5FD4961D94}"/>
                </a:ext>
              </a:extLst>
            </p:cNvPr>
            <p:cNvSpPr>
              <a:spLocks/>
            </p:cNvSpPr>
            <p:nvPr/>
          </p:nvSpPr>
          <p:spPr bwMode="auto">
            <a:xfrm>
              <a:off x="4193000" y="4341366"/>
              <a:ext cx="93532" cy="166279"/>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6" name="Freeform 425">
              <a:extLst>
                <a:ext uri="{FF2B5EF4-FFF2-40B4-BE49-F238E27FC236}">
                  <a16:creationId xmlns:a16="http://schemas.microsoft.com/office/drawing/2014/main" id="{489D0315-FA1B-4D7D-89A0-716E51FA967D}"/>
                </a:ext>
              </a:extLst>
            </p:cNvPr>
            <p:cNvSpPr>
              <a:spLocks/>
            </p:cNvSpPr>
            <p:nvPr/>
          </p:nvSpPr>
          <p:spPr bwMode="auto">
            <a:xfrm>
              <a:off x="4193000" y="4341366"/>
              <a:ext cx="93532" cy="166279"/>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7" name="Freeform 426">
              <a:extLst>
                <a:ext uri="{FF2B5EF4-FFF2-40B4-BE49-F238E27FC236}">
                  <a16:creationId xmlns:a16="http://schemas.microsoft.com/office/drawing/2014/main" id="{B3341C94-FC06-403B-AD93-1F897D7AC151}"/>
                </a:ext>
              </a:extLst>
            </p:cNvPr>
            <p:cNvSpPr>
              <a:spLocks/>
            </p:cNvSpPr>
            <p:nvPr/>
          </p:nvSpPr>
          <p:spPr bwMode="auto">
            <a:xfrm>
              <a:off x="5000147" y="4718958"/>
              <a:ext cx="45034" cy="45034"/>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8" name="Freeform 427">
              <a:extLst>
                <a:ext uri="{FF2B5EF4-FFF2-40B4-BE49-F238E27FC236}">
                  <a16:creationId xmlns:a16="http://schemas.microsoft.com/office/drawing/2014/main" id="{4C16F5A8-F02A-46FA-99C1-E9F13B957AE2}"/>
                </a:ext>
              </a:extLst>
            </p:cNvPr>
            <p:cNvSpPr>
              <a:spLocks/>
            </p:cNvSpPr>
            <p:nvPr/>
          </p:nvSpPr>
          <p:spPr bwMode="auto">
            <a:xfrm>
              <a:off x="5000147" y="4718958"/>
              <a:ext cx="45034" cy="45034"/>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9" name="Freeform 428">
              <a:extLst>
                <a:ext uri="{FF2B5EF4-FFF2-40B4-BE49-F238E27FC236}">
                  <a16:creationId xmlns:a16="http://schemas.microsoft.com/office/drawing/2014/main" id="{52959189-2001-4502-9355-5A7C74049D85}"/>
                </a:ext>
              </a:extLst>
            </p:cNvPr>
            <p:cNvSpPr>
              <a:spLocks/>
            </p:cNvSpPr>
            <p:nvPr/>
          </p:nvSpPr>
          <p:spPr bwMode="auto">
            <a:xfrm>
              <a:off x="4671053" y="5290543"/>
              <a:ext cx="412234" cy="387985"/>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0" name="Freeform 429">
              <a:extLst>
                <a:ext uri="{FF2B5EF4-FFF2-40B4-BE49-F238E27FC236}">
                  <a16:creationId xmlns:a16="http://schemas.microsoft.com/office/drawing/2014/main" id="{FEEF85BB-185C-456D-A66B-DEA231BEC4DA}"/>
                </a:ext>
              </a:extLst>
            </p:cNvPr>
            <p:cNvSpPr>
              <a:spLocks/>
            </p:cNvSpPr>
            <p:nvPr/>
          </p:nvSpPr>
          <p:spPr bwMode="auto">
            <a:xfrm>
              <a:off x="4671053" y="5290543"/>
              <a:ext cx="412234" cy="387985"/>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1" name="Freeform 430">
              <a:extLst>
                <a:ext uri="{FF2B5EF4-FFF2-40B4-BE49-F238E27FC236}">
                  <a16:creationId xmlns:a16="http://schemas.microsoft.com/office/drawing/2014/main" id="{7C9D2A66-D9CF-4190-8B79-4827574846FF}"/>
                </a:ext>
              </a:extLst>
            </p:cNvPr>
            <p:cNvSpPr>
              <a:spLocks/>
            </p:cNvSpPr>
            <p:nvPr/>
          </p:nvSpPr>
          <p:spPr bwMode="auto">
            <a:xfrm>
              <a:off x="5020932" y="4951056"/>
              <a:ext cx="266740" cy="502302"/>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2" name="Freeform 431">
              <a:extLst>
                <a:ext uri="{FF2B5EF4-FFF2-40B4-BE49-F238E27FC236}">
                  <a16:creationId xmlns:a16="http://schemas.microsoft.com/office/drawing/2014/main" id="{75971AD7-657B-45C0-9F70-9D745D16C799}"/>
                </a:ext>
              </a:extLst>
            </p:cNvPr>
            <p:cNvSpPr>
              <a:spLocks/>
            </p:cNvSpPr>
            <p:nvPr/>
          </p:nvSpPr>
          <p:spPr bwMode="auto">
            <a:xfrm>
              <a:off x="5020932" y="4951056"/>
              <a:ext cx="266740" cy="502302"/>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 name="Freeform 432">
              <a:extLst>
                <a:ext uri="{FF2B5EF4-FFF2-40B4-BE49-F238E27FC236}">
                  <a16:creationId xmlns:a16="http://schemas.microsoft.com/office/drawing/2014/main" id="{5E0FF967-E626-452E-B125-88D237BE06F3}"/>
                </a:ext>
              </a:extLst>
            </p:cNvPr>
            <p:cNvSpPr>
              <a:spLocks/>
            </p:cNvSpPr>
            <p:nvPr/>
          </p:nvSpPr>
          <p:spPr bwMode="auto">
            <a:xfrm>
              <a:off x="5010540" y="4680852"/>
              <a:ext cx="270204" cy="308309"/>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 name="Freeform 433">
              <a:extLst>
                <a:ext uri="{FF2B5EF4-FFF2-40B4-BE49-F238E27FC236}">
                  <a16:creationId xmlns:a16="http://schemas.microsoft.com/office/drawing/2014/main" id="{372061F4-46D9-4222-BAA3-119772AD1CF1}"/>
                </a:ext>
              </a:extLst>
            </p:cNvPr>
            <p:cNvSpPr>
              <a:spLocks/>
            </p:cNvSpPr>
            <p:nvPr/>
          </p:nvSpPr>
          <p:spPr bwMode="auto">
            <a:xfrm>
              <a:off x="5010540" y="4680852"/>
              <a:ext cx="270204" cy="308309"/>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 name="Freeform 434">
              <a:extLst>
                <a:ext uri="{FF2B5EF4-FFF2-40B4-BE49-F238E27FC236}">
                  <a16:creationId xmlns:a16="http://schemas.microsoft.com/office/drawing/2014/main" id="{554A0A9C-0B8B-4157-87D9-60DB2A340ECE}"/>
                </a:ext>
              </a:extLst>
            </p:cNvPr>
            <p:cNvSpPr>
              <a:spLocks/>
            </p:cNvSpPr>
            <p:nvPr/>
          </p:nvSpPr>
          <p:spPr bwMode="auto">
            <a:xfrm>
              <a:off x="5007076" y="4535358"/>
              <a:ext cx="128174" cy="155887"/>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6" name="Freeform 435">
              <a:extLst>
                <a:ext uri="{FF2B5EF4-FFF2-40B4-BE49-F238E27FC236}">
                  <a16:creationId xmlns:a16="http://schemas.microsoft.com/office/drawing/2014/main" id="{6A8091AC-0451-4FE0-9E93-E45BD6DACAC0}"/>
                </a:ext>
              </a:extLst>
            </p:cNvPr>
            <p:cNvSpPr>
              <a:spLocks/>
            </p:cNvSpPr>
            <p:nvPr/>
          </p:nvSpPr>
          <p:spPr bwMode="auto">
            <a:xfrm>
              <a:off x="5007076" y="4535358"/>
              <a:ext cx="128174" cy="155887"/>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7" name="Freeform 436">
              <a:extLst>
                <a:ext uri="{FF2B5EF4-FFF2-40B4-BE49-F238E27FC236}">
                  <a16:creationId xmlns:a16="http://schemas.microsoft.com/office/drawing/2014/main" id="{0248D50E-71B4-4747-AFF4-F0CBDD252960}"/>
                </a:ext>
              </a:extLst>
            </p:cNvPr>
            <p:cNvSpPr>
              <a:spLocks/>
            </p:cNvSpPr>
            <p:nvPr/>
          </p:nvSpPr>
          <p:spPr bwMode="auto">
            <a:xfrm>
              <a:off x="4799227" y="4864452"/>
              <a:ext cx="308309" cy="301381"/>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8" name="Freeform 437">
              <a:extLst>
                <a:ext uri="{FF2B5EF4-FFF2-40B4-BE49-F238E27FC236}">
                  <a16:creationId xmlns:a16="http://schemas.microsoft.com/office/drawing/2014/main" id="{74B4979E-7465-459A-80A2-A7B4D2023300}"/>
                </a:ext>
              </a:extLst>
            </p:cNvPr>
            <p:cNvSpPr>
              <a:spLocks/>
            </p:cNvSpPr>
            <p:nvPr/>
          </p:nvSpPr>
          <p:spPr bwMode="auto">
            <a:xfrm>
              <a:off x="4799227" y="4864452"/>
              <a:ext cx="308309" cy="301381"/>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9" name="Freeform 438">
              <a:extLst>
                <a:ext uri="{FF2B5EF4-FFF2-40B4-BE49-F238E27FC236}">
                  <a16:creationId xmlns:a16="http://schemas.microsoft.com/office/drawing/2014/main" id="{BC0F709F-41E4-4B64-AD76-8E0A37605320}"/>
                </a:ext>
              </a:extLst>
            </p:cNvPr>
            <p:cNvSpPr>
              <a:spLocks/>
            </p:cNvSpPr>
            <p:nvPr/>
          </p:nvSpPr>
          <p:spPr bwMode="auto">
            <a:xfrm>
              <a:off x="4594842" y="3991487"/>
              <a:ext cx="277132" cy="453804"/>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0" name="Freeform 439">
              <a:extLst>
                <a:ext uri="{FF2B5EF4-FFF2-40B4-BE49-F238E27FC236}">
                  <a16:creationId xmlns:a16="http://schemas.microsoft.com/office/drawing/2014/main" id="{0AA706EA-2BD2-40C6-AFC5-AFB070536800}"/>
                </a:ext>
              </a:extLst>
            </p:cNvPr>
            <p:cNvSpPr>
              <a:spLocks/>
            </p:cNvSpPr>
            <p:nvPr/>
          </p:nvSpPr>
          <p:spPr bwMode="auto">
            <a:xfrm>
              <a:off x="4594842" y="3991487"/>
              <a:ext cx="277132" cy="453804"/>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1" name="Freeform 440">
              <a:extLst>
                <a:ext uri="{FF2B5EF4-FFF2-40B4-BE49-F238E27FC236}">
                  <a16:creationId xmlns:a16="http://schemas.microsoft.com/office/drawing/2014/main" id="{85413369-D5DB-4DC4-BE08-0E21C34BEABE}"/>
                </a:ext>
              </a:extLst>
            </p:cNvPr>
            <p:cNvSpPr>
              <a:spLocks/>
            </p:cNvSpPr>
            <p:nvPr/>
          </p:nvSpPr>
          <p:spPr bwMode="auto">
            <a:xfrm>
              <a:off x="4269212" y="3967238"/>
              <a:ext cx="394913" cy="329094"/>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2" name="Freeform 441">
              <a:extLst>
                <a:ext uri="{FF2B5EF4-FFF2-40B4-BE49-F238E27FC236}">
                  <a16:creationId xmlns:a16="http://schemas.microsoft.com/office/drawing/2014/main" id="{05FCE49E-F841-49DD-980E-E1E653079250}"/>
                </a:ext>
              </a:extLst>
            </p:cNvPr>
            <p:cNvSpPr>
              <a:spLocks/>
            </p:cNvSpPr>
            <p:nvPr/>
          </p:nvSpPr>
          <p:spPr bwMode="auto">
            <a:xfrm>
              <a:off x="4269212" y="3967238"/>
              <a:ext cx="394913" cy="329094"/>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3" name="Freeform 442">
              <a:extLst>
                <a:ext uri="{FF2B5EF4-FFF2-40B4-BE49-F238E27FC236}">
                  <a16:creationId xmlns:a16="http://schemas.microsoft.com/office/drawing/2014/main" id="{C4970958-E132-4760-AD7B-E154CF0934F1}"/>
                </a:ext>
              </a:extLst>
            </p:cNvPr>
            <p:cNvSpPr>
              <a:spLocks/>
            </p:cNvSpPr>
            <p:nvPr/>
          </p:nvSpPr>
          <p:spPr bwMode="auto">
            <a:xfrm>
              <a:off x="3856978" y="4240905"/>
              <a:ext cx="86604" cy="31177"/>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4" name="Freeform 443">
              <a:extLst>
                <a:ext uri="{FF2B5EF4-FFF2-40B4-BE49-F238E27FC236}">
                  <a16:creationId xmlns:a16="http://schemas.microsoft.com/office/drawing/2014/main" id="{7C7AB7EA-B2F9-42AB-86B5-43E75CAFD86D}"/>
                </a:ext>
              </a:extLst>
            </p:cNvPr>
            <p:cNvSpPr>
              <a:spLocks/>
            </p:cNvSpPr>
            <p:nvPr/>
          </p:nvSpPr>
          <p:spPr bwMode="auto">
            <a:xfrm>
              <a:off x="3856978" y="4240905"/>
              <a:ext cx="86604" cy="31177"/>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5" name="Freeform 444">
              <a:extLst>
                <a:ext uri="{FF2B5EF4-FFF2-40B4-BE49-F238E27FC236}">
                  <a16:creationId xmlns:a16="http://schemas.microsoft.com/office/drawing/2014/main" id="{101605DB-92ED-4B7C-8F5F-EC1BEE3271B9}"/>
                </a:ext>
              </a:extLst>
            </p:cNvPr>
            <p:cNvSpPr>
              <a:spLocks/>
            </p:cNvSpPr>
            <p:nvPr/>
          </p:nvSpPr>
          <p:spPr bwMode="auto">
            <a:xfrm>
              <a:off x="3853514" y="4275547"/>
              <a:ext cx="79675" cy="38106"/>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6" name="Freeform 445">
              <a:extLst>
                <a:ext uri="{FF2B5EF4-FFF2-40B4-BE49-F238E27FC236}">
                  <a16:creationId xmlns:a16="http://schemas.microsoft.com/office/drawing/2014/main" id="{B4C8A0C7-883D-4DB0-9321-DBCC4C43210E}"/>
                </a:ext>
              </a:extLst>
            </p:cNvPr>
            <p:cNvSpPr>
              <a:spLocks/>
            </p:cNvSpPr>
            <p:nvPr/>
          </p:nvSpPr>
          <p:spPr bwMode="auto">
            <a:xfrm>
              <a:off x="3853514" y="4275547"/>
              <a:ext cx="79675" cy="38106"/>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7" name="Freeform 446">
              <a:extLst>
                <a:ext uri="{FF2B5EF4-FFF2-40B4-BE49-F238E27FC236}">
                  <a16:creationId xmlns:a16="http://schemas.microsoft.com/office/drawing/2014/main" id="{7448C81A-84BF-49CB-B58C-AA3500918355}"/>
                </a:ext>
              </a:extLst>
            </p:cNvPr>
            <p:cNvSpPr>
              <a:spLocks/>
            </p:cNvSpPr>
            <p:nvPr/>
          </p:nvSpPr>
          <p:spPr bwMode="auto">
            <a:xfrm>
              <a:off x="5329242" y="4982233"/>
              <a:ext cx="207849" cy="412234"/>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8" name="Freeform 447">
              <a:extLst>
                <a:ext uri="{FF2B5EF4-FFF2-40B4-BE49-F238E27FC236}">
                  <a16:creationId xmlns:a16="http://schemas.microsoft.com/office/drawing/2014/main" id="{627F251F-624F-4F81-8419-A488A303A4EA}"/>
                </a:ext>
              </a:extLst>
            </p:cNvPr>
            <p:cNvSpPr>
              <a:spLocks/>
            </p:cNvSpPr>
            <p:nvPr/>
          </p:nvSpPr>
          <p:spPr bwMode="auto">
            <a:xfrm>
              <a:off x="5329242" y="4982233"/>
              <a:ext cx="207849" cy="412234"/>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9" name="Freeform 448">
              <a:extLst>
                <a:ext uri="{FF2B5EF4-FFF2-40B4-BE49-F238E27FC236}">
                  <a16:creationId xmlns:a16="http://schemas.microsoft.com/office/drawing/2014/main" id="{1B8B5C6B-A863-42F0-A364-9E08B1A623D2}"/>
                </a:ext>
              </a:extLst>
            </p:cNvPr>
            <p:cNvSpPr>
              <a:spLocks/>
            </p:cNvSpPr>
            <p:nvPr/>
          </p:nvSpPr>
          <p:spPr bwMode="auto">
            <a:xfrm>
              <a:off x="5301528" y="4299796"/>
              <a:ext cx="55426" cy="51962"/>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0" name="Freeform 449">
              <a:extLst>
                <a:ext uri="{FF2B5EF4-FFF2-40B4-BE49-F238E27FC236}">
                  <a16:creationId xmlns:a16="http://schemas.microsoft.com/office/drawing/2014/main" id="{30204AF0-A94C-4B56-BA26-E0B0DA3F909B}"/>
                </a:ext>
              </a:extLst>
            </p:cNvPr>
            <p:cNvSpPr>
              <a:spLocks/>
            </p:cNvSpPr>
            <p:nvPr/>
          </p:nvSpPr>
          <p:spPr bwMode="auto">
            <a:xfrm>
              <a:off x="5301528" y="4299796"/>
              <a:ext cx="55426" cy="51962"/>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1" name="Freeform 450">
              <a:extLst>
                <a:ext uri="{FF2B5EF4-FFF2-40B4-BE49-F238E27FC236}">
                  <a16:creationId xmlns:a16="http://schemas.microsoft.com/office/drawing/2014/main" id="{41CF9FE8-B4AD-42B4-9A77-1E9DDE89E525}"/>
                </a:ext>
              </a:extLst>
            </p:cNvPr>
            <p:cNvSpPr>
              <a:spLocks/>
            </p:cNvSpPr>
            <p:nvPr/>
          </p:nvSpPr>
          <p:spPr bwMode="auto">
            <a:xfrm>
              <a:off x="5090215" y="4933735"/>
              <a:ext cx="79675" cy="193992"/>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2" name="Freeform 451">
              <a:extLst>
                <a:ext uri="{FF2B5EF4-FFF2-40B4-BE49-F238E27FC236}">
                  <a16:creationId xmlns:a16="http://schemas.microsoft.com/office/drawing/2014/main" id="{F7B774B8-B645-4083-A565-14FC34783115}"/>
                </a:ext>
              </a:extLst>
            </p:cNvPr>
            <p:cNvSpPr>
              <a:spLocks/>
            </p:cNvSpPr>
            <p:nvPr/>
          </p:nvSpPr>
          <p:spPr bwMode="auto">
            <a:xfrm>
              <a:off x="5090215" y="4933735"/>
              <a:ext cx="79675" cy="193992"/>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3" name="Freeform 452">
              <a:extLst>
                <a:ext uri="{FF2B5EF4-FFF2-40B4-BE49-F238E27FC236}">
                  <a16:creationId xmlns:a16="http://schemas.microsoft.com/office/drawing/2014/main" id="{7C553B87-1CCA-4BF0-810D-FA1BCBC9510D}"/>
                </a:ext>
              </a:extLst>
            </p:cNvPr>
            <p:cNvSpPr>
              <a:spLocks/>
            </p:cNvSpPr>
            <p:nvPr/>
          </p:nvSpPr>
          <p:spPr bwMode="auto">
            <a:xfrm>
              <a:off x="4449347" y="3537683"/>
              <a:ext cx="100460" cy="187064"/>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4" name="Freeform 453">
              <a:extLst>
                <a:ext uri="{FF2B5EF4-FFF2-40B4-BE49-F238E27FC236}">
                  <a16:creationId xmlns:a16="http://schemas.microsoft.com/office/drawing/2014/main" id="{B07C38CC-506E-4D7F-BADB-A0C1E6AA170F}"/>
                </a:ext>
              </a:extLst>
            </p:cNvPr>
            <p:cNvSpPr>
              <a:spLocks/>
            </p:cNvSpPr>
            <p:nvPr/>
          </p:nvSpPr>
          <p:spPr bwMode="auto">
            <a:xfrm>
              <a:off x="4449347" y="3537683"/>
              <a:ext cx="100460" cy="187064"/>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5" name="Freeform 454">
              <a:extLst>
                <a:ext uri="{FF2B5EF4-FFF2-40B4-BE49-F238E27FC236}">
                  <a16:creationId xmlns:a16="http://schemas.microsoft.com/office/drawing/2014/main" id="{0C812931-E2AF-4E9C-BC70-08B94BE0E86F}"/>
                </a:ext>
              </a:extLst>
            </p:cNvPr>
            <p:cNvSpPr>
              <a:spLocks/>
            </p:cNvSpPr>
            <p:nvPr/>
          </p:nvSpPr>
          <p:spPr bwMode="auto">
            <a:xfrm>
              <a:off x="3981687" y="3589645"/>
              <a:ext cx="259811" cy="245955"/>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6" name="Freeform 455">
              <a:extLst>
                <a:ext uri="{FF2B5EF4-FFF2-40B4-BE49-F238E27FC236}">
                  <a16:creationId xmlns:a16="http://schemas.microsoft.com/office/drawing/2014/main" id="{E095FEB0-085A-4FE7-9FF9-44B52FF795DE}"/>
                </a:ext>
              </a:extLst>
            </p:cNvPr>
            <p:cNvSpPr>
              <a:spLocks/>
            </p:cNvSpPr>
            <p:nvPr/>
          </p:nvSpPr>
          <p:spPr bwMode="auto">
            <a:xfrm>
              <a:off x="3981687" y="3589645"/>
              <a:ext cx="259811" cy="245955"/>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7" name="Freeform 456">
              <a:extLst>
                <a:ext uri="{FF2B5EF4-FFF2-40B4-BE49-F238E27FC236}">
                  <a16:creationId xmlns:a16="http://schemas.microsoft.com/office/drawing/2014/main" id="{D41F9CCB-9C34-4E18-9CD4-24C9CCC3B617}"/>
                </a:ext>
              </a:extLst>
            </p:cNvPr>
            <p:cNvSpPr>
              <a:spLocks/>
            </p:cNvSpPr>
            <p:nvPr/>
          </p:nvSpPr>
          <p:spPr bwMode="auto">
            <a:xfrm>
              <a:off x="3981687" y="3589645"/>
              <a:ext cx="259811" cy="245955"/>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8" name="Freeform 457">
              <a:extLst>
                <a:ext uri="{FF2B5EF4-FFF2-40B4-BE49-F238E27FC236}">
                  <a16:creationId xmlns:a16="http://schemas.microsoft.com/office/drawing/2014/main" id="{DE0AA670-E610-405D-ABC4-6EB367FE5695}"/>
                </a:ext>
              </a:extLst>
            </p:cNvPr>
            <p:cNvSpPr>
              <a:spLocks/>
            </p:cNvSpPr>
            <p:nvPr/>
          </p:nvSpPr>
          <p:spPr bwMode="auto">
            <a:xfrm>
              <a:off x="3981687" y="3589645"/>
              <a:ext cx="259811" cy="245955"/>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9" name="Freeform 458">
              <a:extLst>
                <a:ext uri="{FF2B5EF4-FFF2-40B4-BE49-F238E27FC236}">
                  <a16:creationId xmlns:a16="http://schemas.microsoft.com/office/drawing/2014/main" id="{F9D33167-0994-4902-9B19-4A0ECAE7E440}"/>
                </a:ext>
              </a:extLst>
            </p:cNvPr>
            <p:cNvSpPr>
              <a:spLocks/>
            </p:cNvSpPr>
            <p:nvPr/>
          </p:nvSpPr>
          <p:spPr bwMode="auto">
            <a:xfrm>
              <a:off x="3981687" y="3589645"/>
              <a:ext cx="259811" cy="245955"/>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0" name="Freeform 459">
              <a:extLst>
                <a:ext uri="{FF2B5EF4-FFF2-40B4-BE49-F238E27FC236}">
                  <a16:creationId xmlns:a16="http://schemas.microsoft.com/office/drawing/2014/main" id="{4232269C-76D6-4DF8-8B17-29837510A0AE}"/>
                </a:ext>
              </a:extLst>
            </p:cNvPr>
            <p:cNvSpPr>
              <a:spLocks/>
            </p:cNvSpPr>
            <p:nvPr/>
          </p:nvSpPr>
          <p:spPr bwMode="auto">
            <a:xfrm>
              <a:off x="5027861" y="5408324"/>
              <a:ext cx="38106" cy="45034"/>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1" name="Freeform 460">
              <a:extLst>
                <a:ext uri="{FF2B5EF4-FFF2-40B4-BE49-F238E27FC236}">
                  <a16:creationId xmlns:a16="http://schemas.microsoft.com/office/drawing/2014/main" id="{315F3A8E-1FE0-4B88-AD71-312DD54DC7A2}"/>
                </a:ext>
              </a:extLst>
            </p:cNvPr>
            <p:cNvSpPr>
              <a:spLocks/>
            </p:cNvSpPr>
            <p:nvPr/>
          </p:nvSpPr>
          <p:spPr bwMode="auto">
            <a:xfrm>
              <a:off x="5027861" y="5408324"/>
              <a:ext cx="38106" cy="45034"/>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2" name="Freeform 461">
              <a:extLst>
                <a:ext uri="{FF2B5EF4-FFF2-40B4-BE49-F238E27FC236}">
                  <a16:creationId xmlns:a16="http://schemas.microsoft.com/office/drawing/2014/main" id="{AB6A574C-D121-4A5D-9C04-096363D84F47}"/>
                </a:ext>
              </a:extLst>
            </p:cNvPr>
            <p:cNvSpPr>
              <a:spLocks/>
            </p:cNvSpPr>
            <p:nvPr/>
          </p:nvSpPr>
          <p:spPr bwMode="auto">
            <a:xfrm>
              <a:off x="4920472" y="5491463"/>
              <a:ext cx="72747" cy="62355"/>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3" name="Freeform 462">
              <a:extLst>
                <a:ext uri="{FF2B5EF4-FFF2-40B4-BE49-F238E27FC236}">
                  <a16:creationId xmlns:a16="http://schemas.microsoft.com/office/drawing/2014/main" id="{45AF66F4-AD2A-454A-8258-D6843E9009FE}"/>
                </a:ext>
              </a:extLst>
            </p:cNvPr>
            <p:cNvSpPr>
              <a:spLocks/>
            </p:cNvSpPr>
            <p:nvPr/>
          </p:nvSpPr>
          <p:spPr bwMode="auto">
            <a:xfrm>
              <a:off x="4920472" y="5491463"/>
              <a:ext cx="72747" cy="62355"/>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4" name="Freeform 463">
              <a:extLst>
                <a:ext uri="{FF2B5EF4-FFF2-40B4-BE49-F238E27FC236}">
                  <a16:creationId xmlns:a16="http://schemas.microsoft.com/office/drawing/2014/main" id="{E4AC63DB-3C57-4D1A-98B5-F4A024523D89}"/>
                </a:ext>
              </a:extLst>
            </p:cNvPr>
            <p:cNvSpPr>
              <a:spLocks/>
            </p:cNvSpPr>
            <p:nvPr/>
          </p:nvSpPr>
          <p:spPr bwMode="auto">
            <a:xfrm>
              <a:off x="2436676" y="4074626"/>
              <a:ext cx="76211" cy="69283"/>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5" name="Freeform 464">
              <a:extLst>
                <a:ext uri="{FF2B5EF4-FFF2-40B4-BE49-F238E27FC236}">
                  <a16:creationId xmlns:a16="http://schemas.microsoft.com/office/drawing/2014/main" id="{8027785E-B8BE-4038-A044-41D540422E4E}"/>
                </a:ext>
              </a:extLst>
            </p:cNvPr>
            <p:cNvSpPr>
              <a:spLocks/>
            </p:cNvSpPr>
            <p:nvPr/>
          </p:nvSpPr>
          <p:spPr bwMode="auto">
            <a:xfrm>
              <a:off x="2436676" y="4074626"/>
              <a:ext cx="76211" cy="69283"/>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6" name="Freeform 465">
              <a:extLst>
                <a:ext uri="{FF2B5EF4-FFF2-40B4-BE49-F238E27FC236}">
                  <a16:creationId xmlns:a16="http://schemas.microsoft.com/office/drawing/2014/main" id="{A8F26F31-9BD0-498F-8059-7E3215AF5C14}"/>
                </a:ext>
              </a:extLst>
            </p:cNvPr>
            <p:cNvSpPr>
              <a:spLocks/>
            </p:cNvSpPr>
            <p:nvPr/>
          </p:nvSpPr>
          <p:spPr bwMode="auto">
            <a:xfrm>
              <a:off x="2751914" y="4414113"/>
              <a:ext cx="110853" cy="218241"/>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7" name="Freeform 466">
              <a:extLst>
                <a:ext uri="{FF2B5EF4-FFF2-40B4-BE49-F238E27FC236}">
                  <a16:creationId xmlns:a16="http://schemas.microsoft.com/office/drawing/2014/main" id="{0B9700F5-3B30-4475-8547-ADB8826166F1}"/>
                </a:ext>
              </a:extLst>
            </p:cNvPr>
            <p:cNvSpPr>
              <a:spLocks/>
            </p:cNvSpPr>
            <p:nvPr/>
          </p:nvSpPr>
          <p:spPr bwMode="auto">
            <a:xfrm>
              <a:off x="2751914" y="4414113"/>
              <a:ext cx="110853" cy="218241"/>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8" name="Freeform 467">
              <a:extLst>
                <a:ext uri="{FF2B5EF4-FFF2-40B4-BE49-F238E27FC236}">
                  <a16:creationId xmlns:a16="http://schemas.microsoft.com/office/drawing/2014/main" id="{5E1B580E-ED8E-4A82-8E26-F167BDBCA297}"/>
                </a:ext>
              </a:extLst>
            </p:cNvPr>
            <p:cNvSpPr>
              <a:spLocks/>
            </p:cNvSpPr>
            <p:nvPr/>
          </p:nvSpPr>
          <p:spPr bwMode="auto">
            <a:xfrm>
              <a:off x="2429748" y="4535358"/>
              <a:ext cx="1001139" cy="1118920"/>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9" name="Freeform 468">
              <a:extLst>
                <a:ext uri="{FF2B5EF4-FFF2-40B4-BE49-F238E27FC236}">
                  <a16:creationId xmlns:a16="http://schemas.microsoft.com/office/drawing/2014/main" id="{7437A1F0-CD18-4474-B6C3-C30B5252D8B5}"/>
                </a:ext>
              </a:extLst>
            </p:cNvPr>
            <p:cNvSpPr>
              <a:spLocks/>
            </p:cNvSpPr>
            <p:nvPr/>
          </p:nvSpPr>
          <p:spPr bwMode="auto">
            <a:xfrm>
              <a:off x="2429748" y="4535358"/>
              <a:ext cx="1001139" cy="1118920"/>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0" name="Freeform 469">
              <a:extLst>
                <a:ext uri="{FF2B5EF4-FFF2-40B4-BE49-F238E27FC236}">
                  <a16:creationId xmlns:a16="http://schemas.microsoft.com/office/drawing/2014/main" id="{27D15D46-5001-465C-B47E-1E5DC36B244B}"/>
                </a:ext>
              </a:extLst>
            </p:cNvPr>
            <p:cNvSpPr>
              <a:spLocks/>
            </p:cNvSpPr>
            <p:nvPr/>
          </p:nvSpPr>
          <p:spPr bwMode="auto">
            <a:xfrm>
              <a:off x="2727665" y="5214331"/>
              <a:ext cx="228634" cy="256347"/>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1" name="Freeform 470">
              <a:extLst>
                <a:ext uri="{FF2B5EF4-FFF2-40B4-BE49-F238E27FC236}">
                  <a16:creationId xmlns:a16="http://schemas.microsoft.com/office/drawing/2014/main" id="{E3FFE50C-9788-44D9-ADC0-730BC7A81F47}"/>
                </a:ext>
              </a:extLst>
            </p:cNvPr>
            <p:cNvSpPr>
              <a:spLocks/>
            </p:cNvSpPr>
            <p:nvPr/>
          </p:nvSpPr>
          <p:spPr bwMode="auto">
            <a:xfrm>
              <a:off x="2727665" y="5214331"/>
              <a:ext cx="228634" cy="256347"/>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2" name="Freeform 471">
              <a:extLst>
                <a:ext uri="{FF2B5EF4-FFF2-40B4-BE49-F238E27FC236}">
                  <a16:creationId xmlns:a16="http://schemas.microsoft.com/office/drawing/2014/main" id="{94A37B16-40B6-4249-AB51-BA520325BA0F}"/>
                </a:ext>
              </a:extLst>
            </p:cNvPr>
            <p:cNvSpPr>
              <a:spLocks/>
            </p:cNvSpPr>
            <p:nvPr/>
          </p:nvSpPr>
          <p:spPr bwMode="auto">
            <a:xfrm>
              <a:off x="2859303" y="5543426"/>
              <a:ext cx="135102" cy="148958"/>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3" name="Freeform 472">
              <a:extLst>
                <a:ext uri="{FF2B5EF4-FFF2-40B4-BE49-F238E27FC236}">
                  <a16:creationId xmlns:a16="http://schemas.microsoft.com/office/drawing/2014/main" id="{9D5F2D7B-6761-4102-B1FC-FEACD0F8C6BA}"/>
                </a:ext>
              </a:extLst>
            </p:cNvPr>
            <p:cNvSpPr>
              <a:spLocks/>
            </p:cNvSpPr>
            <p:nvPr/>
          </p:nvSpPr>
          <p:spPr bwMode="auto">
            <a:xfrm>
              <a:off x="2859303" y="5543426"/>
              <a:ext cx="135102" cy="148958"/>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4" name="Freeform 473">
              <a:extLst>
                <a:ext uri="{FF2B5EF4-FFF2-40B4-BE49-F238E27FC236}">
                  <a16:creationId xmlns:a16="http://schemas.microsoft.com/office/drawing/2014/main" id="{50402DF6-DE39-4F1A-8B04-AC115988DD8A}"/>
                </a:ext>
              </a:extLst>
            </p:cNvPr>
            <p:cNvSpPr>
              <a:spLocks/>
            </p:cNvSpPr>
            <p:nvPr/>
          </p:nvSpPr>
          <p:spPr bwMode="auto">
            <a:xfrm>
              <a:off x="2547529" y="4947592"/>
              <a:ext cx="311774" cy="384521"/>
            </a:xfrm>
            <a:custGeom>
              <a:avLst/>
              <a:gdLst>
                <a:gd name="T0" fmla="*/ 172 w 180"/>
                <a:gd name="T1" fmla="*/ 170 h 222"/>
                <a:gd name="T2" fmla="*/ 180 w 180"/>
                <a:gd name="T3" fmla="*/ 154 h 222"/>
                <a:gd name="T4" fmla="*/ 178 w 180"/>
                <a:gd name="T5" fmla="*/ 142 h 222"/>
                <a:gd name="T6" fmla="*/ 174 w 180"/>
                <a:gd name="T7" fmla="*/ 138 h 222"/>
                <a:gd name="T8" fmla="*/ 172 w 180"/>
                <a:gd name="T9" fmla="*/ 128 h 222"/>
                <a:gd name="T10" fmla="*/ 166 w 180"/>
                <a:gd name="T11" fmla="*/ 126 h 222"/>
                <a:gd name="T12" fmla="*/ 164 w 180"/>
                <a:gd name="T13" fmla="*/ 122 h 222"/>
                <a:gd name="T14" fmla="*/ 162 w 180"/>
                <a:gd name="T15" fmla="*/ 114 h 222"/>
                <a:gd name="T16" fmla="*/ 146 w 180"/>
                <a:gd name="T17" fmla="*/ 116 h 222"/>
                <a:gd name="T18" fmla="*/ 140 w 180"/>
                <a:gd name="T19" fmla="*/ 114 h 222"/>
                <a:gd name="T20" fmla="*/ 134 w 180"/>
                <a:gd name="T21" fmla="*/ 108 h 222"/>
                <a:gd name="T22" fmla="*/ 132 w 180"/>
                <a:gd name="T23" fmla="*/ 96 h 222"/>
                <a:gd name="T24" fmla="*/ 134 w 180"/>
                <a:gd name="T25" fmla="*/ 86 h 222"/>
                <a:gd name="T26" fmla="*/ 140 w 180"/>
                <a:gd name="T27" fmla="*/ 82 h 222"/>
                <a:gd name="T28" fmla="*/ 134 w 180"/>
                <a:gd name="T29" fmla="*/ 82 h 222"/>
                <a:gd name="T30" fmla="*/ 132 w 180"/>
                <a:gd name="T31" fmla="*/ 76 h 222"/>
                <a:gd name="T32" fmla="*/ 132 w 180"/>
                <a:gd name="T33" fmla="*/ 68 h 222"/>
                <a:gd name="T34" fmla="*/ 122 w 180"/>
                <a:gd name="T35" fmla="*/ 64 h 222"/>
                <a:gd name="T36" fmla="*/ 108 w 180"/>
                <a:gd name="T37" fmla="*/ 64 h 222"/>
                <a:gd name="T38" fmla="*/ 108 w 180"/>
                <a:gd name="T39" fmla="*/ 56 h 222"/>
                <a:gd name="T40" fmla="*/ 104 w 180"/>
                <a:gd name="T41" fmla="*/ 54 h 222"/>
                <a:gd name="T42" fmla="*/ 94 w 180"/>
                <a:gd name="T43" fmla="*/ 50 h 222"/>
                <a:gd name="T44" fmla="*/ 86 w 180"/>
                <a:gd name="T45" fmla="*/ 48 h 222"/>
                <a:gd name="T46" fmla="*/ 72 w 180"/>
                <a:gd name="T47" fmla="*/ 48 h 222"/>
                <a:gd name="T48" fmla="*/ 64 w 180"/>
                <a:gd name="T49" fmla="*/ 36 h 222"/>
                <a:gd name="T50" fmla="*/ 64 w 180"/>
                <a:gd name="T51" fmla="*/ 10 h 222"/>
                <a:gd name="T52" fmla="*/ 60 w 180"/>
                <a:gd name="T53" fmla="*/ 2 h 222"/>
                <a:gd name="T54" fmla="*/ 44 w 180"/>
                <a:gd name="T55" fmla="*/ 0 h 222"/>
                <a:gd name="T56" fmla="*/ 42 w 180"/>
                <a:gd name="T57" fmla="*/ 4 h 222"/>
                <a:gd name="T58" fmla="*/ 40 w 180"/>
                <a:gd name="T59" fmla="*/ 12 h 222"/>
                <a:gd name="T60" fmla="*/ 34 w 180"/>
                <a:gd name="T61" fmla="*/ 10 h 222"/>
                <a:gd name="T62" fmla="*/ 30 w 180"/>
                <a:gd name="T63" fmla="*/ 16 h 222"/>
                <a:gd name="T64" fmla="*/ 20 w 180"/>
                <a:gd name="T65" fmla="*/ 24 h 222"/>
                <a:gd name="T66" fmla="*/ 4 w 180"/>
                <a:gd name="T67" fmla="*/ 24 h 222"/>
                <a:gd name="T68" fmla="*/ 16 w 180"/>
                <a:gd name="T69" fmla="*/ 42 h 222"/>
                <a:gd name="T70" fmla="*/ 14 w 180"/>
                <a:gd name="T71" fmla="*/ 54 h 222"/>
                <a:gd name="T72" fmla="*/ 6 w 180"/>
                <a:gd name="T73" fmla="*/ 62 h 222"/>
                <a:gd name="T74" fmla="*/ 8 w 180"/>
                <a:gd name="T75" fmla="*/ 80 h 222"/>
                <a:gd name="T76" fmla="*/ 4 w 180"/>
                <a:gd name="T77" fmla="*/ 104 h 222"/>
                <a:gd name="T78" fmla="*/ 10 w 180"/>
                <a:gd name="T79" fmla="*/ 114 h 222"/>
                <a:gd name="T80" fmla="*/ 6 w 180"/>
                <a:gd name="T81" fmla="*/ 118 h 222"/>
                <a:gd name="T82" fmla="*/ 2 w 180"/>
                <a:gd name="T83" fmla="*/ 124 h 222"/>
                <a:gd name="T84" fmla="*/ 8 w 180"/>
                <a:gd name="T85" fmla="*/ 138 h 222"/>
                <a:gd name="T86" fmla="*/ 10 w 180"/>
                <a:gd name="T87" fmla="*/ 150 h 222"/>
                <a:gd name="T88" fmla="*/ 14 w 180"/>
                <a:gd name="T89" fmla="*/ 158 h 222"/>
                <a:gd name="T90" fmla="*/ 24 w 180"/>
                <a:gd name="T91" fmla="*/ 166 h 222"/>
                <a:gd name="T92" fmla="*/ 24 w 180"/>
                <a:gd name="T93" fmla="*/ 190 h 222"/>
                <a:gd name="T94" fmla="*/ 28 w 180"/>
                <a:gd name="T95" fmla="*/ 204 h 222"/>
                <a:gd name="T96" fmla="*/ 38 w 180"/>
                <a:gd name="T97" fmla="*/ 218 h 222"/>
                <a:gd name="T98" fmla="*/ 50 w 180"/>
                <a:gd name="T99" fmla="*/ 210 h 222"/>
                <a:gd name="T100" fmla="*/ 56 w 180"/>
                <a:gd name="T101" fmla="*/ 204 h 222"/>
                <a:gd name="T102" fmla="*/ 68 w 180"/>
                <a:gd name="T103" fmla="*/ 214 h 222"/>
                <a:gd name="T104" fmla="*/ 84 w 180"/>
                <a:gd name="T105" fmla="*/ 222 h 222"/>
                <a:gd name="T106" fmla="*/ 94 w 180"/>
                <a:gd name="T107" fmla="*/ 216 h 222"/>
                <a:gd name="T108" fmla="*/ 108 w 180"/>
                <a:gd name="T109" fmla="*/ 186 h 222"/>
                <a:gd name="T110" fmla="*/ 112 w 180"/>
                <a:gd name="T111" fmla="*/ 170 h 222"/>
                <a:gd name="T112" fmla="*/ 128 w 180"/>
                <a:gd name="T113" fmla="*/ 164 h 222"/>
                <a:gd name="T114" fmla="*/ 140 w 180"/>
                <a:gd name="T115" fmla="*/ 156 h 222"/>
                <a:gd name="T116" fmla="*/ 150 w 180"/>
                <a:gd name="T117" fmla="*/ 156 h 222"/>
                <a:gd name="T118" fmla="*/ 162 w 180"/>
                <a:gd name="T119" fmla="*/ 16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 h="222">
                  <a:moveTo>
                    <a:pt x="164" y="172"/>
                  </a:moveTo>
                  <a:lnTo>
                    <a:pt x="164" y="172"/>
                  </a:lnTo>
                  <a:lnTo>
                    <a:pt x="168" y="172"/>
                  </a:lnTo>
                  <a:lnTo>
                    <a:pt x="170" y="170"/>
                  </a:lnTo>
                  <a:lnTo>
                    <a:pt x="172" y="170"/>
                  </a:lnTo>
                  <a:lnTo>
                    <a:pt x="172" y="170"/>
                  </a:lnTo>
                  <a:lnTo>
                    <a:pt x="172" y="170"/>
                  </a:lnTo>
                  <a:lnTo>
                    <a:pt x="174" y="168"/>
                  </a:lnTo>
                  <a:lnTo>
                    <a:pt x="176" y="166"/>
                  </a:lnTo>
                  <a:lnTo>
                    <a:pt x="176" y="164"/>
                  </a:lnTo>
                  <a:lnTo>
                    <a:pt x="178" y="162"/>
                  </a:lnTo>
                  <a:lnTo>
                    <a:pt x="178" y="160"/>
                  </a:lnTo>
                  <a:lnTo>
                    <a:pt x="178" y="158"/>
                  </a:lnTo>
                  <a:lnTo>
                    <a:pt x="180" y="154"/>
                  </a:lnTo>
                  <a:lnTo>
                    <a:pt x="180" y="152"/>
                  </a:lnTo>
                  <a:lnTo>
                    <a:pt x="180" y="150"/>
                  </a:lnTo>
                  <a:lnTo>
                    <a:pt x="180" y="146"/>
                  </a:lnTo>
                  <a:lnTo>
                    <a:pt x="180" y="144"/>
                  </a:lnTo>
                  <a:lnTo>
                    <a:pt x="180" y="144"/>
                  </a:lnTo>
                  <a:lnTo>
                    <a:pt x="178" y="142"/>
                  </a:lnTo>
                  <a:lnTo>
                    <a:pt x="178" y="142"/>
                  </a:lnTo>
                  <a:lnTo>
                    <a:pt x="178" y="142"/>
                  </a:lnTo>
                  <a:lnTo>
                    <a:pt x="176" y="140"/>
                  </a:lnTo>
                  <a:lnTo>
                    <a:pt x="174" y="140"/>
                  </a:lnTo>
                  <a:lnTo>
                    <a:pt x="174" y="140"/>
                  </a:lnTo>
                  <a:lnTo>
                    <a:pt x="174" y="138"/>
                  </a:lnTo>
                  <a:lnTo>
                    <a:pt x="174" y="138"/>
                  </a:lnTo>
                  <a:lnTo>
                    <a:pt x="174" y="138"/>
                  </a:lnTo>
                  <a:lnTo>
                    <a:pt x="174" y="136"/>
                  </a:lnTo>
                  <a:lnTo>
                    <a:pt x="174" y="132"/>
                  </a:lnTo>
                  <a:lnTo>
                    <a:pt x="174" y="132"/>
                  </a:lnTo>
                  <a:lnTo>
                    <a:pt x="172" y="130"/>
                  </a:lnTo>
                  <a:lnTo>
                    <a:pt x="172" y="128"/>
                  </a:lnTo>
                  <a:lnTo>
                    <a:pt x="172" y="128"/>
                  </a:lnTo>
                  <a:lnTo>
                    <a:pt x="172" y="128"/>
                  </a:lnTo>
                  <a:lnTo>
                    <a:pt x="172" y="128"/>
                  </a:lnTo>
                  <a:lnTo>
                    <a:pt x="172" y="126"/>
                  </a:lnTo>
                  <a:lnTo>
                    <a:pt x="170" y="126"/>
                  </a:lnTo>
                  <a:lnTo>
                    <a:pt x="170" y="126"/>
                  </a:lnTo>
                  <a:lnTo>
                    <a:pt x="168" y="126"/>
                  </a:lnTo>
                  <a:lnTo>
                    <a:pt x="166" y="126"/>
                  </a:lnTo>
                  <a:lnTo>
                    <a:pt x="166" y="126"/>
                  </a:lnTo>
                  <a:lnTo>
                    <a:pt x="164" y="126"/>
                  </a:lnTo>
                  <a:lnTo>
                    <a:pt x="164" y="126"/>
                  </a:lnTo>
                  <a:lnTo>
                    <a:pt x="164" y="126"/>
                  </a:lnTo>
                  <a:lnTo>
                    <a:pt x="164" y="126"/>
                  </a:lnTo>
                  <a:lnTo>
                    <a:pt x="164" y="126"/>
                  </a:lnTo>
                  <a:lnTo>
                    <a:pt x="164" y="124"/>
                  </a:lnTo>
                  <a:lnTo>
                    <a:pt x="164" y="122"/>
                  </a:lnTo>
                  <a:lnTo>
                    <a:pt x="164" y="120"/>
                  </a:lnTo>
                  <a:lnTo>
                    <a:pt x="164" y="118"/>
                  </a:lnTo>
                  <a:lnTo>
                    <a:pt x="164" y="118"/>
                  </a:lnTo>
                  <a:lnTo>
                    <a:pt x="164" y="116"/>
                  </a:lnTo>
                  <a:lnTo>
                    <a:pt x="162" y="116"/>
                  </a:lnTo>
                  <a:lnTo>
                    <a:pt x="162" y="114"/>
                  </a:lnTo>
                  <a:lnTo>
                    <a:pt x="162" y="114"/>
                  </a:lnTo>
                  <a:lnTo>
                    <a:pt x="160" y="114"/>
                  </a:lnTo>
                  <a:lnTo>
                    <a:pt x="160" y="114"/>
                  </a:lnTo>
                  <a:lnTo>
                    <a:pt x="158" y="114"/>
                  </a:lnTo>
                  <a:lnTo>
                    <a:pt x="156" y="114"/>
                  </a:lnTo>
                  <a:lnTo>
                    <a:pt x="152" y="114"/>
                  </a:lnTo>
                  <a:lnTo>
                    <a:pt x="150" y="116"/>
                  </a:lnTo>
                  <a:lnTo>
                    <a:pt x="146" y="116"/>
                  </a:lnTo>
                  <a:lnTo>
                    <a:pt x="146" y="116"/>
                  </a:lnTo>
                  <a:lnTo>
                    <a:pt x="144" y="116"/>
                  </a:lnTo>
                  <a:lnTo>
                    <a:pt x="144" y="116"/>
                  </a:lnTo>
                  <a:lnTo>
                    <a:pt x="142" y="116"/>
                  </a:lnTo>
                  <a:lnTo>
                    <a:pt x="142" y="116"/>
                  </a:lnTo>
                  <a:lnTo>
                    <a:pt x="142" y="114"/>
                  </a:lnTo>
                  <a:lnTo>
                    <a:pt x="140" y="114"/>
                  </a:lnTo>
                  <a:lnTo>
                    <a:pt x="140" y="112"/>
                  </a:lnTo>
                  <a:lnTo>
                    <a:pt x="138" y="110"/>
                  </a:lnTo>
                  <a:lnTo>
                    <a:pt x="138" y="110"/>
                  </a:lnTo>
                  <a:lnTo>
                    <a:pt x="138" y="110"/>
                  </a:lnTo>
                  <a:lnTo>
                    <a:pt x="136" y="110"/>
                  </a:lnTo>
                  <a:lnTo>
                    <a:pt x="134" y="110"/>
                  </a:lnTo>
                  <a:lnTo>
                    <a:pt x="134" y="108"/>
                  </a:lnTo>
                  <a:lnTo>
                    <a:pt x="134" y="108"/>
                  </a:lnTo>
                  <a:lnTo>
                    <a:pt x="134" y="108"/>
                  </a:lnTo>
                  <a:lnTo>
                    <a:pt x="132" y="106"/>
                  </a:lnTo>
                  <a:lnTo>
                    <a:pt x="132" y="104"/>
                  </a:lnTo>
                  <a:lnTo>
                    <a:pt x="132" y="102"/>
                  </a:lnTo>
                  <a:lnTo>
                    <a:pt x="132" y="98"/>
                  </a:lnTo>
                  <a:lnTo>
                    <a:pt x="132" y="96"/>
                  </a:lnTo>
                  <a:lnTo>
                    <a:pt x="132" y="92"/>
                  </a:lnTo>
                  <a:lnTo>
                    <a:pt x="132" y="90"/>
                  </a:lnTo>
                  <a:lnTo>
                    <a:pt x="132" y="90"/>
                  </a:lnTo>
                  <a:lnTo>
                    <a:pt x="134" y="88"/>
                  </a:lnTo>
                  <a:lnTo>
                    <a:pt x="134" y="88"/>
                  </a:lnTo>
                  <a:lnTo>
                    <a:pt x="134" y="88"/>
                  </a:lnTo>
                  <a:lnTo>
                    <a:pt x="134" y="86"/>
                  </a:lnTo>
                  <a:lnTo>
                    <a:pt x="138" y="86"/>
                  </a:lnTo>
                  <a:lnTo>
                    <a:pt x="138" y="84"/>
                  </a:lnTo>
                  <a:lnTo>
                    <a:pt x="140" y="84"/>
                  </a:lnTo>
                  <a:lnTo>
                    <a:pt x="140" y="84"/>
                  </a:lnTo>
                  <a:lnTo>
                    <a:pt x="140" y="84"/>
                  </a:lnTo>
                  <a:lnTo>
                    <a:pt x="140" y="84"/>
                  </a:lnTo>
                  <a:lnTo>
                    <a:pt x="140" y="82"/>
                  </a:lnTo>
                  <a:lnTo>
                    <a:pt x="140" y="82"/>
                  </a:lnTo>
                  <a:lnTo>
                    <a:pt x="140" y="82"/>
                  </a:lnTo>
                  <a:lnTo>
                    <a:pt x="140" y="82"/>
                  </a:lnTo>
                  <a:lnTo>
                    <a:pt x="138" y="82"/>
                  </a:lnTo>
                  <a:lnTo>
                    <a:pt x="138" y="82"/>
                  </a:lnTo>
                  <a:lnTo>
                    <a:pt x="134" y="82"/>
                  </a:lnTo>
                  <a:lnTo>
                    <a:pt x="134" y="82"/>
                  </a:lnTo>
                  <a:lnTo>
                    <a:pt x="134" y="82"/>
                  </a:lnTo>
                  <a:lnTo>
                    <a:pt x="134" y="82"/>
                  </a:lnTo>
                  <a:lnTo>
                    <a:pt x="132" y="80"/>
                  </a:lnTo>
                  <a:lnTo>
                    <a:pt x="132" y="80"/>
                  </a:lnTo>
                  <a:lnTo>
                    <a:pt x="132" y="80"/>
                  </a:lnTo>
                  <a:lnTo>
                    <a:pt x="132" y="78"/>
                  </a:lnTo>
                  <a:lnTo>
                    <a:pt x="132" y="76"/>
                  </a:lnTo>
                  <a:lnTo>
                    <a:pt x="132" y="74"/>
                  </a:lnTo>
                  <a:lnTo>
                    <a:pt x="132" y="72"/>
                  </a:lnTo>
                  <a:lnTo>
                    <a:pt x="132" y="70"/>
                  </a:lnTo>
                  <a:lnTo>
                    <a:pt x="132" y="70"/>
                  </a:lnTo>
                  <a:lnTo>
                    <a:pt x="132" y="68"/>
                  </a:lnTo>
                  <a:lnTo>
                    <a:pt x="132" y="68"/>
                  </a:lnTo>
                  <a:lnTo>
                    <a:pt x="132" y="68"/>
                  </a:lnTo>
                  <a:lnTo>
                    <a:pt x="130" y="66"/>
                  </a:lnTo>
                  <a:lnTo>
                    <a:pt x="130" y="66"/>
                  </a:lnTo>
                  <a:lnTo>
                    <a:pt x="128" y="66"/>
                  </a:lnTo>
                  <a:lnTo>
                    <a:pt x="128" y="66"/>
                  </a:lnTo>
                  <a:lnTo>
                    <a:pt x="124" y="66"/>
                  </a:lnTo>
                  <a:lnTo>
                    <a:pt x="124" y="66"/>
                  </a:lnTo>
                  <a:lnTo>
                    <a:pt x="122" y="64"/>
                  </a:lnTo>
                  <a:lnTo>
                    <a:pt x="120" y="64"/>
                  </a:lnTo>
                  <a:lnTo>
                    <a:pt x="116" y="64"/>
                  </a:lnTo>
                  <a:lnTo>
                    <a:pt x="114" y="64"/>
                  </a:lnTo>
                  <a:lnTo>
                    <a:pt x="112" y="64"/>
                  </a:lnTo>
                  <a:lnTo>
                    <a:pt x="110" y="64"/>
                  </a:lnTo>
                  <a:lnTo>
                    <a:pt x="110" y="64"/>
                  </a:lnTo>
                  <a:lnTo>
                    <a:pt x="108" y="64"/>
                  </a:lnTo>
                  <a:lnTo>
                    <a:pt x="108" y="62"/>
                  </a:lnTo>
                  <a:lnTo>
                    <a:pt x="108" y="62"/>
                  </a:lnTo>
                  <a:lnTo>
                    <a:pt x="108" y="62"/>
                  </a:lnTo>
                  <a:lnTo>
                    <a:pt x="108" y="60"/>
                  </a:lnTo>
                  <a:lnTo>
                    <a:pt x="108" y="58"/>
                  </a:lnTo>
                  <a:lnTo>
                    <a:pt x="108" y="58"/>
                  </a:lnTo>
                  <a:lnTo>
                    <a:pt x="108" y="56"/>
                  </a:lnTo>
                  <a:lnTo>
                    <a:pt x="108" y="56"/>
                  </a:lnTo>
                  <a:lnTo>
                    <a:pt x="106" y="54"/>
                  </a:lnTo>
                  <a:lnTo>
                    <a:pt x="106" y="54"/>
                  </a:lnTo>
                  <a:lnTo>
                    <a:pt x="106" y="54"/>
                  </a:lnTo>
                  <a:lnTo>
                    <a:pt x="106" y="54"/>
                  </a:lnTo>
                  <a:lnTo>
                    <a:pt x="104" y="54"/>
                  </a:lnTo>
                  <a:lnTo>
                    <a:pt x="104" y="54"/>
                  </a:lnTo>
                  <a:lnTo>
                    <a:pt x="102" y="52"/>
                  </a:lnTo>
                  <a:lnTo>
                    <a:pt x="98" y="52"/>
                  </a:lnTo>
                  <a:lnTo>
                    <a:pt x="98" y="52"/>
                  </a:lnTo>
                  <a:lnTo>
                    <a:pt x="96" y="52"/>
                  </a:lnTo>
                  <a:lnTo>
                    <a:pt x="96" y="52"/>
                  </a:lnTo>
                  <a:lnTo>
                    <a:pt x="96" y="50"/>
                  </a:lnTo>
                  <a:lnTo>
                    <a:pt x="94" y="50"/>
                  </a:lnTo>
                  <a:lnTo>
                    <a:pt x="94" y="48"/>
                  </a:lnTo>
                  <a:lnTo>
                    <a:pt x="94" y="48"/>
                  </a:lnTo>
                  <a:lnTo>
                    <a:pt x="94" y="48"/>
                  </a:lnTo>
                  <a:lnTo>
                    <a:pt x="92" y="48"/>
                  </a:lnTo>
                  <a:lnTo>
                    <a:pt x="90" y="48"/>
                  </a:lnTo>
                  <a:lnTo>
                    <a:pt x="90" y="48"/>
                  </a:lnTo>
                  <a:lnTo>
                    <a:pt x="86" y="48"/>
                  </a:lnTo>
                  <a:lnTo>
                    <a:pt x="82" y="48"/>
                  </a:lnTo>
                  <a:lnTo>
                    <a:pt x="80" y="48"/>
                  </a:lnTo>
                  <a:lnTo>
                    <a:pt x="76" y="48"/>
                  </a:lnTo>
                  <a:lnTo>
                    <a:pt x="76" y="48"/>
                  </a:lnTo>
                  <a:lnTo>
                    <a:pt x="74" y="48"/>
                  </a:lnTo>
                  <a:lnTo>
                    <a:pt x="72" y="48"/>
                  </a:lnTo>
                  <a:lnTo>
                    <a:pt x="72" y="48"/>
                  </a:lnTo>
                  <a:lnTo>
                    <a:pt x="72" y="48"/>
                  </a:lnTo>
                  <a:lnTo>
                    <a:pt x="70" y="48"/>
                  </a:lnTo>
                  <a:lnTo>
                    <a:pt x="70" y="46"/>
                  </a:lnTo>
                  <a:lnTo>
                    <a:pt x="68" y="44"/>
                  </a:lnTo>
                  <a:lnTo>
                    <a:pt x="68" y="42"/>
                  </a:lnTo>
                  <a:lnTo>
                    <a:pt x="66" y="38"/>
                  </a:lnTo>
                  <a:lnTo>
                    <a:pt x="64" y="36"/>
                  </a:lnTo>
                  <a:lnTo>
                    <a:pt x="64" y="32"/>
                  </a:lnTo>
                  <a:lnTo>
                    <a:pt x="64" y="30"/>
                  </a:lnTo>
                  <a:lnTo>
                    <a:pt x="62" y="30"/>
                  </a:lnTo>
                  <a:lnTo>
                    <a:pt x="62" y="26"/>
                  </a:lnTo>
                  <a:lnTo>
                    <a:pt x="64" y="16"/>
                  </a:lnTo>
                  <a:lnTo>
                    <a:pt x="64" y="12"/>
                  </a:lnTo>
                  <a:lnTo>
                    <a:pt x="64" y="10"/>
                  </a:lnTo>
                  <a:lnTo>
                    <a:pt x="64" y="8"/>
                  </a:lnTo>
                  <a:lnTo>
                    <a:pt x="62" y="6"/>
                  </a:lnTo>
                  <a:lnTo>
                    <a:pt x="62" y="6"/>
                  </a:lnTo>
                  <a:lnTo>
                    <a:pt x="62" y="4"/>
                  </a:lnTo>
                  <a:lnTo>
                    <a:pt x="62" y="2"/>
                  </a:lnTo>
                  <a:lnTo>
                    <a:pt x="60" y="2"/>
                  </a:lnTo>
                  <a:lnTo>
                    <a:pt x="60" y="2"/>
                  </a:lnTo>
                  <a:lnTo>
                    <a:pt x="58" y="2"/>
                  </a:lnTo>
                  <a:lnTo>
                    <a:pt x="58" y="0"/>
                  </a:lnTo>
                  <a:lnTo>
                    <a:pt x="54" y="0"/>
                  </a:lnTo>
                  <a:lnTo>
                    <a:pt x="52" y="0"/>
                  </a:lnTo>
                  <a:lnTo>
                    <a:pt x="48" y="0"/>
                  </a:lnTo>
                  <a:lnTo>
                    <a:pt x="46" y="0"/>
                  </a:lnTo>
                  <a:lnTo>
                    <a:pt x="44" y="0"/>
                  </a:lnTo>
                  <a:lnTo>
                    <a:pt x="44" y="0"/>
                  </a:lnTo>
                  <a:lnTo>
                    <a:pt x="42" y="0"/>
                  </a:lnTo>
                  <a:lnTo>
                    <a:pt x="42" y="0"/>
                  </a:lnTo>
                  <a:lnTo>
                    <a:pt x="42" y="2"/>
                  </a:lnTo>
                  <a:lnTo>
                    <a:pt x="42" y="2"/>
                  </a:lnTo>
                  <a:lnTo>
                    <a:pt x="42" y="4"/>
                  </a:lnTo>
                  <a:lnTo>
                    <a:pt x="42" y="4"/>
                  </a:lnTo>
                  <a:lnTo>
                    <a:pt x="42" y="6"/>
                  </a:lnTo>
                  <a:lnTo>
                    <a:pt x="42" y="8"/>
                  </a:lnTo>
                  <a:lnTo>
                    <a:pt x="42" y="10"/>
                  </a:lnTo>
                  <a:lnTo>
                    <a:pt x="40" y="10"/>
                  </a:lnTo>
                  <a:lnTo>
                    <a:pt x="40" y="12"/>
                  </a:lnTo>
                  <a:lnTo>
                    <a:pt x="40" y="12"/>
                  </a:lnTo>
                  <a:lnTo>
                    <a:pt x="40" y="12"/>
                  </a:lnTo>
                  <a:lnTo>
                    <a:pt x="40" y="12"/>
                  </a:lnTo>
                  <a:lnTo>
                    <a:pt x="38" y="12"/>
                  </a:lnTo>
                  <a:lnTo>
                    <a:pt x="38" y="12"/>
                  </a:lnTo>
                  <a:lnTo>
                    <a:pt x="36" y="12"/>
                  </a:lnTo>
                  <a:lnTo>
                    <a:pt x="34" y="10"/>
                  </a:lnTo>
                  <a:lnTo>
                    <a:pt x="34" y="10"/>
                  </a:lnTo>
                  <a:lnTo>
                    <a:pt x="34" y="10"/>
                  </a:lnTo>
                  <a:lnTo>
                    <a:pt x="32" y="10"/>
                  </a:lnTo>
                  <a:lnTo>
                    <a:pt x="32" y="10"/>
                  </a:lnTo>
                  <a:lnTo>
                    <a:pt x="32" y="12"/>
                  </a:lnTo>
                  <a:lnTo>
                    <a:pt x="32" y="12"/>
                  </a:lnTo>
                  <a:lnTo>
                    <a:pt x="30" y="14"/>
                  </a:lnTo>
                  <a:lnTo>
                    <a:pt x="30" y="16"/>
                  </a:lnTo>
                  <a:lnTo>
                    <a:pt x="30" y="16"/>
                  </a:lnTo>
                  <a:lnTo>
                    <a:pt x="28" y="18"/>
                  </a:lnTo>
                  <a:lnTo>
                    <a:pt x="28" y="18"/>
                  </a:lnTo>
                  <a:lnTo>
                    <a:pt x="26" y="20"/>
                  </a:lnTo>
                  <a:lnTo>
                    <a:pt x="26" y="20"/>
                  </a:lnTo>
                  <a:lnTo>
                    <a:pt x="24" y="22"/>
                  </a:lnTo>
                  <a:lnTo>
                    <a:pt x="22" y="22"/>
                  </a:lnTo>
                  <a:lnTo>
                    <a:pt x="20" y="24"/>
                  </a:lnTo>
                  <a:lnTo>
                    <a:pt x="18" y="24"/>
                  </a:lnTo>
                  <a:lnTo>
                    <a:pt x="16" y="26"/>
                  </a:lnTo>
                  <a:lnTo>
                    <a:pt x="16" y="26"/>
                  </a:lnTo>
                  <a:lnTo>
                    <a:pt x="14" y="26"/>
                  </a:lnTo>
                  <a:lnTo>
                    <a:pt x="12" y="26"/>
                  </a:lnTo>
                  <a:lnTo>
                    <a:pt x="8" y="24"/>
                  </a:lnTo>
                  <a:lnTo>
                    <a:pt x="4" y="24"/>
                  </a:lnTo>
                  <a:lnTo>
                    <a:pt x="6" y="26"/>
                  </a:lnTo>
                  <a:lnTo>
                    <a:pt x="10" y="32"/>
                  </a:lnTo>
                  <a:lnTo>
                    <a:pt x="12" y="34"/>
                  </a:lnTo>
                  <a:lnTo>
                    <a:pt x="14" y="36"/>
                  </a:lnTo>
                  <a:lnTo>
                    <a:pt x="14" y="40"/>
                  </a:lnTo>
                  <a:lnTo>
                    <a:pt x="16" y="40"/>
                  </a:lnTo>
                  <a:lnTo>
                    <a:pt x="16" y="42"/>
                  </a:lnTo>
                  <a:lnTo>
                    <a:pt x="16" y="44"/>
                  </a:lnTo>
                  <a:lnTo>
                    <a:pt x="16" y="46"/>
                  </a:lnTo>
                  <a:lnTo>
                    <a:pt x="16" y="48"/>
                  </a:lnTo>
                  <a:lnTo>
                    <a:pt x="16" y="50"/>
                  </a:lnTo>
                  <a:lnTo>
                    <a:pt x="16" y="52"/>
                  </a:lnTo>
                  <a:lnTo>
                    <a:pt x="14" y="54"/>
                  </a:lnTo>
                  <a:lnTo>
                    <a:pt x="14" y="54"/>
                  </a:lnTo>
                  <a:lnTo>
                    <a:pt x="14" y="56"/>
                  </a:lnTo>
                  <a:lnTo>
                    <a:pt x="14" y="58"/>
                  </a:lnTo>
                  <a:lnTo>
                    <a:pt x="12" y="58"/>
                  </a:lnTo>
                  <a:lnTo>
                    <a:pt x="10" y="60"/>
                  </a:lnTo>
                  <a:lnTo>
                    <a:pt x="8" y="60"/>
                  </a:lnTo>
                  <a:lnTo>
                    <a:pt x="8" y="62"/>
                  </a:lnTo>
                  <a:lnTo>
                    <a:pt x="6" y="62"/>
                  </a:lnTo>
                  <a:lnTo>
                    <a:pt x="6" y="64"/>
                  </a:lnTo>
                  <a:lnTo>
                    <a:pt x="6" y="64"/>
                  </a:lnTo>
                  <a:lnTo>
                    <a:pt x="6" y="66"/>
                  </a:lnTo>
                  <a:lnTo>
                    <a:pt x="6" y="70"/>
                  </a:lnTo>
                  <a:lnTo>
                    <a:pt x="6" y="72"/>
                  </a:lnTo>
                  <a:lnTo>
                    <a:pt x="8" y="78"/>
                  </a:lnTo>
                  <a:lnTo>
                    <a:pt x="8" y="80"/>
                  </a:lnTo>
                  <a:lnTo>
                    <a:pt x="8" y="82"/>
                  </a:lnTo>
                  <a:lnTo>
                    <a:pt x="8" y="84"/>
                  </a:lnTo>
                  <a:lnTo>
                    <a:pt x="6" y="88"/>
                  </a:lnTo>
                  <a:lnTo>
                    <a:pt x="6" y="94"/>
                  </a:lnTo>
                  <a:lnTo>
                    <a:pt x="6" y="98"/>
                  </a:lnTo>
                  <a:lnTo>
                    <a:pt x="4" y="102"/>
                  </a:lnTo>
                  <a:lnTo>
                    <a:pt x="4" y="104"/>
                  </a:lnTo>
                  <a:lnTo>
                    <a:pt x="4" y="106"/>
                  </a:lnTo>
                  <a:lnTo>
                    <a:pt x="6" y="108"/>
                  </a:lnTo>
                  <a:lnTo>
                    <a:pt x="6" y="108"/>
                  </a:lnTo>
                  <a:lnTo>
                    <a:pt x="6" y="110"/>
                  </a:lnTo>
                  <a:lnTo>
                    <a:pt x="8" y="112"/>
                  </a:lnTo>
                  <a:lnTo>
                    <a:pt x="8" y="112"/>
                  </a:lnTo>
                  <a:lnTo>
                    <a:pt x="10" y="114"/>
                  </a:lnTo>
                  <a:lnTo>
                    <a:pt x="10" y="114"/>
                  </a:lnTo>
                  <a:lnTo>
                    <a:pt x="10" y="116"/>
                  </a:lnTo>
                  <a:lnTo>
                    <a:pt x="10" y="116"/>
                  </a:lnTo>
                  <a:lnTo>
                    <a:pt x="10" y="116"/>
                  </a:lnTo>
                  <a:lnTo>
                    <a:pt x="10" y="116"/>
                  </a:lnTo>
                  <a:lnTo>
                    <a:pt x="8" y="118"/>
                  </a:lnTo>
                  <a:lnTo>
                    <a:pt x="6" y="118"/>
                  </a:lnTo>
                  <a:lnTo>
                    <a:pt x="6" y="118"/>
                  </a:lnTo>
                  <a:lnTo>
                    <a:pt x="6" y="118"/>
                  </a:lnTo>
                  <a:lnTo>
                    <a:pt x="4" y="118"/>
                  </a:lnTo>
                  <a:lnTo>
                    <a:pt x="4" y="118"/>
                  </a:lnTo>
                  <a:lnTo>
                    <a:pt x="4" y="120"/>
                  </a:lnTo>
                  <a:lnTo>
                    <a:pt x="2" y="122"/>
                  </a:lnTo>
                  <a:lnTo>
                    <a:pt x="2" y="124"/>
                  </a:lnTo>
                  <a:lnTo>
                    <a:pt x="0" y="128"/>
                  </a:lnTo>
                  <a:lnTo>
                    <a:pt x="0" y="130"/>
                  </a:lnTo>
                  <a:lnTo>
                    <a:pt x="2" y="130"/>
                  </a:lnTo>
                  <a:lnTo>
                    <a:pt x="4" y="132"/>
                  </a:lnTo>
                  <a:lnTo>
                    <a:pt x="8" y="136"/>
                  </a:lnTo>
                  <a:lnTo>
                    <a:pt x="8" y="136"/>
                  </a:lnTo>
                  <a:lnTo>
                    <a:pt x="8" y="138"/>
                  </a:lnTo>
                  <a:lnTo>
                    <a:pt x="10" y="138"/>
                  </a:lnTo>
                  <a:lnTo>
                    <a:pt x="10" y="140"/>
                  </a:lnTo>
                  <a:lnTo>
                    <a:pt x="10" y="140"/>
                  </a:lnTo>
                  <a:lnTo>
                    <a:pt x="10" y="142"/>
                  </a:lnTo>
                  <a:lnTo>
                    <a:pt x="10" y="146"/>
                  </a:lnTo>
                  <a:lnTo>
                    <a:pt x="10" y="148"/>
                  </a:lnTo>
                  <a:lnTo>
                    <a:pt x="10" y="150"/>
                  </a:lnTo>
                  <a:lnTo>
                    <a:pt x="10" y="152"/>
                  </a:lnTo>
                  <a:lnTo>
                    <a:pt x="10" y="152"/>
                  </a:lnTo>
                  <a:lnTo>
                    <a:pt x="10" y="152"/>
                  </a:lnTo>
                  <a:lnTo>
                    <a:pt x="10" y="154"/>
                  </a:lnTo>
                  <a:lnTo>
                    <a:pt x="12" y="154"/>
                  </a:lnTo>
                  <a:lnTo>
                    <a:pt x="12" y="156"/>
                  </a:lnTo>
                  <a:lnTo>
                    <a:pt x="14" y="158"/>
                  </a:lnTo>
                  <a:lnTo>
                    <a:pt x="18" y="158"/>
                  </a:lnTo>
                  <a:lnTo>
                    <a:pt x="20" y="160"/>
                  </a:lnTo>
                  <a:lnTo>
                    <a:pt x="22" y="162"/>
                  </a:lnTo>
                  <a:lnTo>
                    <a:pt x="22" y="164"/>
                  </a:lnTo>
                  <a:lnTo>
                    <a:pt x="24" y="164"/>
                  </a:lnTo>
                  <a:lnTo>
                    <a:pt x="24" y="166"/>
                  </a:lnTo>
                  <a:lnTo>
                    <a:pt x="24" y="166"/>
                  </a:lnTo>
                  <a:lnTo>
                    <a:pt x="24" y="168"/>
                  </a:lnTo>
                  <a:lnTo>
                    <a:pt x="24" y="170"/>
                  </a:lnTo>
                  <a:lnTo>
                    <a:pt x="24" y="172"/>
                  </a:lnTo>
                  <a:lnTo>
                    <a:pt x="24" y="176"/>
                  </a:lnTo>
                  <a:lnTo>
                    <a:pt x="24" y="180"/>
                  </a:lnTo>
                  <a:lnTo>
                    <a:pt x="24" y="186"/>
                  </a:lnTo>
                  <a:lnTo>
                    <a:pt x="24" y="190"/>
                  </a:lnTo>
                  <a:lnTo>
                    <a:pt x="24" y="192"/>
                  </a:lnTo>
                  <a:lnTo>
                    <a:pt x="24" y="194"/>
                  </a:lnTo>
                  <a:lnTo>
                    <a:pt x="24" y="196"/>
                  </a:lnTo>
                  <a:lnTo>
                    <a:pt x="24" y="196"/>
                  </a:lnTo>
                  <a:lnTo>
                    <a:pt x="24" y="198"/>
                  </a:lnTo>
                  <a:lnTo>
                    <a:pt x="26" y="202"/>
                  </a:lnTo>
                  <a:lnTo>
                    <a:pt x="28" y="204"/>
                  </a:lnTo>
                  <a:lnTo>
                    <a:pt x="28" y="208"/>
                  </a:lnTo>
                  <a:lnTo>
                    <a:pt x="30" y="210"/>
                  </a:lnTo>
                  <a:lnTo>
                    <a:pt x="32" y="212"/>
                  </a:lnTo>
                  <a:lnTo>
                    <a:pt x="34" y="214"/>
                  </a:lnTo>
                  <a:lnTo>
                    <a:pt x="36" y="216"/>
                  </a:lnTo>
                  <a:lnTo>
                    <a:pt x="36" y="218"/>
                  </a:lnTo>
                  <a:lnTo>
                    <a:pt x="38" y="218"/>
                  </a:lnTo>
                  <a:lnTo>
                    <a:pt x="40" y="220"/>
                  </a:lnTo>
                  <a:lnTo>
                    <a:pt x="46" y="222"/>
                  </a:lnTo>
                  <a:lnTo>
                    <a:pt x="46" y="220"/>
                  </a:lnTo>
                  <a:lnTo>
                    <a:pt x="46" y="218"/>
                  </a:lnTo>
                  <a:lnTo>
                    <a:pt x="48" y="214"/>
                  </a:lnTo>
                  <a:lnTo>
                    <a:pt x="50" y="210"/>
                  </a:lnTo>
                  <a:lnTo>
                    <a:pt x="50" y="210"/>
                  </a:lnTo>
                  <a:lnTo>
                    <a:pt x="50" y="208"/>
                  </a:lnTo>
                  <a:lnTo>
                    <a:pt x="52" y="206"/>
                  </a:lnTo>
                  <a:lnTo>
                    <a:pt x="52" y="206"/>
                  </a:lnTo>
                  <a:lnTo>
                    <a:pt x="54" y="204"/>
                  </a:lnTo>
                  <a:lnTo>
                    <a:pt x="54" y="204"/>
                  </a:lnTo>
                  <a:lnTo>
                    <a:pt x="54" y="204"/>
                  </a:lnTo>
                  <a:lnTo>
                    <a:pt x="56" y="204"/>
                  </a:lnTo>
                  <a:lnTo>
                    <a:pt x="56" y="204"/>
                  </a:lnTo>
                  <a:lnTo>
                    <a:pt x="58" y="206"/>
                  </a:lnTo>
                  <a:lnTo>
                    <a:pt x="60" y="206"/>
                  </a:lnTo>
                  <a:lnTo>
                    <a:pt x="62" y="208"/>
                  </a:lnTo>
                  <a:lnTo>
                    <a:pt x="64" y="212"/>
                  </a:lnTo>
                  <a:lnTo>
                    <a:pt x="66" y="214"/>
                  </a:lnTo>
                  <a:lnTo>
                    <a:pt x="68" y="214"/>
                  </a:lnTo>
                  <a:lnTo>
                    <a:pt x="68" y="216"/>
                  </a:lnTo>
                  <a:lnTo>
                    <a:pt x="72" y="218"/>
                  </a:lnTo>
                  <a:lnTo>
                    <a:pt x="74" y="218"/>
                  </a:lnTo>
                  <a:lnTo>
                    <a:pt x="76" y="220"/>
                  </a:lnTo>
                  <a:lnTo>
                    <a:pt x="78" y="220"/>
                  </a:lnTo>
                  <a:lnTo>
                    <a:pt x="82" y="222"/>
                  </a:lnTo>
                  <a:lnTo>
                    <a:pt x="84" y="222"/>
                  </a:lnTo>
                  <a:lnTo>
                    <a:pt x="84" y="222"/>
                  </a:lnTo>
                  <a:lnTo>
                    <a:pt x="86" y="222"/>
                  </a:lnTo>
                  <a:lnTo>
                    <a:pt x="86" y="222"/>
                  </a:lnTo>
                  <a:lnTo>
                    <a:pt x="88" y="220"/>
                  </a:lnTo>
                  <a:lnTo>
                    <a:pt x="90" y="220"/>
                  </a:lnTo>
                  <a:lnTo>
                    <a:pt x="90" y="220"/>
                  </a:lnTo>
                  <a:lnTo>
                    <a:pt x="94" y="216"/>
                  </a:lnTo>
                  <a:lnTo>
                    <a:pt x="96" y="214"/>
                  </a:lnTo>
                  <a:lnTo>
                    <a:pt x="98" y="212"/>
                  </a:lnTo>
                  <a:lnTo>
                    <a:pt x="100" y="210"/>
                  </a:lnTo>
                  <a:lnTo>
                    <a:pt x="102" y="208"/>
                  </a:lnTo>
                  <a:lnTo>
                    <a:pt x="104" y="198"/>
                  </a:lnTo>
                  <a:lnTo>
                    <a:pt x="106" y="190"/>
                  </a:lnTo>
                  <a:lnTo>
                    <a:pt x="108" y="186"/>
                  </a:lnTo>
                  <a:lnTo>
                    <a:pt x="108" y="182"/>
                  </a:lnTo>
                  <a:lnTo>
                    <a:pt x="108" y="180"/>
                  </a:lnTo>
                  <a:lnTo>
                    <a:pt x="110" y="176"/>
                  </a:lnTo>
                  <a:lnTo>
                    <a:pt x="110" y="174"/>
                  </a:lnTo>
                  <a:lnTo>
                    <a:pt x="112" y="172"/>
                  </a:lnTo>
                  <a:lnTo>
                    <a:pt x="112" y="172"/>
                  </a:lnTo>
                  <a:lnTo>
                    <a:pt x="112" y="170"/>
                  </a:lnTo>
                  <a:lnTo>
                    <a:pt x="114" y="170"/>
                  </a:lnTo>
                  <a:lnTo>
                    <a:pt x="114" y="170"/>
                  </a:lnTo>
                  <a:lnTo>
                    <a:pt x="116" y="168"/>
                  </a:lnTo>
                  <a:lnTo>
                    <a:pt x="118" y="168"/>
                  </a:lnTo>
                  <a:lnTo>
                    <a:pt x="120" y="166"/>
                  </a:lnTo>
                  <a:lnTo>
                    <a:pt x="126" y="166"/>
                  </a:lnTo>
                  <a:lnTo>
                    <a:pt x="128" y="164"/>
                  </a:lnTo>
                  <a:lnTo>
                    <a:pt x="130" y="164"/>
                  </a:lnTo>
                  <a:lnTo>
                    <a:pt x="130" y="162"/>
                  </a:lnTo>
                  <a:lnTo>
                    <a:pt x="132" y="162"/>
                  </a:lnTo>
                  <a:lnTo>
                    <a:pt x="134" y="158"/>
                  </a:lnTo>
                  <a:lnTo>
                    <a:pt x="136" y="158"/>
                  </a:lnTo>
                  <a:lnTo>
                    <a:pt x="138" y="156"/>
                  </a:lnTo>
                  <a:lnTo>
                    <a:pt x="140" y="156"/>
                  </a:lnTo>
                  <a:lnTo>
                    <a:pt x="140" y="156"/>
                  </a:lnTo>
                  <a:lnTo>
                    <a:pt x="140" y="156"/>
                  </a:lnTo>
                  <a:lnTo>
                    <a:pt x="142" y="156"/>
                  </a:lnTo>
                  <a:lnTo>
                    <a:pt x="142" y="156"/>
                  </a:lnTo>
                  <a:lnTo>
                    <a:pt x="144" y="156"/>
                  </a:lnTo>
                  <a:lnTo>
                    <a:pt x="148" y="156"/>
                  </a:lnTo>
                  <a:lnTo>
                    <a:pt x="150" y="156"/>
                  </a:lnTo>
                  <a:lnTo>
                    <a:pt x="152" y="158"/>
                  </a:lnTo>
                  <a:lnTo>
                    <a:pt x="154" y="158"/>
                  </a:lnTo>
                  <a:lnTo>
                    <a:pt x="156" y="160"/>
                  </a:lnTo>
                  <a:lnTo>
                    <a:pt x="158" y="162"/>
                  </a:lnTo>
                  <a:lnTo>
                    <a:pt x="160" y="162"/>
                  </a:lnTo>
                  <a:lnTo>
                    <a:pt x="160" y="164"/>
                  </a:lnTo>
                  <a:lnTo>
                    <a:pt x="162" y="166"/>
                  </a:lnTo>
                  <a:lnTo>
                    <a:pt x="162" y="168"/>
                  </a:lnTo>
                  <a:lnTo>
                    <a:pt x="164" y="170"/>
                  </a:lnTo>
                  <a:lnTo>
                    <a:pt x="164" y="1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5" name="Freeform 474">
              <a:extLst>
                <a:ext uri="{FF2B5EF4-FFF2-40B4-BE49-F238E27FC236}">
                  <a16:creationId xmlns:a16="http://schemas.microsoft.com/office/drawing/2014/main" id="{52DF5F94-4AB8-4CE1-891B-4967AE17E97D}"/>
                </a:ext>
              </a:extLst>
            </p:cNvPr>
            <p:cNvSpPr>
              <a:spLocks/>
            </p:cNvSpPr>
            <p:nvPr/>
          </p:nvSpPr>
          <p:spPr bwMode="auto">
            <a:xfrm>
              <a:off x="2547529" y="4947592"/>
              <a:ext cx="311774" cy="384521"/>
            </a:xfrm>
            <a:custGeom>
              <a:avLst/>
              <a:gdLst>
                <a:gd name="T0" fmla="*/ 172 w 180"/>
                <a:gd name="T1" fmla="*/ 170 h 222"/>
                <a:gd name="T2" fmla="*/ 180 w 180"/>
                <a:gd name="T3" fmla="*/ 154 h 222"/>
                <a:gd name="T4" fmla="*/ 178 w 180"/>
                <a:gd name="T5" fmla="*/ 142 h 222"/>
                <a:gd name="T6" fmla="*/ 174 w 180"/>
                <a:gd name="T7" fmla="*/ 138 h 222"/>
                <a:gd name="T8" fmla="*/ 172 w 180"/>
                <a:gd name="T9" fmla="*/ 128 h 222"/>
                <a:gd name="T10" fmla="*/ 166 w 180"/>
                <a:gd name="T11" fmla="*/ 126 h 222"/>
                <a:gd name="T12" fmla="*/ 164 w 180"/>
                <a:gd name="T13" fmla="*/ 122 h 222"/>
                <a:gd name="T14" fmla="*/ 162 w 180"/>
                <a:gd name="T15" fmla="*/ 114 h 222"/>
                <a:gd name="T16" fmla="*/ 146 w 180"/>
                <a:gd name="T17" fmla="*/ 116 h 222"/>
                <a:gd name="T18" fmla="*/ 140 w 180"/>
                <a:gd name="T19" fmla="*/ 114 h 222"/>
                <a:gd name="T20" fmla="*/ 134 w 180"/>
                <a:gd name="T21" fmla="*/ 108 h 222"/>
                <a:gd name="T22" fmla="*/ 132 w 180"/>
                <a:gd name="T23" fmla="*/ 96 h 222"/>
                <a:gd name="T24" fmla="*/ 134 w 180"/>
                <a:gd name="T25" fmla="*/ 86 h 222"/>
                <a:gd name="T26" fmla="*/ 140 w 180"/>
                <a:gd name="T27" fmla="*/ 82 h 222"/>
                <a:gd name="T28" fmla="*/ 134 w 180"/>
                <a:gd name="T29" fmla="*/ 82 h 222"/>
                <a:gd name="T30" fmla="*/ 132 w 180"/>
                <a:gd name="T31" fmla="*/ 76 h 222"/>
                <a:gd name="T32" fmla="*/ 132 w 180"/>
                <a:gd name="T33" fmla="*/ 68 h 222"/>
                <a:gd name="T34" fmla="*/ 122 w 180"/>
                <a:gd name="T35" fmla="*/ 64 h 222"/>
                <a:gd name="T36" fmla="*/ 108 w 180"/>
                <a:gd name="T37" fmla="*/ 64 h 222"/>
                <a:gd name="T38" fmla="*/ 108 w 180"/>
                <a:gd name="T39" fmla="*/ 56 h 222"/>
                <a:gd name="T40" fmla="*/ 104 w 180"/>
                <a:gd name="T41" fmla="*/ 54 h 222"/>
                <a:gd name="T42" fmla="*/ 94 w 180"/>
                <a:gd name="T43" fmla="*/ 50 h 222"/>
                <a:gd name="T44" fmla="*/ 86 w 180"/>
                <a:gd name="T45" fmla="*/ 48 h 222"/>
                <a:gd name="T46" fmla="*/ 72 w 180"/>
                <a:gd name="T47" fmla="*/ 48 h 222"/>
                <a:gd name="T48" fmla="*/ 64 w 180"/>
                <a:gd name="T49" fmla="*/ 36 h 222"/>
                <a:gd name="T50" fmla="*/ 64 w 180"/>
                <a:gd name="T51" fmla="*/ 10 h 222"/>
                <a:gd name="T52" fmla="*/ 60 w 180"/>
                <a:gd name="T53" fmla="*/ 2 h 222"/>
                <a:gd name="T54" fmla="*/ 44 w 180"/>
                <a:gd name="T55" fmla="*/ 0 h 222"/>
                <a:gd name="T56" fmla="*/ 42 w 180"/>
                <a:gd name="T57" fmla="*/ 4 h 222"/>
                <a:gd name="T58" fmla="*/ 40 w 180"/>
                <a:gd name="T59" fmla="*/ 12 h 222"/>
                <a:gd name="T60" fmla="*/ 34 w 180"/>
                <a:gd name="T61" fmla="*/ 10 h 222"/>
                <a:gd name="T62" fmla="*/ 30 w 180"/>
                <a:gd name="T63" fmla="*/ 16 h 222"/>
                <a:gd name="T64" fmla="*/ 20 w 180"/>
                <a:gd name="T65" fmla="*/ 24 h 222"/>
                <a:gd name="T66" fmla="*/ 4 w 180"/>
                <a:gd name="T67" fmla="*/ 24 h 222"/>
                <a:gd name="T68" fmla="*/ 16 w 180"/>
                <a:gd name="T69" fmla="*/ 42 h 222"/>
                <a:gd name="T70" fmla="*/ 14 w 180"/>
                <a:gd name="T71" fmla="*/ 54 h 222"/>
                <a:gd name="T72" fmla="*/ 6 w 180"/>
                <a:gd name="T73" fmla="*/ 62 h 222"/>
                <a:gd name="T74" fmla="*/ 8 w 180"/>
                <a:gd name="T75" fmla="*/ 80 h 222"/>
                <a:gd name="T76" fmla="*/ 4 w 180"/>
                <a:gd name="T77" fmla="*/ 104 h 222"/>
                <a:gd name="T78" fmla="*/ 10 w 180"/>
                <a:gd name="T79" fmla="*/ 114 h 222"/>
                <a:gd name="T80" fmla="*/ 6 w 180"/>
                <a:gd name="T81" fmla="*/ 118 h 222"/>
                <a:gd name="T82" fmla="*/ 2 w 180"/>
                <a:gd name="T83" fmla="*/ 124 h 222"/>
                <a:gd name="T84" fmla="*/ 8 w 180"/>
                <a:gd name="T85" fmla="*/ 138 h 222"/>
                <a:gd name="T86" fmla="*/ 10 w 180"/>
                <a:gd name="T87" fmla="*/ 150 h 222"/>
                <a:gd name="T88" fmla="*/ 14 w 180"/>
                <a:gd name="T89" fmla="*/ 158 h 222"/>
                <a:gd name="T90" fmla="*/ 24 w 180"/>
                <a:gd name="T91" fmla="*/ 166 h 222"/>
                <a:gd name="T92" fmla="*/ 24 w 180"/>
                <a:gd name="T93" fmla="*/ 190 h 222"/>
                <a:gd name="T94" fmla="*/ 28 w 180"/>
                <a:gd name="T95" fmla="*/ 204 h 222"/>
                <a:gd name="T96" fmla="*/ 38 w 180"/>
                <a:gd name="T97" fmla="*/ 218 h 222"/>
                <a:gd name="T98" fmla="*/ 50 w 180"/>
                <a:gd name="T99" fmla="*/ 210 h 222"/>
                <a:gd name="T100" fmla="*/ 56 w 180"/>
                <a:gd name="T101" fmla="*/ 204 h 222"/>
                <a:gd name="T102" fmla="*/ 68 w 180"/>
                <a:gd name="T103" fmla="*/ 214 h 222"/>
                <a:gd name="T104" fmla="*/ 84 w 180"/>
                <a:gd name="T105" fmla="*/ 222 h 222"/>
                <a:gd name="T106" fmla="*/ 94 w 180"/>
                <a:gd name="T107" fmla="*/ 216 h 222"/>
                <a:gd name="T108" fmla="*/ 108 w 180"/>
                <a:gd name="T109" fmla="*/ 186 h 222"/>
                <a:gd name="T110" fmla="*/ 112 w 180"/>
                <a:gd name="T111" fmla="*/ 170 h 222"/>
                <a:gd name="T112" fmla="*/ 128 w 180"/>
                <a:gd name="T113" fmla="*/ 164 h 222"/>
                <a:gd name="T114" fmla="*/ 140 w 180"/>
                <a:gd name="T115" fmla="*/ 156 h 222"/>
                <a:gd name="T116" fmla="*/ 150 w 180"/>
                <a:gd name="T117" fmla="*/ 156 h 222"/>
                <a:gd name="T118" fmla="*/ 162 w 180"/>
                <a:gd name="T119" fmla="*/ 16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 h="222">
                  <a:moveTo>
                    <a:pt x="164" y="172"/>
                  </a:moveTo>
                  <a:lnTo>
                    <a:pt x="164" y="172"/>
                  </a:lnTo>
                  <a:lnTo>
                    <a:pt x="168" y="172"/>
                  </a:lnTo>
                  <a:lnTo>
                    <a:pt x="170" y="170"/>
                  </a:lnTo>
                  <a:lnTo>
                    <a:pt x="172" y="170"/>
                  </a:lnTo>
                  <a:lnTo>
                    <a:pt x="172" y="170"/>
                  </a:lnTo>
                  <a:lnTo>
                    <a:pt x="172" y="170"/>
                  </a:lnTo>
                  <a:lnTo>
                    <a:pt x="174" y="168"/>
                  </a:lnTo>
                  <a:lnTo>
                    <a:pt x="176" y="166"/>
                  </a:lnTo>
                  <a:lnTo>
                    <a:pt x="176" y="164"/>
                  </a:lnTo>
                  <a:lnTo>
                    <a:pt x="178" y="162"/>
                  </a:lnTo>
                  <a:lnTo>
                    <a:pt x="178" y="160"/>
                  </a:lnTo>
                  <a:lnTo>
                    <a:pt x="178" y="158"/>
                  </a:lnTo>
                  <a:lnTo>
                    <a:pt x="180" y="154"/>
                  </a:lnTo>
                  <a:lnTo>
                    <a:pt x="180" y="152"/>
                  </a:lnTo>
                  <a:lnTo>
                    <a:pt x="180" y="150"/>
                  </a:lnTo>
                  <a:lnTo>
                    <a:pt x="180" y="146"/>
                  </a:lnTo>
                  <a:lnTo>
                    <a:pt x="180" y="144"/>
                  </a:lnTo>
                  <a:lnTo>
                    <a:pt x="180" y="144"/>
                  </a:lnTo>
                  <a:lnTo>
                    <a:pt x="178" y="142"/>
                  </a:lnTo>
                  <a:lnTo>
                    <a:pt x="178" y="142"/>
                  </a:lnTo>
                  <a:lnTo>
                    <a:pt x="178" y="142"/>
                  </a:lnTo>
                  <a:lnTo>
                    <a:pt x="176" y="140"/>
                  </a:lnTo>
                  <a:lnTo>
                    <a:pt x="174" y="140"/>
                  </a:lnTo>
                  <a:lnTo>
                    <a:pt x="174" y="140"/>
                  </a:lnTo>
                  <a:lnTo>
                    <a:pt x="174" y="138"/>
                  </a:lnTo>
                  <a:lnTo>
                    <a:pt x="174" y="138"/>
                  </a:lnTo>
                  <a:lnTo>
                    <a:pt x="174" y="138"/>
                  </a:lnTo>
                  <a:lnTo>
                    <a:pt x="174" y="136"/>
                  </a:lnTo>
                  <a:lnTo>
                    <a:pt x="174" y="132"/>
                  </a:lnTo>
                  <a:lnTo>
                    <a:pt x="174" y="132"/>
                  </a:lnTo>
                  <a:lnTo>
                    <a:pt x="172" y="130"/>
                  </a:lnTo>
                  <a:lnTo>
                    <a:pt x="172" y="128"/>
                  </a:lnTo>
                  <a:lnTo>
                    <a:pt x="172" y="128"/>
                  </a:lnTo>
                  <a:lnTo>
                    <a:pt x="172" y="128"/>
                  </a:lnTo>
                  <a:lnTo>
                    <a:pt x="172" y="128"/>
                  </a:lnTo>
                  <a:lnTo>
                    <a:pt x="172" y="126"/>
                  </a:lnTo>
                  <a:lnTo>
                    <a:pt x="170" y="126"/>
                  </a:lnTo>
                  <a:lnTo>
                    <a:pt x="170" y="126"/>
                  </a:lnTo>
                  <a:lnTo>
                    <a:pt x="168" y="126"/>
                  </a:lnTo>
                  <a:lnTo>
                    <a:pt x="166" y="126"/>
                  </a:lnTo>
                  <a:lnTo>
                    <a:pt x="166" y="126"/>
                  </a:lnTo>
                  <a:lnTo>
                    <a:pt x="164" y="126"/>
                  </a:lnTo>
                  <a:lnTo>
                    <a:pt x="164" y="126"/>
                  </a:lnTo>
                  <a:lnTo>
                    <a:pt x="164" y="126"/>
                  </a:lnTo>
                  <a:lnTo>
                    <a:pt x="164" y="126"/>
                  </a:lnTo>
                  <a:lnTo>
                    <a:pt x="164" y="126"/>
                  </a:lnTo>
                  <a:lnTo>
                    <a:pt x="164" y="124"/>
                  </a:lnTo>
                  <a:lnTo>
                    <a:pt x="164" y="122"/>
                  </a:lnTo>
                  <a:lnTo>
                    <a:pt x="164" y="120"/>
                  </a:lnTo>
                  <a:lnTo>
                    <a:pt x="164" y="118"/>
                  </a:lnTo>
                  <a:lnTo>
                    <a:pt x="164" y="118"/>
                  </a:lnTo>
                  <a:lnTo>
                    <a:pt x="164" y="116"/>
                  </a:lnTo>
                  <a:lnTo>
                    <a:pt x="162" y="116"/>
                  </a:lnTo>
                  <a:lnTo>
                    <a:pt x="162" y="114"/>
                  </a:lnTo>
                  <a:lnTo>
                    <a:pt x="162" y="114"/>
                  </a:lnTo>
                  <a:lnTo>
                    <a:pt x="160" y="114"/>
                  </a:lnTo>
                  <a:lnTo>
                    <a:pt x="160" y="114"/>
                  </a:lnTo>
                  <a:lnTo>
                    <a:pt x="158" y="114"/>
                  </a:lnTo>
                  <a:lnTo>
                    <a:pt x="156" y="114"/>
                  </a:lnTo>
                  <a:lnTo>
                    <a:pt x="152" y="114"/>
                  </a:lnTo>
                  <a:lnTo>
                    <a:pt x="150" y="116"/>
                  </a:lnTo>
                  <a:lnTo>
                    <a:pt x="146" y="116"/>
                  </a:lnTo>
                  <a:lnTo>
                    <a:pt x="146" y="116"/>
                  </a:lnTo>
                  <a:lnTo>
                    <a:pt x="144" y="116"/>
                  </a:lnTo>
                  <a:lnTo>
                    <a:pt x="144" y="116"/>
                  </a:lnTo>
                  <a:lnTo>
                    <a:pt x="142" y="116"/>
                  </a:lnTo>
                  <a:lnTo>
                    <a:pt x="142" y="116"/>
                  </a:lnTo>
                  <a:lnTo>
                    <a:pt x="142" y="114"/>
                  </a:lnTo>
                  <a:lnTo>
                    <a:pt x="140" y="114"/>
                  </a:lnTo>
                  <a:lnTo>
                    <a:pt x="140" y="112"/>
                  </a:lnTo>
                  <a:lnTo>
                    <a:pt x="138" y="110"/>
                  </a:lnTo>
                  <a:lnTo>
                    <a:pt x="138" y="110"/>
                  </a:lnTo>
                  <a:lnTo>
                    <a:pt x="138" y="110"/>
                  </a:lnTo>
                  <a:lnTo>
                    <a:pt x="136" y="110"/>
                  </a:lnTo>
                  <a:lnTo>
                    <a:pt x="134" y="110"/>
                  </a:lnTo>
                  <a:lnTo>
                    <a:pt x="134" y="108"/>
                  </a:lnTo>
                  <a:lnTo>
                    <a:pt x="134" y="108"/>
                  </a:lnTo>
                  <a:lnTo>
                    <a:pt x="134" y="108"/>
                  </a:lnTo>
                  <a:lnTo>
                    <a:pt x="132" y="106"/>
                  </a:lnTo>
                  <a:lnTo>
                    <a:pt x="132" y="104"/>
                  </a:lnTo>
                  <a:lnTo>
                    <a:pt x="132" y="102"/>
                  </a:lnTo>
                  <a:lnTo>
                    <a:pt x="132" y="98"/>
                  </a:lnTo>
                  <a:lnTo>
                    <a:pt x="132" y="96"/>
                  </a:lnTo>
                  <a:lnTo>
                    <a:pt x="132" y="92"/>
                  </a:lnTo>
                  <a:lnTo>
                    <a:pt x="132" y="90"/>
                  </a:lnTo>
                  <a:lnTo>
                    <a:pt x="132" y="90"/>
                  </a:lnTo>
                  <a:lnTo>
                    <a:pt x="134" y="88"/>
                  </a:lnTo>
                  <a:lnTo>
                    <a:pt x="134" y="88"/>
                  </a:lnTo>
                  <a:lnTo>
                    <a:pt x="134" y="88"/>
                  </a:lnTo>
                  <a:lnTo>
                    <a:pt x="134" y="86"/>
                  </a:lnTo>
                  <a:lnTo>
                    <a:pt x="138" y="86"/>
                  </a:lnTo>
                  <a:lnTo>
                    <a:pt x="138" y="84"/>
                  </a:lnTo>
                  <a:lnTo>
                    <a:pt x="140" y="84"/>
                  </a:lnTo>
                  <a:lnTo>
                    <a:pt x="140" y="84"/>
                  </a:lnTo>
                  <a:lnTo>
                    <a:pt x="140" y="84"/>
                  </a:lnTo>
                  <a:lnTo>
                    <a:pt x="140" y="84"/>
                  </a:lnTo>
                  <a:lnTo>
                    <a:pt x="140" y="82"/>
                  </a:lnTo>
                  <a:lnTo>
                    <a:pt x="140" y="82"/>
                  </a:lnTo>
                  <a:lnTo>
                    <a:pt x="140" y="82"/>
                  </a:lnTo>
                  <a:lnTo>
                    <a:pt x="140" y="82"/>
                  </a:lnTo>
                  <a:lnTo>
                    <a:pt x="138" y="82"/>
                  </a:lnTo>
                  <a:lnTo>
                    <a:pt x="138" y="82"/>
                  </a:lnTo>
                  <a:lnTo>
                    <a:pt x="134" y="82"/>
                  </a:lnTo>
                  <a:lnTo>
                    <a:pt x="134" y="82"/>
                  </a:lnTo>
                  <a:lnTo>
                    <a:pt x="134" y="82"/>
                  </a:lnTo>
                  <a:lnTo>
                    <a:pt x="134" y="82"/>
                  </a:lnTo>
                  <a:lnTo>
                    <a:pt x="132" y="80"/>
                  </a:lnTo>
                  <a:lnTo>
                    <a:pt x="132" y="80"/>
                  </a:lnTo>
                  <a:lnTo>
                    <a:pt x="132" y="80"/>
                  </a:lnTo>
                  <a:lnTo>
                    <a:pt x="132" y="78"/>
                  </a:lnTo>
                  <a:lnTo>
                    <a:pt x="132" y="76"/>
                  </a:lnTo>
                  <a:lnTo>
                    <a:pt x="132" y="74"/>
                  </a:lnTo>
                  <a:lnTo>
                    <a:pt x="132" y="72"/>
                  </a:lnTo>
                  <a:lnTo>
                    <a:pt x="132" y="70"/>
                  </a:lnTo>
                  <a:lnTo>
                    <a:pt x="132" y="70"/>
                  </a:lnTo>
                  <a:lnTo>
                    <a:pt x="132" y="68"/>
                  </a:lnTo>
                  <a:lnTo>
                    <a:pt x="132" y="68"/>
                  </a:lnTo>
                  <a:lnTo>
                    <a:pt x="132" y="68"/>
                  </a:lnTo>
                  <a:lnTo>
                    <a:pt x="130" y="66"/>
                  </a:lnTo>
                  <a:lnTo>
                    <a:pt x="130" y="66"/>
                  </a:lnTo>
                  <a:lnTo>
                    <a:pt x="128" y="66"/>
                  </a:lnTo>
                  <a:lnTo>
                    <a:pt x="128" y="66"/>
                  </a:lnTo>
                  <a:lnTo>
                    <a:pt x="124" y="66"/>
                  </a:lnTo>
                  <a:lnTo>
                    <a:pt x="124" y="66"/>
                  </a:lnTo>
                  <a:lnTo>
                    <a:pt x="122" y="64"/>
                  </a:lnTo>
                  <a:lnTo>
                    <a:pt x="120" y="64"/>
                  </a:lnTo>
                  <a:lnTo>
                    <a:pt x="116" y="64"/>
                  </a:lnTo>
                  <a:lnTo>
                    <a:pt x="114" y="64"/>
                  </a:lnTo>
                  <a:lnTo>
                    <a:pt x="112" y="64"/>
                  </a:lnTo>
                  <a:lnTo>
                    <a:pt x="110" y="64"/>
                  </a:lnTo>
                  <a:lnTo>
                    <a:pt x="110" y="64"/>
                  </a:lnTo>
                  <a:lnTo>
                    <a:pt x="108" y="64"/>
                  </a:lnTo>
                  <a:lnTo>
                    <a:pt x="108" y="62"/>
                  </a:lnTo>
                  <a:lnTo>
                    <a:pt x="108" y="62"/>
                  </a:lnTo>
                  <a:lnTo>
                    <a:pt x="108" y="62"/>
                  </a:lnTo>
                  <a:lnTo>
                    <a:pt x="108" y="60"/>
                  </a:lnTo>
                  <a:lnTo>
                    <a:pt x="108" y="58"/>
                  </a:lnTo>
                  <a:lnTo>
                    <a:pt x="108" y="58"/>
                  </a:lnTo>
                  <a:lnTo>
                    <a:pt x="108" y="56"/>
                  </a:lnTo>
                  <a:lnTo>
                    <a:pt x="108" y="56"/>
                  </a:lnTo>
                  <a:lnTo>
                    <a:pt x="106" y="54"/>
                  </a:lnTo>
                  <a:lnTo>
                    <a:pt x="106" y="54"/>
                  </a:lnTo>
                  <a:lnTo>
                    <a:pt x="106" y="54"/>
                  </a:lnTo>
                  <a:lnTo>
                    <a:pt x="106" y="54"/>
                  </a:lnTo>
                  <a:lnTo>
                    <a:pt x="104" y="54"/>
                  </a:lnTo>
                  <a:lnTo>
                    <a:pt x="104" y="54"/>
                  </a:lnTo>
                  <a:lnTo>
                    <a:pt x="102" y="52"/>
                  </a:lnTo>
                  <a:lnTo>
                    <a:pt x="98" y="52"/>
                  </a:lnTo>
                  <a:lnTo>
                    <a:pt x="98" y="52"/>
                  </a:lnTo>
                  <a:lnTo>
                    <a:pt x="96" y="52"/>
                  </a:lnTo>
                  <a:lnTo>
                    <a:pt x="96" y="52"/>
                  </a:lnTo>
                  <a:lnTo>
                    <a:pt x="96" y="50"/>
                  </a:lnTo>
                  <a:lnTo>
                    <a:pt x="94" y="50"/>
                  </a:lnTo>
                  <a:lnTo>
                    <a:pt x="94" y="48"/>
                  </a:lnTo>
                  <a:lnTo>
                    <a:pt x="94" y="48"/>
                  </a:lnTo>
                  <a:lnTo>
                    <a:pt x="94" y="48"/>
                  </a:lnTo>
                  <a:lnTo>
                    <a:pt x="92" y="48"/>
                  </a:lnTo>
                  <a:lnTo>
                    <a:pt x="90" y="48"/>
                  </a:lnTo>
                  <a:lnTo>
                    <a:pt x="90" y="48"/>
                  </a:lnTo>
                  <a:lnTo>
                    <a:pt x="86" y="48"/>
                  </a:lnTo>
                  <a:lnTo>
                    <a:pt x="82" y="48"/>
                  </a:lnTo>
                  <a:lnTo>
                    <a:pt x="80" y="48"/>
                  </a:lnTo>
                  <a:lnTo>
                    <a:pt x="76" y="48"/>
                  </a:lnTo>
                  <a:lnTo>
                    <a:pt x="76" y="48"/>
                  </a:lnTo>
                  <a:lnTo>
                    <a:pt x="74" y="48"/>
                  </a:lnTo>
                  <a:lnTo>
                    <a:pt x="72" y="48"/>
                  </a:lnTo>
                  <a:lnTo>
                    <a:pt x="72" y="48"/>
                  </a:lnTo>
                  <a:lnTo>
                    <a:pt x="72" y="48"/>
                  </a:lnTo>
                  <a:lnTo>
                    <a:pt x="70" y="48"/>
                  </a:lnTo>
                  <a:lnTo>
                    <a:pt x="70" y="46"/>
                  </a:lnTo>
                  <a:lnTo>
                    <a:pt x="68" y="44"/>
                  </a:lnTo>
                  <a:lnTo>
                    <a:pt x="68" y="42"/>
                  </a:lnTo>
                  <a:lnTo>
                    <a:pt x="66" y="38"/>
                  </a:lnTo>
                  <a:lnTo>
                    <a:pt x="64" y="36"/>
                  </a:lnTo>
                  <a:lnTo>
                    <a:pt x="64" y="32"/>
                  </a:lnTo>
                  <a:lnTo>
                    <a:pt x="64" y="30"/>
                  </a:lnTo>
                  <a:lnTo>
                    <a:pt x="62" y="30"/>
                  </a:lnTo>
                  <a:lnTo>
                    <a:pt x="62" y="26"/>
                  </a:lnTo>
                  <a:lnTo>
                    <a:pt x="64" y="16"/>
                  </a:lnTo>
                  <a:lnTo>
                    <a:pt x="64" y="12"/>
                  </a:lnTo>
                  <a:lnTo>
                    <a:pt x="64" y="10"/>
                  </a:lnTo>
                  <a:lnTo>
                    <a:pt x="64" y="8"/>
                  </a:lnTo>
                  <a:lnTo>
                    <a:pt x="62" y="6"/>
                  </a:lnTo>
                  <a:lnTo>
                    <a:pt x="62" y="6"/>
                  </a:lnTo>
                  <a:lnTo>
                    <a:pt x="62" y="4"/>
                  </a:lnTo>
                  <a:lnTo>
                    <a:pt x="62" y="2"/>
                  </a:lnTo>
                  <a:lnTo>
                    <a:pt x="60" y="2"/>
                  </a:lnTo>
                  <a:lnTo>
                    <a:pt x="60" y="2"/>
                  </a:lnTo>
                  <a:lnTo>
                    <a:pt x="58" y="2"/>
                  </a:lnTo>
                  <a:lnTo>
                    <a:pt x="58" y="0"/>
                  </a:lnTo>
                  <a:lnTo>
                    <a:pt x="54" y="0"/>
                  </a:lnTo>
                  <a:lnTo>
                    <a:pt x="52" y="0"/>
                  </a:lnTo>
                  <a:lnTo>
                    <a:pt x="48" y="0"/>
                  </a:lnTo>
                  <a:lnTo>
                    <a:pt x="46" y="0"/>
                  </a:lnTo>
                  <a:lnTo>
                    <a:pt x="44" y="0"/>
                  </a:lnTo>
                  <a:lnTo>
                    <a:pt x="44" y="0"/>
                  </a:lnTo>
                  <a:lnTo>
                    <a:pt x="42" y="0"/>
                  </a:lnTo>
                  <a:lnTo>
                    <a:pt x="42" y="0"/>
                  </a:lnTo>
                  <a:lnTo>
                    <a:pt x="42" y="2"/>
                  </a:lnTo>
                  <a:lnTo>
                    <a:pt x="42" y="2"/>
                  </a:lnTo>
                  <a:lnTo>
                    <a:pt x="42" y="4"/>
                  </a:lnTo>
                  <a:lnTo>
                    <a:pt x="42" y="4"/>
                  </a:lnTo>
                  <a:lnTo>
                    <a:pt x="42" y="6"/>
                  </a:lnTo>
                  <a:lnTo>
                    <a:pt x="42" y="8"/>
                  </a:lnTo>
                  <a:lnTo>
                    <a:pt x="42" y="10"/>
                  </a:lnTo>
                  <a:lnTo>
                    <a:pt x="40" y="10"/>
                  </a:lnTo>
                  <a:lnTo>
                    <a:pt x="40" y="12"/>
                  </a:lnTo>
                  <a:lnTo>
                    <a:pt x="40" y="12"/>
                  </a:lnTo>
                  <a:lnTo>
                    <a:pt x="40" y="12"/>
                  </a:lnTo>
                  <a:lnTo>
                    <a:pt x="40" y="12"/>
                  </a:lnTo>
                  <a:lnTo>
                    <a:pt x="38" y="12"/>
                  </a:lnTo>
                  <a:lnTo>
                    <a:pt x="38" y="12"/>
                  </a:lnTo>
                  <a:lnTo>
                    <a:pt x="36" y="12"/>
                  </a:lnTo>
                  <a:lnTo>
                    <a:pt x="34" y="10"/>
                  </a:lnTo>
                  <a:lnTo>
                    <a:pt x="34" y="10"/>
                  </a:lnTo>
                  <a:lnTo>
                    <a:pt x="34" y="10"/>
                  </a:lnTo>
                  <a:lnTo>
                    <a:pt x="32" y="10"/>
                  </a:lnTo>
                  <a:lnTo>
                    <a:pt x="32" y="10"/>
                  </a:lnTo>
                  <a:lnTo>
                    <a:pt x="32" y="12"/>
                  </a:lnTo>
                  <a:lnTo>
                    <a:pt x="32" y="12"/>
                  </a:lnTo>
                  <a:lnTo>
                    <a:pt x="30" y="14"/>
                  </a:lnTo>
                  <a:lnTo>
                    <a:pt x="30" y="16"/>
                  </a:lnTo>
                  <a:lnTo>
                    <a:pt x="30" y="16"/>
                  </a:lnTo>
                  <a:lnTo>
                    <a:pt x="28" y="18"/>
                  </a:lnTo>
                  <a:lnTo>
                    <a:pt x="28" y="18"/>
                  </a:lnTo>
                  <a:lnTo>
                    <a:pt x="26" y="20"/>
                  </a:lnTo>
                  <a:lnTo>
                    <a:pt x="26" y="20"/>
                  </a:lnTo>
                  <a:lnTo>
                    <a:pt x="24" y="22"/>
                  </a:lnTo>
                  <a:lnTo>
                    <a:pt x="22" y="22"/>
                  </a:lnTo>
                  <a:lnTo>
                    <a:pt x="20" y="24"/>
                  </a:lnTo>
                  <a:lnTo>
                    <a:pt x="18" y="24"/>
                  </a:lnTo>
                  <a:lnTo>
                    <a:pt x="16" y="26"/>
                  </a:lnTo>
                  <a:lnTo>
                    <a:pt x="16" y="26"/>
                  </a:lnTo>
                  <a:lnTo>
                    <a:pt x="14" y="26"/>
                  </a:lnTo>
                  <a:lnTo>
                    <a:pt x="12" y="26"/>
                  </a:lnTo>
                  <a:lnTo>
                    <a:pt x="8" y="24"/>
                  </a:lnTo>
                  <a:lnTo>
                    <a:pt x="4" y="24"/>
                  </a:lnTo>
                  <a:lnTo>
                    <a:pt x="6" y="26"/>
                  </a:lnTo>
                  <a:lnTo>
                    <a:pt x="10" y="32"/>
                  </a:lnTo>
                  <a:lnTo>
                    <a:pt x="12" y="34"/>
                  </a:lnTo>
                  <a:lnTo>
                    <a:pt x="14" y="36"/>
                  </a:lnTo>
                  <a:lnTo>
                    <a:pt x="14" y="40"/>
                  </a:lnTo>
                  <a:lnTo>
                    <a:pt x="16" y="40"/>
                  </a:lnTo>
                  <a:lnTo>
                    <a:pt x="16" y="42"/>
                  </a:lnTo>
                  <a:lnTo>
                    <a:pt x="16" y="44"/>
                  </a:lnTo>
                  <a:lnTo>
                    <a:pt x="16" y="46"/>
                  </a:lnTo>
                  <a:lnTo>
                    <a:pt x="16" y="48"/>
                  </a:lnTo>
                  <a:lnTo>
                    <a:pt x="16" y="50"/>
                  </a:lnTo>
                  <a:lnTo>
                    <a:pt x="16" y="52"/>
                  </a:lnTo>
                  <a:lnTo>
                    <a:pt x="14" y="54"/>
                  </a:lnTo>
                  <a:lnTo>
                    <a:pt x="14" y="54"/>
                  </a:lnTo>
                  <a:lnTo>
                    <a:pt x="14" y="56"/>
                  </a:lnTo>
                  <a:lnTo>
                    <a:pt x="14" y="58"/>
                  </a:lnTo>
                  <a:lnTo>
                    <a:pt x="12" y="58"/>
                  </a:lnTo>
                  <a:lnTo>
                    <a:pt x="10" y="60"/>
                  </a:lnTo>
                  <a:lnTo>
                    <a:pt x="8" y="60"/>
                  </a:lnTo>
                  <a:lnTo>
                    <a:pt x="8" y="62"/>
                  </a:lnTo>
                  <a:lnTo>
                    <a:pt x="6" y="62"/>
                  </a:lnTo>
                  <a:lnTo>
                    <a:pt x="6" y="64"/>
                  </a:lnTo>
                  <a:lnTo>
                    <a:pt x="6" y="64"/>
                  </a:lnTo>
                  <a:lnTo>
                    <a:pt x="6" y="66"/>
                  </a:lnTo>
                  <a:lnTo>
                    <a:pt x="6" y="70"/>
                  </a:lnTo>
                  <a:lnTo>
                    <a:pt x="6" y="72"/>
                  </a:lnTo>
                  <a:lnTo>
                    <a:pt x="8" y="78"/>
                  </a:lnTo>
                  <a:lnTo>
                    <a:pt x="8" y="80"/>
                  </a:lnTo>
                  <a:lnTo>
                    <a:pt x="8" y="82"/>
                  </a:lnTo>
                  <a:lnTo>
                    <a:pt x="8" y="84"/>
                  </a:lnTo>
                  <a:lnTo>
                    <a:pt x="6" y="88"/>
                  </a:lnTo>
                  <a:lnTo>
                    <a:pt x="6" y="94"/>
                  </a:lnTo>
                  <a:lnTo>
                    <a:pt x="6" y="98"/>
                  </a:lnTo>
                  <a:lnTo>
                    <a:pt x="4" y="102"/>
                  </a:lnTo>
                  <a:lnTo>
                    <a:pt x="4" y="104"/>
                  </a:lnTo>
                  <a:lnTo>
                    <a:pt x="4" y="106"/>
                  </a:lnTo>
                  <a:lnTo>
                    <a:pt x="6" y="108"/>
                  </a:lnTo>
                  <a:lnTo>
                    <a:pt x="6" y="108"/>
                  </a:lnTo>
                  <a:lnTo>
                    <a:pt x="6" y="110"/>
                  </a:lnTo>
                  <a:lnTo>
                    <a:pt x="8" y="112"/>
                  </a:lnTo>
                  <a:lnTo>
                    <a:pt x="8" y="112"/>
                  </a:lnTo>
                  <a:lnTo>
                    <a:pt x="10" y="114"/>
                  </a:lnTo>
                  <a:lnTo>
                    <a:pt x="10" y="114"/>
                  </a:lnTo>
                  <a:lnTo>
                    <a:pt x="10" y="116"/>
                  </a:lnTo>
                  <a:lnTo>
                    <a:pt x="10" y="116"/>
                  </a:lnTo>
                  <a:lnTo>
                    <a:pt x="10" y="116"/>
                  </a:lnTo>
                  <a:lnTo>
                    <a:pt x="10" y="116"/>
                  </a:lnTo>
                  <a:lnTo>
                    <a:pt x="8" y="118"/>
                  </a:lnTo>
                  <a:lnTo>
                    <a:pt x="6" y="118"/>
                  </a:lnTo>
                  <a:lnTo>
                    <a:pt x="6" y="118"/>
                  </a:lnTo>
                  <a:lnTo>
                    <a:pt x="6" y="118"/>
                  </a:lnTo>
                  <a:lnTo>
                    <a:pt x="4" y="118"/>
                  </a:lnTo>
                  <a:lnTo>
                    <a:pt x="4" y="118"/>
                  </a:lnTo>
                  <a:lnTo>
                    <a:pt x="4" y="120"/>
                  </a:lnTo>
                  <a:lnTo>
                    <a:pt x="2" y="122"/>
                  </a:lnTo>
                  <a:lnTo>
                    <a:pt x="2" y="124"/>
                  </a:lnTo>
                  <a:lnTo>
                    <a:pt x="0" y="128"/>
                  </a:lnTo>
                  <a:lnTo>
                    <a:pt x="0" y="130"/>
                  </a:lnTo>
                  <a:lnTo>
                    <a:pt x="2" y="130"/>
                  </a:lnTo>
                  <a:lnTo>
                    <a:pt x="4" y="132"/>
                  </a:lnTo>
                  <a:lnTo>
                    <a:pt x="8" y="136"/>
                  </a:lnTo>
                  <a:lnTo>
                    <a:pt x="8" y="136"/>
                  </a:lnTo>
                  <a:lnTo>
                    <a:pt x="8" y="138"/>
                  </a:lnTo>
                  <a:lnTo>
                    <a:pt x="10" y="138"/>
                  </a:lnTo>
                  <a:lnTo>
                    <a:pt x="10" y="140"/>
                  </a:lnTo>
                  <a:lnTo>
                    <a:pt x="10" y="140"/>
                  </a:lnTo>
                  <a:lnTo>
                    <a:pt x="10" y="142"/>
                  </a:lnTo>
                  <a:lnTo>
                    <a:pt x="10" y="146"/>
                  </a:lnTo>
                  <a:lnTo>
                    <a:pt x="10" y="148"/>
                  </a:lnTo>
                  <a:lnTo>
                    <a:pt x="10" y="150"/>
                  </a:lnTo>
                  <a:lnTo>
                    <a:pt x="10" y="152"/>
                  </a:lnTo>
                  <a:lnTo>
                    <a:pt x="10" y="152"/>
                  </a:lnTo>
                  <a:lnTo>
                    <a:pt x="10" y="152"/>
                  </a:lnTo>
                  <a:lnTo>
                    <a:pt x="10" y="154"/>
                  </a:lnTo>
                  <a:lnTo>
                    <a:pt x="12" y="154"/>
                  </a:lnTo>
                  <a:lnTo>
                    <a:pt x="12" y="156"/>
                  </a:lnTo>
                  <a:lnTo>
                    <a:pt x="14" y="158"/>
                  </a:lnTo>
                  <a:lnTo>
                    <a:pt x="18" y="158"/>
                  </a:lnTo>
                  <a:lnTo>
                    <a:pt x="20" y="160"/>
                  </a:lnTo>
                  <a:lnTo>
                    <a:pt x="22" y="162"/>
                  </a:lnTo>
                  <a:lnTo>
                    <a:pt x="22" y="164"/>
                  </a:lnTo>
                  <a:lnTo>
                    <a:pt x="24" y="164"/>
                  </a:lnTo>
                  <a:lnTo>
                    <a:pt x="24" y="166"/>
                  </a:lnTo>
                  <a:lnTo>
                    <a:pt x="24" y="166"/>
                  </a:lnTo>
                  <a:lnTo>
                    <a:pt x="24" y="168"/>
                  </a:lnTo>
                  <a:lnTo>
                    <a:pt x="24" y="170"/>
                  </a:lnTo>
                  <a:lnTo>
                    <a:pt x="24" y="172"/>
                  </a:lnTo>
                  <a:lnTo>
                    <a:pt x="24" y="176"/>
                  </a:lnTo>
                  <a:lnTo>
                    <a:pt x="24" y="180"/>
                  </a:lnTo>
                  <a:lnTo>
                    <a:pt x="24" y="186"/>
                  </a:lnTo>
                  <a:lnTo>
                    <a:pt x="24" y="190"/>
                  </a:lnTo>
                  <a:lnTo>
                    <a:pt x="24" y="192"/>
                  </a:lnTo>
                  <a:lnTo>
                    <a:pt x="24" y="194"/>
                  </a:lnTo>
                  <a:lnTo>
                    <a:pt x="24" y="196"/>
                  </a:lnTo>
                  <a:lnTo>
                    <a:pt x="24" y="196"/>
                  </a:lnTo>
                  <a:lnTo>
                    <a:pt x="24" y="198"/>
                  </a:lnTo>
                  <a:lnTo>
                    <a:pt x="26" y="202"/>
                  </a:lnTo>
                  <a:lnTo>
                    <a:pt x="28" y="204"/>
                  </a:lnTo>
                  <a:lnTo>
                    <a:pt x="28" y="208"/>
                  </a:lnTo>
                  <a:lnTo>
                    <a:pt x="30" y="210"/>
                  </a:lnTo>
                  <a:lnTo>
                    <a:pt x="32" y="212"/>
                  </a:lnTo>
                  <a:lnTo>
                    <a:pt x="34" y="214"/>
                  </a:lnTo>
                  <a:lnTo>
                    <a:pt x="36" y="216"/>
                  </a:lnTo>
                  <a:lnTo>
                    <a:pt x="36" y="218"/>
                  </a:lnTo>
                  <a:lnTo>
                    <a:pt x="38" y="218"/>
                  </a:lnTo>
                  <a:lnTo>
                    <a:pt x="40" y="220"/>
                  </a:lnTo>
                  <a:lnTo>
                    <a:pt x="46" y="222"/>
                  </a:lnTo>
                  <a:lnTo>
                    <a:pt x="46" y="220"/>
                  </a:lnTo>
                  <a:lnTo>
                    <a:pt x="46" y="218"/>
                  </a:lnTo>
                  <a:lnTo>
                    <a:pt x="48" y="214"/>
                  </a:lnTo>
                  <a:lnTo>
                    <a:pt x="50" y="210"/>
                  </a:lnTo>
                  <a:lnTo>
                    <a:pt x="50" y="210"/>
                  </a:lnTo>
                  <a:lnTo>
                    <a:pt x="50" y="208"/>
                  </a:lnTo>
                  <a:lnTo>
                    <a:pt x="52" y="206"/>
                  </a:lnTo>
                  <a:lnTo>
                    <a:pt x="52" y="206"/>
                  </a:lnTo>
                  <a:lnTo>
                    <a:pt x="54" y="204"/>
                  </a:lnTo>
                  <a:lnTo>
                    <a:pt x="54" y="204"/>
                  </a:lnTo>
                  <a:lnTo>
                    <a:pt x="54" y="204"/>
                  </a:lnTo>
                  <a:lnTo>
                    <a:pt x="56" y="204"/>
                  </a:lnTo>
                  <a:lnTo>
                    <a:pt x="56" y="204"/>
                  </a:lnTo>
                  <a:lnTo>
                    <a:pt x="58" y="206"/>
                  </a:lnTo>
                  <a:lnTo>
                    <a:pt x="60" y="206"/>
                  </a:lnTo>
                  <a:lnTo>
                    <a:pt x="62" y="208"/>
                  </a:lnTo>
                  <a:lnTo>
                    <a:pt x="64" y="212"/>
                  </a:lnTo>
                  <a:lnTo>
                    <a:pt x="66" y="214"/>
                  </a:lnTo>
                  <a:lnTo>
                    <a:pt x="68" y="214"/>
                  </a:lnTo>
                  <a:lnTo>
                    <a:pt x="68" y="216"/>
                  </a:lnTo>
                  <a:lnTo>
                    <a:pt x="72" y="218"/>
                  </a:lnTo>
                  <a:lnTo>
                    <a:pt x="74" y="218"/>
                  </a:lnTo>
                  <a:lnTo>
                    <a:pt x="76" y="220"/>
                  </a:lnTo>
                  <a:lnTo>
                    <a:pt x="78" y="220"/>
                  </a:lnTo>
                  <a:lnTo>
                    <a:pt x="82" y="222"/>
                  </a:lnTo>
                  <a:lnTo>
                    <a:pt x="84" y="222"/>
                  </a:lnTo>
                  <a:lnTo>
                    <a:pt x="84" y="222"/>
                  </a:lnTo>
                  <a:lnTo>
                    <a:pt x="86" y="222"/>
                  </a:lnTo>
                  <a:lnTo>
                    <a:pt x="86" y="222"/>
                  </a:lnTo>
                  <a:lnTo>
                    <a:pt x="88" y="220"/>
                  </a:lnTo>
                  <a:lnTo>
                    <a:pt x="90" y="220"/>
                  </a:lnTo>
                  <a:lnTo>
                    <a:pt x="90" y="220"/>
                  </a:lnTo>
                  <a:lnTo>
                    <a:pt x="94" y="216"/>
                  </a:lnTo>
                  <a:lnTo>
                    <a:pt x="96" y="214"/>
                  </a:lnTo>
                  <a:lnTo>
                    <a:pt x="98" y="212"/>
                  </a:lnTo>
                  <a:lnTo>
                    <a:pt x="100" y="210"/>
                  </a:lnTo>
                  <a:lnTo>
                    <a:pt x="102" y="208"/>
                  </a:lnTo>
                  <a:lnTo>
                    <a:pt x="104" y="198"/>
                  </a:lnTo>
                  <a:lnTo>
                    <a:pt x="106" y="190"/>
                  </a:lnTo>
                  <a:lnTo>
                    <a:pt x="108" y="186"/>
                  </a:lnTo>
                  <a:lnTo>
                    <a:pt x="108" y="182"/>
                  </a:lnTo>
                  <a:lnTo>
                    <a:pt x="108" y="180"/>
                  </a:lnTo>
                  <a:lnTo>
                    <a:pt x="110" y="176"/>
                  </a:lnTo>
                  <a:lnTo>
                    <a:pt x="110" y="174"/>
                  </a:lnTo>
                  <a:lnTo>
                    <a:pt x="112" y="172"/>
                  </a:lnTo>
                  <a:lnTo>
                    <a:pt x="112" y="172"/>
                  </a:lnTo>
                  <a:lnTo>
                    <a:pt x="112" y="170"/>
                  </a:lnTo>
                  <a:lnTo>
                    <a:pt x="114" y="170"/>
                  </a:lnTo>
                  <a:lnTo>
                    <a:pt x="114" y="170"/>
                  </a:lnTo>
                  <a:lnTo>
                    <a:pt x="116" y="168"/>
                  </a:lnTo>
                  <a:lnTo>
                    <a:pt x="118" y="168"/>
                  </a:lnTo>
                  <a:lnTo>
                    <a:pt x="120" y="166"/>
                  </a:lnTo>
                  <a:lnTo>
                    <a:pt x="126" y="166"/>
                  </a:lnTo>
                  <a:lnTo>
                    <a:pt x="128" y="164"/>
                  </a:lnTo>
                  <a:lnTo>
                    <a:pt x="130" y="164"/>
                  </a:lnTo>
                  <a:lnTo>
                    <a:pt x="130" y="162"/>
                  </a:lnTo>
                  <a:lnTo>
                    <a:pt x="132" y="162"/>
                  </a:lnTo>
                  <a:lnTo>
                    <a:pt x="134" y="158"/>
                  </a:lnTo>
                  <a:lnTo>
                    <a:pt x="136" y="158"/>
                  </a:lnTo>
                  <a:lnTo>
                    <a:pt x="138" y="156"/>
                  </a:lnTo>
                  <a:lnTo>
                    <a:pt x="140" y="156"/>
                  </a:lnTo>
                  <a:lnTo>
                    <a:pt x="140" y="156"/>
                  </a:lnTo>
                  <a:lnTo>
                    <a:pt x="140" y="156"/>
                  </a:lnTo>
                  <a:lnTo>
                    <a:pt x="142" y="156"/>
                  </a:lnTo>
                  <a:lnTo>
                    <a:pt x="142" y="156"/>
                  </a:lnTo>
                  <a:lnTo>
                    <a:pt x="144" y="156"/>
                  </a:lnTo>
                  <a:lnTo>
                    <a:pt x="148" y="156"/>
                  </a:lnTo>
                  <a:lnTo>
                    <a:pt x="150" y="156"/>
                  </a:lnTo>
                  <a:lnTo>
                    <a:pt x="152" y="158"/>
                  </a:lnTo>
                  <a:lnTo>
                    <a:pt x="154" y="158"/>
                  </a:lnTo>
                  <a:lnTo>
                    <a:pt x="156" y="160"/>
                  </a:lnTo>
                  <a:lnTo>
                    <a:pt x="158" y="162"/>
                  </a:lnTo>
                  <a:lnTo>
                    <a:pt x="160" y="162"/>
                  </a:lnTo>
                  <a:lnTo>
                    <a:pt x="160" y="164"/>
                  </a:lnTo>
                  <a:lnTo>
                    <a:pt x="162" y="166"/>
                  </a:lnTo>
                  <a:lnTo>
                    <a:pt x="162" y="168"/>
                  </a:lnTo>
                  <a:lnTo>
                    <a:pt x="164" y="170"/>
                  </a:lnTo>
                  <a:lnTo>
                    <a:pt x="164" y="17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6" name="Freeform 475">
              <a:extLst>
                <a:ext uri="{FF2B5EF4-FFF2-40B4-BE49-F238E27FC236}">
                  <a16:creationId xmlns:a16="http://schemas.microsoft.com/office/drawing/2014/main" id="{AFE021AD-34E9-4C32-9A75-7295063A4020}"/>
                </a:ext>
              </a:extLst>
            </p:cNvPr>
            <p:cNvSpPr>
              <a:spLocks/>
            </p:cNvSpPr>
            <p:nvPr/>
          </p:nvSpPr>
          <p:spPr bwMode="auto">
            <a:xfrm>
              <a:off x="2246148" y="4712030"/>
              <a:ext cx="329094" cy="474589"/>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7" name="Freeform 476">
              <a:extLst>
                <a:ext uri="{FF2B5EF4-FFF2-40B4-BE49-F238E27FC236}">
                  <a16:creationId xmlns:a16="http://schemas.microsoft.com/office/drawing/2014/main" id="{41F671CE-3082-473B-BF72-B73B7E032559}"/>
                </a:ext>
              </a:extLst>
            </p:cNvPr>
            <p:cNvSpPr>
              <a:spLocks/>
            </p:cNvSpPr>
            <p:nvPr/>
          </p:nvSpPr>
          <p:spPr bwMode="auto">
            <a:xfrm>
              <a:off x="2246148" y="4712030"/>
              <a:ext cx="329094" cy="474589"/>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8" name="Freeform 477">
              <a:extLst>
                <a:ext uri="{FF2B5EF4-FFF2-40B4-BE49-F238E27FC236}">
                  <a16:creationId xmlns:a16="http://schemas.microsoft.com/office/drawing/2014/main" id="{5A5B73C3-50ED-464D-8749-B50D040C59EC}"/>
                </a:ext>
              </a:extLst>
            </p:cNvPr>
            <p:cNvSpPr>
              <a:spLocks/>
            </p:cNvSpPr>
            <p:nvPr/>
          </p:nvSpPr>
          <p:spPr bwMode="auto">
            <a:xfrm>
              <a:off x="2253076" y="4632354"/>
              <a:ext cx="193992" cy="173207"/>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9" name="Freeform 478">
              <a:extLst>
                <a:ext uri="{FF2B5EF4-FFF2-40B4-BE49-F238E27FC236}">
                  <a16:creationId xmlns:a16="http://schemas.microsoft.com/office/drawing/2014/main" id="{9716E098-3850-43A5-9573-CFC9DC0BF6DE}"/>
                </a:ext>
              </a:extLst>
            </p:cNvPr>
            <p:cNvSpPr>
              <a:spLocks/>
            </p:cNvSpPr>
            <p:nvPr/>
          </p:nvSpPr>
          <p:spPr bwMode="auto">
            <a:xfrm>
              <a:off x="2253076" y="4632354"/>
              <a:ext cx="193992" cy="173207"/>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0" name="Freeform 479">
              <a:extLst>
                <a:ext uri="{FF2B5EF4-FFF2-40B4-BE49-F238E27FC236}">
                  <a16:creationId xmlns:a16="http://schemas.microsoft.com/office/drawing/2014/main" id="{7BE539AE-042A-46E8-8726-8B33681D449F}"/>
                </a:ext>
              </a:extLst>
            </p:cNvPr>
            <p:cNvSpPr>
              <a:spLocks/>
            </p:cNvSpPr>
            <p:nvPr/>
          </p:nvSpPr>
          <p:spPr bwMode="auto">
            <a:xfrm>
              <a:off x="2301574" y="4303260"/>
              <a:ext cx="294453" cy="429555"/>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1" name="Freeform 480">
              <a:extLst>
                <a:ext uri="{FF2B5EF4-FFF2-40B4-BE49-F238E27FC236}">
                  <a16:creationId xmlns:a16="http://schemas.microsoft.com/office/drawing/2014/main" id="{05120558-213E-486F-9180-417BA4D9F99E}"/>
                </a:ext>
              </a:extLst>
            </p:cNvPr>
            <p:cNvSpPr>
              <a:spLocks/>
            </p:cNvSpPr>
            <p:nvPr/>
          </p:nvSpPr>
          <p:spPr bwMode="auto">
            <a:xfrm>
              <a:off x="2301574" y="4303260"/>
              <a:ext cx="294453" cy="429555"/>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2" name="Freeform 481">
              <a:extLst>
                <a:ext uri="{FF2B5EF4-FFF2-40B4-BE49-F238E27FC236}">
                  <a16:creationId xmlns:a16="http://schemas.microsoft.com/office/drawing/2014/main" id="{BEEBE644-0B61-46ED-819F-6F3830CF9A66}"/>
                </a:ext>
              </a:extLst>
            </p:cNvPr>
            <p:cNvSpPr>
              <a:spLocks/>
            </p:cNvSpPr>
            <p:nvPr/>
          </p:nvSpPr>
          <p:spPr bwMode="auto">
            <a:xfrm>
              <a:off x="2197650" y="4382936"/>
              <a:ext cx="148958" cy="86604"/>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3" name="Freeform 482">
              <a:extLst>
                <a:ext uri="{FF2B5EF4-FFF2-40B4-BE49-F238E27FC236}">
                  <a16:creationId xmlns:a16="http://schemas.microsoft.com/office/drawing/2014/main" id="{FD92C95F-70FE-4016-A8DE-8D9BECD6EFCC}"/>
                </a:ext>
              </a:extLst>
            </p:cNvPr>
            <p:cNvSpPr>
              <a:spLocks/>
            </p:cNvSpPr>
            <p:nvPr/>
          </p:nvSpPr>
          <p:spPr bwMode="auto">
            <a:xfrm>
              <a:off x="2197650" y="4382936"/>
              <a:ext cx="148958" cy="86604"/>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4" name="Freeform 483">
              <a:extLst>
                <a:ext uri="{FF2B5EF4-FFF2-40B4-BE49-F238E27FC236}">
                  <a16:creationId xmlns:a16="http://schemas.microsoft.com/office/drawing/2014/main" id="{9B29D73E-9F41-4DE7-8EF4-F79236AAC317}"/>
                </a:ext>
              </a:extLst>
            </p:cNvPr>
            <p:cNvSpPr>
              <a:spLocks/>
            </p:cNvSpPr>
            <p:nvPr/>
          </p:nvSpPr>
          <p:spPr bwMode="auto">
            <a:xfrm>
              <a:off x="2138759" y="4348294"/>
              <a:ext cx="79675" cy="55426"/>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5" name="Freeform 484">
              <a:extLst>
                <a:ext uri="{FF2B5EF4-FFF2-40B4-BE49-F238E27FC236}">
                  <a16:creationId xmlns:a16="http://schemas.microsoft.com/office/drawing/2014/main" id="{CC098562-6742-486F-A560-B003EC3C963D}"/>
                </a:ext>
              </a:extLst>
            </p:cNvPr>
            <p:cNvSpPr>
              <a:spLocks/>
            </p:cNvSpPr>
            <p:nvPr/>
          </p:nvSpPr>
          <p:spPr bwMode="auto">
            <a:xfrm>
              <a:off x="2138759" y="4348294"/>
              <a:ext cx="79675" cy="55426"/>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6" name="Freeform 485">
              <a:extLst>
                <a:ext uri="{FF2B5EF4-FFF2-40B4-BE49-F238E27FC236}">
                  <a16:creationId xmlns:a16="http://schemas.microsoft.com/office/drawing/2014/main" id="{141C261A-D05C-46EE-ABB7-A783BD171DA1}"/>
                </a:ext>
              </a:extLst>
            </p:cNvPr>
            <p:cNvSpPr>
              <a:spLocks/>
            </p:cNvSpPr>
            <p:nvPr/>
          </p:nvSpPr>
          <p:spPr bwMode="auto">
            <a:xfrm>
              <a:off x="2097190" y="4240905"/>
              <a:ext cx="114317" cy="110853"/>
            </a:xfrm>
            <a:custGeom>
              <a:avLst/>
              <a:gdLst>
                <a:gd name="T0" fmla="*/ 60 w 66"/>
                <a:gd name="T1" fmla="*/ 2 h 64"/>
                <a:gd name="T2" fmla="*/ 54 w 66"/>
                <a:gd name="T3" fmla="*/ 2 h 64"/>
                <a:gd name="T4" fmla="*/ 46 w 66"/>
                <a:gd name="T5" fmla="*/ 0 h 64"/>
                <a:gd name="T6" fmla="*/ 42 w 66"/>
                <a:gd name="T7" fmla="*/ 0 h 64"/>
                <a:gd name="T8" fmla="*/ 38 w 66"/>
                <a:gd name="T9" fmla="*/ 0 h 64"/>
                <a:gd name="T10" fmla="*/ 36 w 66"/>
                <a:gd name="T11" fmla="*/ 2 h 64"/>
                <a:gd name="T12" fmla="*/ 36 w 66"/>
                <a:gd name="T13" fmla="*/ 4 h 64"/>
                <a:gd name="T14" fmla="*/ 36 w 66"/>
                <a:gd name="T15" fmla="*/ 6 h 64"/>
                <a:gd name="T16" fmla="*/ 34 w 66"/>
                <a:gd name="T17" fmla="*/ 12 h 64"/>
                <a:gd name="T18" fmla="*/ 34 w 66"/>
                <a:gd name="T19" fmla="*/ 14 h 64"/>
                <a:gd name="T20" fmla="*/ 34 w 66"/>
                <a:gd name="T21" fmla="*/ 16 h 64"/>
                <a:gd name="T22" fmla="*/ 32 w 66"/>
                <a:gd name="T23" fmla="*/ 16 h 64"/>
                <a:gd name="T24" fmla="*/ 30 w 66"/>
                <a:gd name="T25" fmla="*/ 18 h 64"/>
                <a:gd name="T26" fmla="*/ 26 w 66"/>
                <a:gd name="T27" fmla="*/ 18 h 64"/>
                <a:gd name="T28" fmla="*/ 18 w 66"/>
                <a:gd name="T29" fmla="*/ 18 h 64"/>
                <a:gd name="T30" fmla="*/ 14 w 66"/>
                <a:gd name="T31" fmla="*/ 18 h 64"/>
                <a:gd name="T32" fmla="*/ 12 w 66"/>
                <a:gd name="T33" fmla="*/ 18 h 64"/>
                <a:gd name="T34" fmla="*/ 4 w 66"/>
                <a:gd name="T35" fmla="*/ 22 h 64"/>
                <a:gd name="T36" fmla="*/ 0 w 66"/>
                <a:gd name="T37" fmla="*/ 26 h 64"/>
                <a:gd name="T38" fmla="*/ 6 w 66"/>
                <a:gd name="T39" fmla="*/ 30 h 64"/>
                <a:gd name="T40" fmla="*/ 8 w 66"/>
                <a:gd name="T41" fmla="*/ 32 h 64"/>
                <a:gd name="T42" fmla="*/ 10 w 66"/>
                <a:gd name="T43" fmla="*/ 36 h 64"/>
                <a:gd name="T44" fmla="*/ 10 w 66"/>
                <a:gd name="T45" fmla="*/ 42 h 64"/>
                <a:gd name="T46" fmla="*/ 14 w 66"/>
                <a:gd name="T47" fmla="*/ 50 h 64"/>
                <a:gd name="T48" fmla="*/ 16 w 66"/>
                <a:gd name="T49" fmla="*/ 52 h 64"/>
                <a:gd name="T50" fmla="*/ 20 w 66"/>
                <a:gd name="T51" fmla="*/ 58 h 64"/>
                <a:gd name="T52" fmla="*/ 56 w 66"/>
                <a:gd name="T53" fmla="*/ 64 h 64"/>
                <a:gd name="T54" fmla="*/ 58 w 66"/>
                <a:gd name="T55" fmla="*/ 46 h 64"/>
                <a:gd name="T56" fmla="*/ 58 w 66"/>
                <a:gd name="T57" fmla="*/ 32 h 64"/>
                <a:gd name="T58" fmla="*/ 60 w 66"/>
                <a:gd name="T59" fmla="*/ 22 h 64"/>
                <a:gd name="T60" fmla="*/ 60 w 66"/>
                <a:gd name="T61" fmla="*/ 20 h 64"/>
                <a:gd name="T62" fmla="*/ 64 w 66"/>
                <a:gd name="T63" fmla="*/ 14 h 64"/>
                <a:gd name="T64" fmla="*/ 64 w 66"/>
                <a:gd name="T65" fmla="*/ 12 h 64"/>
                <a:gd name="T66" fmla="*/ 66 w 66"/>
                <a:gd name="T67" fmla="*/ 10 h 64"/>
                <a:gd name="T68" fmla="*/ 64 w 66"/>
                <a:gd name="T69" fmla="*/ 8 h 64"/>
                <a:gd name="T70" fmla="*/ 64 w 66"/>
                <a:gd name="T71" fmla="*/ 6 h 64"/>
                <a:gd name="T72" fmla="*/ 62 w 66"/>
                <a:gd name="T73"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60" y="2"/>
                  </a:moveTo>
                  <a:lnTo>
                    <a:pt x="60" y="2"/>
                  </a:lnTo>
                  <a:lnTo>
                    <a:pt x="58" y="2"/>
                  </a:lnTo>
                  <a:lnTo>
                    <a:pt x="54" y="2"/>
                  </a:lnTo>
                  <a:lnTo>
                    <a:pt x="50" y="0"/>
                  </a:lnTo>
                  <a:lnTo>
                    <a:pt x="46" y="0"/>
                  </a:lnTo>
                  <a:lnTo>
                    <a:pt x="42" y="0"/>
                  </a:lnTo>
                  <a:lnTo>
                    <a:pt x="42" y="0"/>
                  </a:lnTo>
                  <a:lnTo>
                    <a:pt x="40" y="0"/>
                  </a:lnTo>
                  <a:lnTo>
                    <a:pt x="38" y="0"/>
                  </a:lnTo>
                  <a:lnTo>
                    <a:pt x="38" y="2"/>
                  </a:lnTo>
                  <a:lnTo>
                    <a:pt x="36" y="2"/>
                  </a:lnTo>
                  <a:lnTo>
                    <a:pt x="36" y="2"/>
                  </a:lnTo>
                  <a:lnTo>
                    <a:pt x="36" y="4"/>
                  </a:lnTo>
                  <a:lnTo>
                    <a:pt x="36" y="4"/>
                  </a:lnTo>
                  <a:lnTo>
                    <a:pt x="36" y="6"/>
                  </a:lnTo>
                  <a:lnTo>
                    <a:pt x="34" y="8"/>
                  </a:lnTo>
                  <a:lnTo>
                    <a:pt x="34" y="12"/>
                  </a:lnTo>
                  <a:lnTo>
                    <a:pt x="34" y="14"/>
                  </a:lnTo>
                  <a:lnTo>
                    <a:pt x="34" y="14"/>
                  </a:lnTo>
                  <a:lnTo>
                    <a:pt x="34" y="16"/>
                  </a:lnTo>
                  <a:lnTo>
                    <a:pt x="34" y="16"/>
                  </a:lnTo>
                  <a:lnTo>
                    <a:pt x="32" y="16"/>
                  </a:lnTo>
                  <a:lnTo>
                    <a:pt x="32" y="16"/>
                  </a:lnTo>
                  <a:lnTo>
                    <a:pt x="30" y="18"/>
                  </a:lnTo>
                  <a:lnTo>
                    <a:pt x="30" y="18"/>
                  </a:lnTo>
                  <a:lnTo>
                    <a:pt x="28" y="18"/>
                  </a:lnTo>
                  <a:lnTo>
                    <a:pt x="26" y="18"/>
                  </a:lnTo>
                  <a:lnTo>
                    <a:pt x="24" y="18"/>
                  </a:lnTo>
                  <a:lnTo>
                    <a:pt x="18" y="18"/>
                  </a:lnTo>
                  <a:lnTo>
                    <a:pt x="16" y="18"/>
                  </a:lnTo>
                  <a:lnTo>
                    <a:pt x="14" y="18"/>
                  </a:lnTo>
                  <a:lnTo>
                    <a:pt x="14" y="18"/>
                  </a:lnTo>
                  <a:lnTo>
                    <a:pt x="12" y="18"/>
                  </a:lnTo>
                  <a:lnTo>
                    <a:pt x="10" y="20"/>
                  </a:lnTo>
                  <a:lnTo>
                    <a:pt x="4" y="22"/>
                  </a:lnTo>
                  <a:lnTo>
                    <a:pt x="0" y="24"/>
                  </a:lnTo>
                  <a:lnTo>
                    <a:pt x="0" y="26"/>
                  </a:lnTo>
                  <a:lnTo>
                    <a:pt x="2" y="28"/>
                  </a:lnTo>
                  <a:lnTo>
                    <a:pt x="6" y="30"/>
                  </a:lnTo>
                  <a:lnTo>
                    <a:pt x="6" y="32"/>
                  </a:lnTo>
                  <a:lnTo>
                    <a:pt x="8" y="32"/>
                  </a:lnTo>
                  <a:lnTo>
                    <a:pt x="8" y="34"/>
                  </a:lnTo>
                  <a:lnTo>
                    <a:pt x="10" y="36"/>
                  </a:lnTo>
                  <a:lnTo>
                    <a:pt x="10" y="40"/>
                  </a:lnTo>
                  <a:lnTo>
                    <a:pt x="10" y="42"/>
                  </a:lnTo>
                  <a:lnTo>
                    <a:pt x="12" y="48"/>
                  </a:lnTo>
                  <a:lnTo>
                    <a:pt x="14" y="50"/>
                  </a:lnTo>
                  <a:lnTo>
                    <a:pt x="14" y="52"/>
                  </a:lnTo>
                  <a:lnTo>
                    <a:pt x="16" y="52"/>
                  </a:lnTo>
                  <a:lnTo>
                    <a:pt x="18" y="54"/>
                  </a:lnTo>
                  <a:lnTo>
                    <a:pt x="20" y="58"/>
                  </a:lnTo>
                  <a:lnTo>
                    <a:pt x="24" y="62"/>
                  </a:lnTo>
                  <a:lnTo>
                    <a:pt x="56" y="64"/>
                  </a:lnTo>
                  <a:lnTo>
                    <a:pt x="56" y="58"/>
                  </a:lnTo>
                  <a:lnTo>
                    <a:pt x="58" y="46"/>
                  </a:lnTo>
                  <a:lnTo>
                    <a:pt x="58" y="38"/>
                  </a:lnTo>
                  <a:lnTo>
                    <a:pt x="58" y="32"/>
                  </a:lnTo>
                  <a:lnTo>
                    <a:pt x="60" y="26"/>
                  </a:lnTo>
                  <a:lnTo>
                    <a:pt x="60" y="22"/>
                  </a:lnTo>
                  <a:lnTo>
                    <a:pt x="60" y="20"/>
                  </a:lnTo>
                  <a:lnTo>
                    <a:pt x="60" y="20"/>
                  </a:lnTo>
                  <a:lnTo>
                    <a:pt x="62" y="18"/>
                  </a:lnTo>
                  <a:lnTo>
                    <a:pt x="64" y="14"/>
                  </a:lnTo>
                  <a:lnTo>
                    <a:pt x="64" y="14"/>
                  </a:lnTo>
                  <a:lnTo>
                    <a:pt x="64" y="12"/>
                  </a:lnTo>
                  <a:lnTo>
                    <a:pt x="66" y="10"/>
                  </a:lnTo>
                  <a:lnTo>
                    <a:pt x="66" y="10"/>
                  </a:lnTo>
                  <a:lnTo>
                    <a:pt x="66" y="10"/>
                  </a:lnTo>
                  <a:lnTo>
                    <a:pt x="64" y="8"/>
                  </a:lnTo>
                  <a:lnTo>
                    <a:pt x="64" y="8"/>
                  </a:lnTo>
                  <a:lnTo>
                    <a:pt x="64" y="6"/>
                  </a:lnTo>
                  <a:lnTo>
                    <a:pt x="62" y="6"/>
                  </a:lnTo>
                  <a:lnTo>
                    <a:pt x="62" y="4"/>
                  </a:lnTo>
                  <a:lnTo>
                    <a:pt x="6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7" name="Freeform 486">
              <a:extLst>
                <a:ext uri="{FF2B5EF4-FFF2-40B4-BE49-F238E27FC236}">
                  <a16:creationId xmlns:a16="http://schemas.microsoft.com/office/drawing/2014/main" id="{A9D410CF-F3E0-44A3-9D9C-7293FD7F82BB}"/>
                </a:ext>
              </a:extLst>
            </p:cNvPr>
            <p:cNvSpPr>
              <a:spLocks/>
            </p:cNvSpPr>
            <p:nvPr/>
          </p:nvSpPr>
          <p:spPr bwMode="auto">
            <a:xfrm>
              <a:off x="2097190" y="4240905"/>
              <a:ext cx="114317" cy="110853"/>
            </a:xfrm>
            <a:custGeom>
              <a:avLst/>
              <a:gdLst>
                <a:gd name="T0" fmla="*/ 60 w 66"/>
                <a:gd name="T1" fmla="*/ 2 h 64"/>
                <a:gd name="T2" fmla="*/ 54 w 66"/>
                <a:gd name="T3" fmla="*/ 2 h 64"/>
                <a:gd name="T4" fmla="*/ 46 w 66"/>
                <a:gd name="T5" fmla="*/ 0 h 64"/>
                <a:gd name="T6" fmla="*/ 42 w 66"/>
                <a:gd name="T7" fmla="*/ 0 h 64"/>
                <a:gd name="T8" fmla="*/ 38 w 66"/>
                <a:gd name="T9" fmla="*/ 0 h 64"/>
                <a:gd name="T10" fmla="*/ 36 w 66"/>
                <a:gd name="T11" fmla="*/ 2 h 64"/>
                <a:gd name="T12" fmla="*/ 36 w 66"/>
                <a:gd name="T13" fmla="*/ 4 h 64"/>
                <a:gd name="T14" fmla="*/ 36 w 66"/>
                <a:gd name="T15" fmla="*/ 6 h 64"/>
                <a:gd name="T16" fmla="*/ 34 w 66"/>
                <a:gd name="T17" fmla="*/ 12 h 64"/>
                <a:gd name="T18" fmla="*/ 34 w 66"/>
                <a:gd name="T19" fmla="*/ 14 h 64"/>
                <a:gd name="T20" fmla="*/ 34 w 66"/>
                <a:gd name="T21" fmla="*/ 16 h 64"/>
                <a:gd name="T22" fmla="*/ 32 w 66"/>
                <a:gd name="T23" fmla="*/ 16 h 64"/>
                <a:gd name="T24" fmla="*/ 30 w 66"/>
                <a:gd name="T25" fmla="*/ 18 h 64"/>
                <a:gd name="T26" fmla="*/ 26 w 66"/>
                <a:gd name="T27" fmla="*/ 18 h 64"/>
                <a:gd name="T28" fmla="*/ 18 w 66"/>
                <a:gd name="T29" fmla="*/ 18 h 64"/>
                <a:gd name="T30" fmla="*/ 14 w 66"/>
                <a:gd name="T31" fmla="*/ 18 h 64"/>
                <a:gd name="T32" fmla="*/ 12 w 66"/>
                <a:gd name="T33" fmla="*/ 18 h 64"/>
                <a:gd name="T34" fmla="*/ 4 w 66"/>
                <a:gd name="T35" fmla="*/ 22 h 64"/>
                <a:gd name="T36" fmla="*/ 0 w 66"/>
                <a:gd name="T37" fmla="*/ 26 h 64"/>
                <a:gd name="T38" fmla="*/ 6 w 66"/>
                <a:gd name="T39" fmla="*/ 30 h 64"/>
                <a:gd name="T40" fmla="*/ 8 w 66"/>
                <a:gd name="T41" fmla="*/ 32 h 64"/>
                <a:gd name="T42" fmla="*/ 10 w 66"/>
                <a:gd name="T43" fmla="*/ 36 h 64"/>
                <a:gd name="T44" fmla="*/ 10 w 66"/>
                <a:gd name="T45" fmla="*/ 42 h 64"/>
                <a:gd name="T46" fmla="*/ 14 w 66"/>
                <a:gd name="T47" fmla="*/ 50 h 64"/>
                <a:gd name="T48" fmla="*/ 16 w 66"/>
                <a:gd name="T49" fmla="*/ 52 h 64"/>
                <a:gd name="T50" fmla="*/ 20 w 66"/>
                <a:gd name="T51" fmla="*/ 58 h 64"/>
                <a:gd name="T52" fmla="*/ 56 w 66"/>
                <a:gd name="T53" fmla="*/ 64 h 64"/>
                <a:gd name="T54" fmla="*/ 58 w 66"/>
                <a:gd name="T55" fmla="*/ 46 h 64"/>
                <a:gd name="T56" fmla="*/ 58 w 66"/>
                <a:gd name="T57" fmla="*/ 32 h 64"/>
                <a:gd name="T58" fmla="*/ 60 w 66"/>
                <a:gd name="T59" fmla="*/ 22 h 64"/>
                <a:gd name="T60" fmla="*/ 60 w 66"/>
                <a:gd name="T61" fmla="*/ 20 h 64"/>
                <a:gd name="T62" fmla="*/ 64 w 66"/>
                <a:gd name="T63" fmla="*/ 14 h 64"/>
                <a:gd name="T64" fmla="*/ 64 w 66"/>
                <a:gd name="T65" fmla="*/ 12 h 64"/>
                <a:gd name="T66" fmla="*/ 66 w 66"/>
                <a:gd name="T67" fmla="*/ 10 h 64"/>
                <a:gd name="T68" fmla="*/ 64 w 66"/>
                <a:gd name="T69" fmla="*/ 8 h 64"/>
                <a:gd name="T70" fmla="*/ 64 w 66"/>
                <a:gd name="T71" fmla="*/ 6 h 64"/>
                <a:gd name="T72" fmla="*/ 62 w 66"/>
                <a:gd name="T73"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60" y="2"/>
                  </a:moveTo>
                  <a:lnTo>
                    <a:pt x="60" y="2"/>
                  </a:lnTo>
                  <a:lnTo>
                    <a:pt x="58" y="2"/>
                  </a:lnTo>
                  <a:lnTo>
                    <a:pt x="54" y="2"/>
                  </a:lnTo>
                  <a:lnTo>
                    <a:pt x="50" y="0"/>
                  </a:lnTo>
                  <a:lnTo>
                    <a:pt x="46" y="0"/>
                  </a:lnTo>
                  <a:lnTo>
                    <a:pt x="42" y="0"/>
                  </a:lnTo>
                  <a:lnTo>
                    <a:pt x="42" y="0"/>
                  </a:lnTo>
                  <a:lnTo>
                    <a:pt x="40" y="0"/>
                  </a:lnTo>
                  <a:lnTo>
                    <a:pt x="38" y="0"/>
                  </a:lnTo>
                  <a:lnTo>
                    <a:pt x="38" y="2"/>
                  </a:lnTo>
                  <a:lnTo>
                    <a:pt x="36" y="2"/>
                  </a:lnTo>
                  <a:lnTo>
                    <a:pt x="36" y="2"/>
                  </a:lnTo>
                  <a:lnTo>
                    <a:pt x="36" y="4"/>
                  </a:lnTo>
                  <a:lnTo>
                    <a:pt x="36" y="4"/>
                  </a:lnTo>
                  <a:lnTo>
                    <a:pt x="36" y="6"/>
                  </a:lnTo>
                  <a:lnTo>
                    <a:pt x="34" y="8"/>
                  </a:lnTo>
                  <a:lnTo>
                    <a:pt x="34" y="12"/>
                  </a:lnTo>
                  <a:lnTo>
                    <a:pt x="34" y="14"/>
                  </a:lnTo>
                  <a:lnTo>
                    <a:pt x="34" y="14"/>
                  </a:lnTo>
                  <a:lnTo>
                    <a:pt x="34" y="16"/>
                  </a:lnTo>
                  <a:lnTo>
                    <a:pt x="34" y="16"/>
                  </a:lnTo>
                  <a:lnTo>
                    <a:pt x="32" y="16"/>
                  </a:lnTo>
                  <a:lnTo>
                    <a:pt x="32" y="16"/>
                  </a:lnTo>
                  <a:lnTo>
                    <a:pt x="30" y="18"/>
                  </a:lnTo>
                  <a:lnTo>
                    <a:pt x="30" y="18"/>
                  </a:lnTo>
                  <a:lnTo>
                    <a:pt x="28" y="18"/>
                  </a:lnTo>
                  <a:lnTo>
                    <a:pt x="26" y="18"/>
                  </a:lnTo>
                  <a:lnTo>
                    <a:pt x="24" y="18"/>
                  </a:lnTo>
                  <a:lnTo>
                    <a:pt x="18" y="18"/>
                  </a:lnTo>
                  <a:lnTo>
                    <a:pt x="16" y="18"/>
                  </a:lnTo>
                  <a:lnTo>
                    <a:pt x="14" y="18"/>
                  </a:lnTo>
                  <a:lnTo>
                    <a:pt x="14" y="18"/>
                  </a:lnTo>
                  <a:lnTo>
                    <a:pt x="12" y="18"/>
                  </a:lnTo>
                  <a:lnTo>
                    <a:pt x="10" y="20"/>
                  </a:lnTo>
                  <a:lnTo>
                    <a:pt x="4" y="22"/>
                  </a:lnTo>
                  <a:lnTo>
                    <a:pt x="0" y="24"/>
                  </a:lnTo>
                  <a:lnTo>
                    <a:pt x="0" y="26"/>
                  </a:lnTo>
                  <a:lnTo>
                    <a:pt x="2" y="28"/>
                  </a:lnTo>
                  <a:lnTo>
                    <a:pt x="6" y="30"/>
                  </a:lnTo>
                  <a:lnTo>
                    <a:pt x="6" y="32"/>
                  </a:lnTo>
                  <a:lnTo>
                    <a:pt x="8" y="32"/>
                  </a:lnTo>
                  <a:lnTo>
                    <a:pt x="8" y="34"/>
                  </a:lnTo>
                  <a:lnTo>
                    <a:pt x="10" y="36"/>
                  </a:lnTo>
                  <a:lnTo>
                    <a:pt x="10" y="40"/>
                  </a:lnTo>
                  <a:lnTo>
                    <a:pt x="10" y="42"/>
                  </a:lnTo>
                  <a:lnTo>
                    <a:pt x="12" y="48"/>
                  </a:lnTo>
                  <a:lnTo>
                    <a:pt x="14" y="50"/>
                  </a:lnTo>
                  <a:lnTo>
                    <a:pt x="14" y="52"/>
                  </a:lnTo>
                  <a:lnTo>
                    <a:pt x="16" y="52"/>
                  </a:lnTo>
                  <a:lnTo>
                    <a:pt x="18" y="54"/>
                  </a:lnTo>
                  <a:lnTo>
                    <a:pt x="20" y="58"/>
                  </a:lnTo>
                  <a:lnTo>
                    <a:pt x="24" y="62"/>
                  </a:lnTo>
                  <a:lnTo>
                    <a:pt x="56" y="64"/>
                  </a:lnTo>
                  <a:lnTo>
                    <a:pt x="56" y="58"/>
                  </a:lnTo>
                  <a:lnTo>
                    <a:pt x="58" y="46"/>
                  </a:lnTo>
                  <a:lnTo>
                    <a:pt x="58" y="38"/>
                  </a:lnTo>
                  <a:lnTo>
                    <a:pt x="58" y="32"/>
                  </a:lnTo>
                  <a:lnTo>
                    <a:pt x="60" y="26"/>
                  </a:lnTo>
                  <a:lnTo>
                    <a:pt x="60" y="22"/>
                  </a:lnTo>
                  <a:lnTo>
                    <a:pt x="60" y="20"/>
                  </a:lnTo>
                  <a:lnTo>
                    <a:pt x="60" y="20"/>
                  </a:lnTo>
                  <a:lnTo>
                    <a:pt x="62" y="18"/>
                  </a:lnTo>
                  <a:lnTo>
                    <a:pt x="64" y="14"/>
                  </a:lnTo>
                  <a:lnTo>
                    <a:pt x="64" y="14"/>
                  </a:lnTo>
                  <a:lnTo>
                    <a:pt x="64" y="12"/>
                  </a:lnTo>
                  <a:lnTo>
                    <a:pt x="66" y="10"/>
                  </a:lnTo>
                  <a:lnTo>
                    <a:pt x="66" y="10"/>
                  </a:lnTo>
                  <a:lnTo>
                    <a:pt x="66" y="10"/>
                  </a:lnTo>
                  <a:lnTo>
                    <a:pt x="64" y="8"/>
                  </a:lnTo>
                  <a:lnTo>
                    <a:pt x="64" y="8"/>
                  </a:lnTo>
                  <a:lnTo>
                    <a:pt x="64" y="6"/>
                  </a:lnTo>
                  <a:lnTo>
                    <a:pt x="62" y="6"/>
                  </a:lnTo>
                  <a:lnTo>
                    <a:pt x="62" y="4"/>
                  </a:lnTo>
                  <a:lnTo>
                    <a:pt x="60"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8" name="Freeform 487">
              <a:extLst>
                <a:ext uri="{FF2B5EF4-FFF2-40B4-BE49-F238E27FC236}">
                  <a16:creationId xmlns:a16="http://schemas.microsoft.com/office/drawing/2014/main" id="{43CC55FD-4239-46D3-B3BF-FB3069CB0A93}"/>
                </a:ext>
              </a:extLst>
            </p:cNvPr>
            <p:cNvSpPr>
              <a:spLocks/>
            </p:cNvSpPr>
            <p:nvPr/>
          </p:nvSpPr>
          <p:spPr bwMode="auto">
            <a:xfrm>
              <a:off x="2045227" y="4247834"/>
              <a:ext cx="51962" cy="34641"/>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9" name="Freeform 488">
              <a:extLst>
                <a:ext uri="{FF2B5EF4-FFF2-40B4-BE49-F238E27FC236}">
                  <a16:creationId xmlns:a16="http://schemas.microsoft.com/office/drawing/2014/main" id="{5BCB7E1B-C252-4252-86D7-5B51CA0F767A}"/>
                </a:ext>
              </a:extLst>
            </p:cNvPr>
            <p:cNvSpPr>
              <a:spLocks/>
            </p:cNvSpPr>
            <p:nvPr/>
          </p:nvSpPr>
          <p:spPr bwMode="auto">
            <a:xfrm>
              <a:off x="2045227" y="4247834"/>
              <a:ext cx="51962" cy="34641"/>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0" name="Freeform 489">
              <a:extLst>
                <a:ext uri="{FF2B5EF4-FFF2-40B4-BE49-F238E27FC236}">
                  <a16:creationId xmlns:a16="http://schemas.microsoft.com/office/drawing/2014/main" id="{77DD1424-EB45-4458-A7ED-36596E8B1629}"/>
                </a:ext>
              </a:extLst>
            </p:cNvPr>
            <p:cNvSpPr>
              <a:spLocks/>
            </p:cNvSpPr>
            <p:nvPr/>
          </p:nvSpPr>
          <p:spPr bwMode="auto">
            <a:xfrm>
              <a:off x="2045227" y="4199336"/>
              <a:ext cx="173208" cy="83140"/>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1" name="Freeform 490">
              <a:extLst>
                <a:ext uri="{FF2B5EF4-FFF2-40B4-BE49-F238E27FC236}">
                  <a16:creationId xmlns:a16="http://schemas.microsoft.com/office/drawing/2014/main" id="{BF06285C-FCF0-4A2F-978F-BF5CCDD79BB9}"/>
                </a:ext>
              </a:extLst>
            </p:cNvPr>
            <p:cNvSpPr>
              <a:spLocks/>
            </p:cNvSpPr>
            <p:nvPr/>
          </p:nvSpPr>
          <p:spPr bwMode="auto">
            <a:xfrm>
              <a:off x="2045227" y="4199336"/>
              <a:ext cx="173208" cy="83140"/>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2" name="Freeform 491">
              <a:extLst>
                <a:ext uri="{FF2B5EF4-FFF2-40B4-BE49-F238E27FC236}">
                  <a16:creationId xmlns:a16="http://schemas.microsoft.com/office/drawing/2014/main" id="{E10D313B-EA36-4C20-B364-3970439CDDF6}"/>
                </a:ext>
              </a:extLst>
            </p:cNvPr>
            <p:cNvSpPr>
              <a:spLocks/>
            </p:cNvSpPr>
            <p:nvPr/>
          </p:nvSpPr>
          <p:spPr bwMode="auto">
            <a:xfrm>
              <a:off x="2045227" y="4199336"/>
              <a:ext cx="173208" cy="83140"/>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3" name="Freeform 492">
              <a:extLst>
                <a:ext uri="{FF2B5EF4-FFF2-40B4-BE49-F238E27FC236}">
                  <a16:creationId xmlns:a16="http://schemas.microsoft.com/office/drawing/2014/main" id="{9F00F70F-747A-4522-9F57-8F36F0B919AC}"/>
                </a:ext>
              </a:extLst>
            </p:cNvPr>
            <p:cNvSpPr>
              <a:spLocks/>
            </p:cNvSpPr>
            <p:nvPr/>
          </p:nvSpPr>
          <p:spPr bwMode="auto">
            <a:xfrm>
              <a:off x="2045227" y="4199336"/>
              <a:ext cx="173208" cy="83140"/>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4" name="Freeform 493">
              <a:extLst>
                <a:ext uri="{FF2B5EF4-FFF2-40B4-BE49-F238E27FC236}">
                  <a16:creationId xmlns:a16="http://schemas.microsoft.com/office/drawing/2014/main" id="{8D459A99-277D-4261-84C0-136B5E83D409}"/>
                </a:ext>
              </a:extLst>
            </p:cNvPr>
            <p:cNvSpPr>
              <a:spLocks/>
            </p:cNvSpPr>
            <p:nvPr/>
          </p:nvSpPr>
          <p:spPr bwMode="auto">
            <a:xfrm>
              <a:off x="2045227" y="4199336"/>
              <a:ext cx="173208" cy="83140"/>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5" name="Freeform 498">
              <a:extLst>
                <a:ext uri="{FF2B5EF4-FFF2-40B4-BE49-F238E27FC236}">
                  <a16:creationId xmlns:a16="http://schemas.microsoft.com/office/drawing/2014/main" id="{FCF5A26E-2F73-4C19-97B8-88EFEF5E5CE7}"/>
                </a:ext>
              </a:extLst>
            </p:cNvPr>
            <p:cNvSpPr>
              <a:spLocks/>
            </p:cNvSpPr>
            <p:nvPr/>
          </p:nvSpPr>
          <p:spPr bwMode="auto">
            <a:xfrm>
              <a:off x="2547529" y="5300935"/>
              <a:ext cx="426090" cy="966498"/>
            </a:xfrm>
            <a:custGeom>
              <a:avLst/>
              <a:gdLst>
                <a:gd name="T0" fmla="*/ 56 w 246"/>
                <a:gd name="T1" fmla="*/ 0 h 558"/>
                <a:gd name="T2" fmla="*/ 78 w 246"/>
                <a:gd name="T3" fmla="*/ 16 h 558"/>
                <a:gd name="T4" fmla="*/ 104 w 246"/>
                <a:gd name="T5" fmla="*/ 4 h 558"/>
                <a:gd name="T6" fmla="*/ 128 w 246"/>
                <a:gd name="T7" fmla="*/ 24 h 558"/>
                <a:gd name="T8" fmla="*/ 148 w 246"/>
                <a:gd name="T9" fmla="*/ 38 h 558"/>
                <a:gd name="T10" fmla="*/ 162 w 246"/>
                <a:gd name="T11" fmla="*/ 50 h 558"/>
                <a:gd name="T12" fmla="*/ 182 w 246"/>
                <a:gd name="T13" fmla="*/ 60 h 558"/>
                <a:gd name="T14" fmla="*/ 172 w 246"/>
                <a:gd name="T15" fmla="*/ 90 h 558"/>
                <a:gd name="T16" fmla="*/ 190 w 246"/>
                <a:gd name="T17" fmla="*/ 100 h 558"/>
                <a:gd name="T18" fmla="*/ 218 w 246"/>
                <a:gd name="T19" fmla="*/ 92 h 558"/>
                <a:gd name="T20" fmla="*/ 232 w 246"/>
                <a:gd name="T21" fmla="*/ 74 h 558"/>
                <a:gd name="T22" fmla="*/ 238 w 246"/>
                <a:gd name="T23" fmla="*/ 84 h 558"/>
                <a:gd name="T24" fmla="*/ 246 w 246"/>
                <a:gd name="T25" fmla="*/ 92 h 558"/>
                <a:gd name="T26" fmla="*/ 234 w 246"/>
                <a:gd name="T27" fmla="*/ 98 h 558"/>
                <a:gd name="T28" fmla="*/ 220 w 246"/>
                <a:gd name="T29" fmla="*/ 110 h 558"/>
                <a:gd name="T30" fmla="*/ 194 w 246"/>
                <a:gd name="T31" fmla="*/ 144 h 558"/>
                <a:gd name="T32" fmla="*/ 180 w 246"/>
                <a:gd name="T33" fmla="*/ 192 h 558"/>
                <a:gd name="T34" fmla="*/ 186 w 246"/>
                <a:gd name="T35" fmla="*/ 222 h 558"/>
                <a:gd name="T36" fmla="*/ 192 w 246"/>
                <a:gd name="T37" fmla="*/ 228 h 558"/>
                <a:gd name="T38" fmla="*/ 208 w 246"/>
                <a:gd name="T39" fmla="*/ 234 h 558"/>
                <a:gd name="T40" fmla="*/ 210 w 246"/>
                <a:gd name="T41" fmla="*/ 254 h 558"/>
                <a:gd name="T42" fmla="*/ 214 w 246"/>
                <a:gd name="T43" fmla="*/ 270 h 558"/>
                <a:gd name="T44" fmla="*/ 194 w 246"/>
                <a:gd name="T45" fmla="*/ 280 h 558"/>
                <a:gd name="T46" fmla="*/ 188 w 246"/>
                <a:gd name="T47" fmla="*/ 292 h 558"/>
                <a:gd name="T48" fmla="*/ 146 w 246"/>
                <a:gd name="T49" fmla="*/ 298 h 558"/>
                <a:gd name="T50" fmla="*/ 142 w 246"/>
                <a:gd name="T51" fmla="*/ 318 h 558"/>
                <a:gd name="T52" fmla="*/ 140 w 246"/>
                <a:gd name="T53" fmla="*/ 342 h 558"/>
                <a:gd name="T54" fmla="*/ 114 w 246"/>
                <a:gd name="T55" fmla="*/ 334 h 558"/>
                <a:gd name="T56" fmla="*/ 102 w 246"/>
                <a:gd name="T57" fmla="*/ 336 h 558"/>
                <a:gd name="T58" fmla="*/ 112 w 246"/>
                <a:gd name="T59" fmla="*/ 354 h 558"/>
                <a:gd name="T60" fmla="*/ 120 w 246"/>
                <a:gd name="T61" fmla="*/ 378 h 558"/>
                <a:gd name="T62" fmla="*/ 106 w 246"/>
                <a:gd name="T63" fmla="*/ 408 h 558"/>
                <a:gd name="T64" fmla="*/ 94 w 246"/>
                <a:gd name="T65" fmla="*/ 420 h 558"/>
                <a:gd name="T66" fmla="*/ 82 w 246"/>
                <a:gd name="T67" fmla="*/ 426 h 558"/>
                <a:gd name="T68" fmla="*/ 82 w 246"/>
                <a:gd name="T69" fmla="*/ 448 h 558"/>
                <a:gd name="T70" fmla="*/ 102 w 246"/>
                <a:gd name="T71" fmla="*/ 460 h 558"/>
                <a:gd name="T72" fmla="*/ 96 w 246"/>
                <a:gd name="T73" fmla="*/ 480 h 558"/>
                <a:gd name="T74" fmla="*/ 90 w 246"/>
                <a:gd name="T75" fmla="*/ 504 h 558"/>
                <a:gd name="T76" fmla="*/ 80 w 246"/>
                <a:gd name="T77" fmla="*/ 516 h 558"/>
                <a:gd name="T78" fmla="*/ 72 w 246"/>
                <a:gd name="T79" fmla="*/ 532 h 558"/>
                <a:gd name="T80" fmla="*/ 34 w 246"/>
                <a:gd name="T81" fmla="*/ 558 h 558"/>
                <a:gd name="T82" fmla="*/ 24 w 246"/>
                <a:gd name="T83" fmla="*/ 540 h 558"/>
                <a:gd name="T84" fmla="*/ 12 w 246"/>
                <a:gd name="T85" fmla="*/ 528 h 558"/>
                <a:gd name="T86" fmla="*/ 6 w 246"/>
                <a:gd name="T87" fmla="*/ 492 h 558"/>
                <a:gd name="T88" fmla="*/ 16 w 246"/>
                <a:gd name="T89" fmla="*/ 480 h 558"/>
                <a:gd name="T90" fmla="*/ 20 w 246"/>
                <a:gd name="T91" fmla="*/ 418 h 558"/>
                <a:gd name="T92" fmla="*/ 12 w 246"/>
                <a:gd name="T93" fmla="*/ 372 h 558"/>
                <a:gd name="T94" fmla="*/ 2 w 246"/>
                <a:gd name="T95" fmla="*/ 326 h 558"/>
                <a:gd name="T96" fmla="*/ 14 w 246"/>
                <a:gd name="T97" fmla="*/ 302 h 558"/>
                <a:gd name="T98" fmla="*/ 2 w 246"/>
                <a:gd name="T99" fmla="*/ 278 h 558"/>
                <a:gd name="T100" fmla="*/ 12 w 246"/>
                <a:gd name="T101" fmla="*/ 254 h 558"/>
                <a:gd name="T102" fmla="*/ 12 w 246"/>
                <a:gd name="T103" fmla="*/ 238 h 558"/>
                <a:gd name="T104" fmla="*/ 12 w 246"/>
                <a:gd name="T105" fmla="*/ 214 h 558"/>
                <a:gd name="T106" fmla="*/ 20 w 246"/>
                <a:gd name="T107" fmla="*/ 208 h 558"/>
                <a:gd name="T108" fmla="*/ 12 w 246"/>
                <a:gd name="T109" fmla="*/ 192 h 558"/>
                <a:gd name="T110" fmla="*/ 12 w 246"/>
                <a:gd name="T111" fmla="*/ 166 h 558"/>
                <a:gd name="T112" fmla="*/ 14 w 246"/>
                <a:gd name="T113" fmla="*/ 138 h 558"/>
                <a:gd name="T114" fmla="*/ 18 w 246"/>
                <a:gd name="T115" fmla="*/ 112 h 558"/>
                <a:gd name="T116" fmla="*/ 30 w 246"/>
                <a:gd name="T117" fmla="*/ 92 h 558"/>
                <a:gd name="T118" fmla="*/ 26 w 246"/>
                <a:gd name="T119" fmla="*/ 74 h 558"/>
                <a:gd name="T120" fmla="*/ 34 w 246"/>
                <a:gd name="T121" fmla="*/ 60 h 558"/>
                <a:gd name="T122" fmla="*/ 36 w 246"/>
                <a:gd name="T123" fmla="*/ 40 h 558"/>
                <a:gd name="T124" fmla="*/ 46 w 246"/>
                <a:gd name="T125" fmla="*/ 2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558">
                  <a:moveTo>
                    <a:pt x="46" y="20"/>
                  </a:moveTo>
                  <a:lnTo>
                    <a:pt x="46" y="20"/>
                  </a:lnTo>
                  <a:lnTo>
                    <a:pt x="46" y="16"/>
                  </a:lnTo>
                  <a:lnTo>
                    <a:pt x="46" y="14"/>
                  </a:lnTo>
                  <a:lnTo>
                    <a:pt x="48" y="10"/>
                  </a:lnTo>
                  <a:lnTo>
                    <a:pt x="50" y="6"/>
                  </a:lnTo>
                  <a:lnTo>
                    <a:pt x="50" y="6"/>
                  </a:lnTo>
                  <a:lnTo>
                    <a:pt x="50" y="4"/>
                  </a:lnTo>
                  <a:lnTo>
                    <a:pt x="52" y="2"/>
                  </a:lnTo>
                  <a:lnTo>
                    <a:pt x="52" y="2"/>
                  </a:lnTo>
                  <a:lnTo>
                    <a:pt x="54" y="0"/>
                  </a:lnTo>
                  <a:lnTo>
                    <a:pt x="54" y="0"/>
                  </a:lnTo>
                  <a:lnTo>
                    <a:pt x="56" y="0"/>
                  </a:lnTo>
                  <a:lnTo>
                    <a:pt x="56" y="0"/>
                  </a:lnTo>
                  <a:lnTo>
                    <a:pt x="56" y="0"/>
                  </a:lnTo>
                  <a:lnTo>
                    <a:pt x="58" y="2"/>
                  </a:lnTo>
                  <a:lnTo>
                    <a:pt x="60" y="2"/>
                  </a:lnTo>
                  <a:lnTo>
                    <a:pt x="62" y="4"/>
                  </a:lnTo>
                  <a:lnTo>
                    <a:pt x="64" y="8"/>
                  </a:lnTo>
                  <a:lnTo>
                    <a:pt x="66" y="10"/>
                  </a:lnTo>
                  <a:lnTo>
                    <a:pt x="68" y="12"/>
                  </a:lnTo>
                  <a:lnTo>
                    <a:pt x="68" y="12"/>
                  </a:lnTo>
                  <a:lnTo>
                    <a:pt x="72" y="14"/>
                  </a:lnTo>
                  <a:lnTo>
                    <a:pt x="74" y="14"/>
                  </a:lnTo>
                  <a:lnTo>
                    <a:pt x="76" y="16"/>
                  </a:lnTo>
                  <a:lnTo>
                    <a:pt x="78" y="16"/>
                  </a:lnTo>
                  <a:lnTo>
                    <a:pt x="82" y="18"/>
                  </a:lnTo>
                  <a:lnTo>
                    <a:pt x="84" y="18"/>
                  </a:lnTo>
                  <a:lnTo>
                    <a:pt x="84" y="18"/>
                  </a:lnTo>
                  <a:lnTo>
                    <a:pt x="86" y="18"/>
                  </a:lnTo>
                  <a:lnTo>
                    <a:pt x="86" y="18"/>
                  </a:lnTo>
                  <a:lnTo>
                    <a:pt x="88" y="18"/>
                  </a:lnTo>
                  <a:lnTo>
                    <a:pt x="90" y="16"/>
                  </a:lnTo>
                  <a:lnTo>
                    <a:pt x="90" y="16"/>
                  </a:lnTo>
                  <a:lnTo>
                    <a:pt x="94" y="12"/>
                  </a:lnTo>
                  <a:lnTo>
                    <a:pt x="96" y="10"/>
                  </a:lnTo>
                  <a:lnTo>
                    <a:pt x="100" y="8"/>
                  </a:lnTo>
                  <a:lnTo>
                    <a:pt x="102" y="6"/>
                  </a:lnTo>
                  <a:lnTo>
                    <a:pt x="104" y="4"/>
                  </a:lnTo>
                  <a:lnTo>
                    <a:pt x="106" y="8"/>
                  </a:lnTo>
                  <a:lnTo>
                    <a:pt x="110" y="12"/>
                  </a:lnTo>
                  <a:lnTo>
                    <a:pt x="110" y="12"/>
                  </a:lnTo>
                  <a:lnTo>
                    <a:pt x="112" y="14"/>
                  </a:lnTo>
                  <a:lnTo>
                    <a:pt x="114" y="14"/>
                  </a:lnTo>
                  <a:lnTo>
                    <a:pt x="114" y="16"/>
                  </a:lnTo>
                  <a:lnTo>
                    <a:pt x="118" y="18"/>
                  </a:lnTo>
                  <a:lnTo>
                    <a:pt x="122" y="18"/>
                  </a:lnTo>
                  <a:lnTo>
                    <a:pt x="124" y="20"/>
                  </a:lnTo>
                  <a:lnTo>
                    <a:pt x="126" y="20"/>
                  </a:lnTo>
                  <a:lnTo>
                    <a:pt x="126" y="20"/>
                  </a:lnTo>
                  <a:lnTo>
                    <a:pt x="126" y="22"/>
                  </a:lnTo>
                  <a:lnTo>
                    <a:pt x="128" y="24"/>
                  </a:lnTo>
                  <a:lnTo>
                    <a:pt x="128" y="26"/>
                  </a:lnTo>
                  <a:lnTo>
                    <a:pt x="130" y="26"/>
                  </a:lnTo>
                  <a:lnTo>
                    <a:pt x="130" y="26"/>
                  </a:lnTo>
                  <a:lnTo>
                    <a:pt x="130" y="28"/>
                  </a:lnTo>
                  <a:lnTo>
                    <a:pt x="132" y="28"/>
                  </a:lnTo>
                  <a:lnTo>
                    <a:pt x="134" y="28"/>
                  </a:lnTo>
                  <a:lnTo>
                    <a:pt x="136" y="30"/>
                  </a:lnTo>
                  <a:lnTo>
                    <a:pt x="138" y="30"/>
                  </a:lnTo>
                  <a:lnTo>
                    <a:pt x="140" y="30"/>
                  </a:lnTo>
                  <a:lnTo>
                    <a:pt x="142" y="32"/>
                  </a:lnTo>
                  <a:lnTo>
                    <a:pt x="144" y="34"/>
                  </a:lnTo>
                  <a:lnTo>
                    <a:pt x="146" y="36"/>
                  </a:lnTo>
                  <a:lnTo>
                    <a:pt x="148" y="38"/>
                  </a:lnTo>
                  <a:lnTo>
                    <a:pt x="148" y="40"/>
                  </a:lnTo>
                  <a:lnTo>
                    <a:pt x="148" y="40"/>
                  </a:lnTo>
                  <a:lnTo>
                    <a:pt x="150" y="44"/>
                  </a:lnTo>
                  <a:lnTo>
                    <a:pt x="150" y="44"/>
                  </a:lnTo>
                  <a:lnTo>
                    <a:pt x="150" y="46"/>
                  </a:lnTo>
                  <a:lnTo>
                    <a:pt x="150" y="46"/>
                  </a:lnTo>
                  <a:lnTo>
                    <a:pt x="152" y="48"/>
                  </a:lnTo>
                  <a:lnTo>
                    <a:pt x="152" y="48"/>
                  </a:lnTo>
                  <a:lnTo>
                    <a:pt x="154" y="48"/>
                  </a:lnTo>
                  <a:lnTo>
                    <a:pt x="154" y="48"/>
                  </a:lnTo>
                  <a:lnTo>
                    <a:pt x="156" y="50"/>
                  </a:lnTo>
                  <a:lnTo>
                    <a:pt x="158" y="50"/>
                  </a:lnTo>
                  <a:lnTo>
                    <a:pt x="162" y="50"/>
                  </a:lnTo>
                  <a:lnTo>
                    <a:pt x="164" y="50"/>
                  </a:lnTo>
                  <a:lnTo>
                    <a:pt x="168" y="50"/>
                  </a:lnTo>
                  <a:lnTo>
                    <a:pt x="170" y="50"/>
                  </a:lnTo>
                  <a:lnTo>
                    <a:pt x="172" y="50"/>
                  </a:lnTo>
                  <a:lnTo>
                    <a:pt x="172" y="50"/>
                  </a:lnTo>
                  <a:lnTo>
                    <a:pt x="174" y="50"/>
                  </a:lnTo>
                  <a:lnTo>
                    <a:pt x="174" y="52"/>
                  </a:lnTo>
                  <a:lnTo>
                    <a:pt x="176" y="54"/>
                  </a:lnTo>
                  <a:lnTo>
                    <a:pt x="178" y="56"/>
                  </a:lnTo>
                  <a:lnTo>
                    <a:pt x="180" y="56"/>
                  </a:lnTo>
                  <a:lnTo>
                    <a:pt x="180" y="58"/>
                  </a:lnTo>
                  <a:lnTo>
                    <a:pt x="182" y="58"/>
                  </a:lnTo>
                  <a:lnTo>
                    <a:pt x="182" y="60"/>
                  </a:lnTo>
                  <a:lnTo>
                    <a:pt x="182" y="60"/>
                  </a:lnTo>
                  <a:lnTo>
                    <a:pt x="182" y="62"/>
                  </a:lnTo>
                  <a:lnTo>
                    <a:pt x="182" y="64"/>
                  </a:lnTo>
                  <a:lnTo>
                    <a:pt x="180" y="66"/>
                  </a:lnTo>
                  <a:lnTo>
                    <a:pt x="180" y="68"/>
                  </a:lnTo>
                  <a:lnTo>
                    <a:pt x="178" y="74"/>
                  </a:lnTo>
                  <a:lnTo>
                    <a:pt x="176" y="78"/>
                  </a:lnTo>
                  <a:lnTo>
                    <a:pt x="176" y="80"/>
                  </a:lnTo>
                  <a:lnTo>
                    <a:pt x="174" y="80"/>
                  </a:lnTo>
                  <a:lnTo>
                    <a:pt x="174" y="82"/>
                  </a:lnTo>
                  <a:lnTo>
                    <a:pt x="172" y="86"/>
                  </a:lnTo>
                  <a:lnTo>
                    <a:pt x="172" y="88"/>
                  </a:lnTo>
                  <a:lnTo>
                    <a:pt x="172" y="90"/>
                  </a:lnTo>
                  <a:lnTo>
                    <a:pt x="172" y="92"/>
                  </a:lnTo>
                  <a:lnTo>
                    <a:pt x="172" y="92"/>
                  </a:lnTo>
                  <a:lnTo>
                    <a:pt x="172" y="92"/>
                  </a:lnTo>
                  <a:lnTo>
                    <a:pt x="172" y="94"/>
                  </a:lnTo>
                  <a:lnTo>
                    <a:pt x="172" y="94"/>
                  </a:lnTo>
                  <a:lnTo>
                    <a:pt x="174" y="94"/>
                  </a:lnTo>
                  <a:lnTo>
                    <a:pt x="174" y="96"/>
                  </a:lnTo>
                  <a:lnTo>
                    <a:pt x="176" y="96"/>
                  </a:lnTo>
                  <a:lnTo>
                    <a:pt x="178" y="98"/>
                  </a:lnTo>
                  <a:lnTo>
                    <a:pt x="180" y="98"/>
                  </a:lnTo>
                  <a:lnTo>
                    <a:pt x="184" y="98"/>
                  </a:lnTo>
                  <a:lnTo>
                    <a:pt x="188" y="100"/>
                  </a:lnTo>
                  <a:lnTo>
                    <a:pt x="190" y="100"/>
                  </a:lnTo>
                  <a:lnTo>
                    <a:pt x="194" y="100"/>
                  </a:lnTo>
                  <a:lnTo>
                    <a:pt x="198" y="100"/>
                  </a:lnTo>
                  <a:lnTo>
                    <a:pt x="202" y="100"/>
                  </a:lnTo>
                  <a:lnTo>
                    <a:pt x="204" y="98"/>
                  </a:lnTo>
                  <a:lnTo>
                    <a:pt x="208" y="98"/>
                  </a:lnTo>
                  <a:lnTo>
                    <a:pt x="210" y="98"/>
                  </a:lnTo>
                  <a:lnTo>
                    <a:pt x="214" y="96"/>
                  </a:lnTo>
                  <a:lnTo>
                    <a:pt x="216" y="96"/>
                  </a:lnTo>
                  <a:lnTo>
                    <a:pt x="216" y="94"/>
                  </a:lnTo>
                  <a:lnTo>
                    <a:pt x="218" y="94"/>
                  </a:lnTo>
                  <a:lnTo>
                    <a:pt x="218" y="94"/>
                  </a:lnTo>
                  <a:lnTo>
                    <a:pt x="218" y="92"/>
                  </a:lnTo>
                  <a:lnTo>
                    <a:pt x="218" y="92"/>
                  </a:lnTo>
                  <a:lnTo>
                    <a:pt x="218" y="90"/>
                  </a:lnTo>
                  <a:lnTo>
                    <a:pt x="218" y="88"/>
                  </a:lnTo>
                  <a:lnTo>
                    <a:pt x="218" y="88"/>
                  </a:lnTo>
                  <a:lnTo>
                    <a:pt x="218" y="86"/>
                  </a:lnTo>
                  <a:lnTo>
                    <a:pt x="220" y="86"/>
                  </a:lnTo>
                  <a:lnTo>
                    <a:pt x="220" y="84"/>
                  </a:lnTo>
                  <a:lnTo>
                    <a:pt x="224" y="84"/>
                  </a:lnTo>
                  <a:lnTo>
                    <a:pt x="226" y="82"/>
                  </a:lnTo>
                  <a:lnTo>
                    <a:pt x="226" y="82"/>
                  </a:lnTo>
                  <a:lnTo>
                    <a:pt x="228" y="80"/>
                  </a:lnTo>
                  <a:lnTo>
                    <a:pt x="228" y="80"/>
                  </a:lnTo>
                  <a:lnTo>
                    <a:pt x="230" y="78"/>
                  </a:lnTo>
                  <a:lnTo>
                    <a:pt x="232" y="74"/>
                  </a:lnTo>
                  <a:lnTo>
                    <a:pt x="234" y="68"/>
                  </a:lnTo>
                  <a:lnTo>
                    <a:pt x="234" y="70"/>
                  </a:lnTo>
                  <a:lnTo>
                    <a:pt x="234" y="72"/>
                  </a:lnTo>
                  <a:lnTo>
                    <a:pt x="234" y="76"/>
                  </a:lnTo>
                  <a:lnTo>
                    <a:pt x="234" y="78"/>
                  </a:lnTo>
                  <a:lnTo>
                    <a:pt x="236" y="80"/>
                  </a:lnTo>
                  <a:lnTo>
                    <a:pt x="236" y="82"/>
                  </a:lnTo>
                  <a:lnTo>
                    <a:pt x="236" y="82"/>
                  </a:lnTo>
                  <a:lnTo>
                    <a:pt x="236" y="84"/>
                  </a:lnTo>
                  <a:lnTo>
                    <a:pt x="236" y="84"/>
                  </a:lnTo>
                  <a:lnTo>
                    <a:pt x="236" y="84"/>
                  </a:lnTo>
                  <a:lnTo>
                    <a:pt x="238" y="84"/>
                  </a:lnTo>
                  <a:lnTo>
                    <a:pt x="238" y="84"/>
                  </a:lnTo>
                  <a:lnTo>
                    <a:pt x="240" y="84"/>
                  </a:lnTo>
                  <a:lnTo>
                    <a:pt x="240" y="84"/>
                  </a:lnTo>
                  <a:lnTo>
                    <a:pt x="242" y="84"/>
                  </a:lnTo>
                  <a:lnTo>
                    <a:pt x="242" y="84"/>
                  </a:lnTo>
                  <a:lnTo>
                    <a:pt x="244" y="84"/>
                  </a:lnTo>
                  <a:lnTo>
                    <a:pt x="244" y="84"/>
                  </a:lnTo>
                  <a:lnTo>
                    <a:pt x="244" y="84"/>
                  </a:lnTo>
                  <a:lnTo>
                    <a:pt x="244" y="84"/>
                  </a:lnTo>
                  <a:lnTo>
                    <a:pt x="244" y="84"/>
                  </a:lnTo>
                  <a:lnTo>
                    <a:pt x="246" y="86"/>
                  </a:lnTo>
                  <a:lnTo>
                    <a:pt x="246" y="88"/>
                  </a:lnTo>
                  <a:lnTo>
                    <a:pt x="246" y="90"/>
                  </a:lnTo>
                  <a:lnTo>
                    <a:pt x="246" y="92"/>
                  </a:lnTo>
                  <a:lnTo>
                    <a:pt x="246" y="94"/>
                  </a:lnTo>
                  <a:lnTo>
                    <a:pt x="246" y="94"/>
                  </a:lnTo>
                  <a:lnTo>
                    <a:pt x="246" y="96"/>
                  </a:lnTo>
                  <a:lnTo>
                    <a:pt x="244" y="96"/>
                  </a:lnTo>
                  <a:lnTo>
                    <a:pt x="244" y="96"/>
                  </a:lnTo>
                  <a:lnTo>
                    <a:pt x="244" y="96"/>
                  </a:lnTo>
                  <a:lnTo>
                    <a:pt x="242" y="96"/>
                  </a:lnTo>
                  <a:lnTo>
                    <a:pt x="242" y="96"/>
                  </a:lnTo>
                  <a:lnTo>
                    <a:pt x="240" y="96"/>
                  </a:lnTo>
                  <a:lnTo>
                    <a:pt x="236" y="96"/>
                  </a:lnTo>
                  <a:lnTo>
                    <a:pt x="236" y="96"/>
                  </a:lnTo>
                  <a:lnTo>
                    <a:pt x="234" y="96"/>
                  </a:lnTo>
                  <a:lnTo>
                    <a:pt x="234" y="98"/>
                  </a:lnTo>
                  <a:lnTo>
                    <a:pt x="232" y="98"/>
                  </a:lnTo>
                  <a:lnTo>
                    <a:pt x="232" y="100"/>
                  </a:lnTo>
                  <a:lnTo>
                    <a:pt x="232" y="100"/>
                  </a:lnTo>
                  <a:lnTo>
                    <a:pt x="230" y="102"/>
                  </a:lnTo>
                  <a:lnTo>
                    <a:pt x="228" y="106"/>
                  </a:lnTo>
                  <a:lnTo>
                    <a:pt x="228" y="106"/>
                  </a:lnTo>
                  <a:lnTo>
                    <a:pt x="226" y="108"/>
                  </a:lnTo>
                  <a:lnTo>
                    <a:pt x="226" y="108"/>
                  </a:lnTo>
                  <a:lnTo>
                    <a:pt x="224" y="108"/>
                  </a:lnTo>
                  <a:lnTo>
                    <a:pt x="222" y="108"/>
                  </a:lnTo>
                  <a:lnTo>
                    <a:pt x="222" y="110"/>
                  </a:lnTo>
                  <a:lnTo>
                    <a:pt x="220" y="110"/>
                  </a:lnTo>
                  <a:lnTo>
                    <a:pt x="220" y="110"/>
                  </a:lnTo>
                  <a:lnTo>
                    <a:pt x="218" y="112"/>
                  </a:lnTo>
                  <a:lnTo>
                    <a:pt x="218" y="112"/>
                  </a:lnTo>
                  <a:lnTo>
                    <a:pt x="216" y="116"/>
                  </a:lnTo>
                  <a:lnTo>
                    <a:pt x="214" y="118"/>
                  </a:lnTo>
                  <a:lnTo>
                    <a:pt x="212" y="122"/>
                  </a:lnTo>
                  <a:lnTo>
                    <a:pt x="210" y="124"/>
                  </a:lnTo>
                  <a:lnTo>
                    <a:pt x="208" y="126"/>
                  </a:lnTo>
                  <a:lnTo>
                    <a:pt x="206" y="128"/>
                  </a:lnTo>
                  <a:lnTo>
                    <a:pt x="204" y="130"/>
                  </a:lnTo>
                  <a:lnTo>
                    <a:pt x="202" y="132"/>
                  </a:lnTo>
                  <a:lnTo>
                    <a:pt x="200" y="136"/>
                  </a:lnTo>
                  <a:lnTo>
                    <a:pt x="198" y="140"/>
                  </a:lnTo>
                  <a:lnTo>
                    <a:pt x="194" y="144"/>
                  </a:lnTo>
                  <a:lnTo>
                    <a:pt x="190" y="152"/>
                  </a:lnTo>
                  <a:lnTo>
                    <a:pt x="186" y="158"/>
                  </a:lnTo>
                  <a:lnTo>
                    <a:pt x="184" y="162"/>
                  </a:lnTo>
                  <a:lnTo>
                    <a:pt x="182" y="164"/>
                  </a:lnTo>
                  <a:lnTo>
                    <a:pt x="182" y="166"/>
                  </a:lnTo>
                  <a:lnTo>
                    <a:pt x="182" y="166"/>
                  </a:lnTo>
                  <a:lnTo>
                    <a:pt x="180" y="168"/>
                  </a:lnTo>
                  <a:lnTo>
                    <a:pt x="180" y="172"/>
                  </a:lnTo>
                  <a:lnTo>
                    <a:pt x="180" y="178"/>
                  </a:lnTo>
                  <a:lnTo>
                    <a:pt x="180" y="180"/>
                  </a:lnTo>
                  <a:lnTo>
                    <a:pt x="180" y="184"/>
                  </a:lnTo>
                  <a:lnTo>
                    <a:pt x="180" y="186"/>
                  </a:lnTo>
                  <a:lnTo>
                    <a:pt x="180" y="192"/>
                  </a:lnTo>
                  <a:lnTo>
                    <a:pt x="180" y="198"/>
                  </a:lnTo>
                  <a:lnTo>
                    <a:pt x="182" y="204"/>
                  </a:lnTo>
                  <a:lnTo>
                    <a:pt x="182" y="206"/>
                  </a:lnTo>
                  <a:lnTo>
                    <a:pt x="182" y="208"/>
                  </a:lnTo>
                  <a:lnTo>
                    <a:pt x="182" y="210"/>
                  </a:lnTo>
                  <a:lnTo>
                    <a:pt x="182" y="214"/>
                  </a:lnTo>
                  <a:lnTo>
                    <a:pt x="182" y="216"/>
                  </a:lnTo>
                  <a:lnTo>
                    <a:pt x="184" y="218"/>
                  </a:lnTo>
                  <a:lnTo>
                    <a:pt x="184" y="220"/>
                  </a:lnTo>
                  <a:lnTo>
                    <a:pt x="184" y="220"/>
                  </a:lnTo>
                  <a:lnTo>
                    <a:pt x="184" y="220"/>
                  </a:lnTo>
                  <a:lnTo>
                    <a:pt x="186" y="222"/>
                  </a:lnTo>
                  <a:lnTo>
                    <a:pt x="186" y="222"/>
                  </a:lnTo>
                  <a:lnTo>
                    <a:pt x="188" y="222"/>
                  </a:lnTo>
                  <a:lnTo>
                    <a:pt x="188" y="220"/>
                  </a:lnTo>
                  <a:lnTo>
                    <a:pt x="190" y="220"/>
                  </a:lnTo>
                  <a:lnTo>
                    <a:pt x="190" y="220"/>
                  </a:lnTo>
                  <a:lnTo>
                    <a:pt x="192" y="220"/>
                  </a:lnTo>
                  <a:lnTo>
                    <a:pt x="192" y="220"/>
                  </a:lnTo>
                  <a:lnTo>
                    <a:pt x="190" y="222"/>
                  </a:lnTo>
                  <a:lnTo>
                    <a:pt x="190" y="224"/>
                  </a:lnTo>
                  <a:lnTo>
                    <a:pt x="190" y="224"/>
                  </a:lnTo>
                  <a:lnTo>
                    <a:pt x="190" y="226"/>
                  </a:lnTo>
                  <a:lnTo>
                    <a:pt x="190" y="226"/>
                  </a:lnTo>
                  <a:lnTo>
                    <a:pt x="192" y="226"/>
                  </a:lnTo>
                  <a:lnTo>
                    <a:pt x="192" y="228"/>
                  </a:lnTo>
                  <a:lnTo>
                    <a:pt x="192" y="228"/>
                  </a:lnTo>
                  <a:lnTo>
                    <a:pt x="194" y="228"/>
                  </a:lnTo>
                  <a:lnTo>
                    <a:pt x="196" y="228"/>
                  </a:lnTo>
                  <a:lnTo>
                    <a:pt x="198" y="230"/>
                  </a:lnTo>
                  <a:lnTo>
                    <a:pt x="200" y="230"/>
                  </a:lnTo>
                  <a:lnTo>
                    <a:pt x="200" y="230"/>
                  </a:lnTo>
                  <a:lnTo>
                    <a:pt x="202" y="230"/>
                  </a:lnTo>
                  <a:lnTo>
                    <a:pt x="204" y="230"/>
                  </a:lnTo>
                  <a:lnTo>
                    <a:pt x="204" y="230"/>
                  </a:lnTo>
                  <a:lnTo>
                    <a:pt x="206" y="230"/>
                  </a:lnTo>
                  <a:lnTo>
                    <a:pt x="206" y="232"/>
                  </a:lnTo>
                  <a:lnTo>
                    <a:pt x="206" y="232"/>
                  </a:lnTo>
                  <a:lnTo>
                    <a:pt x="208" y="234"/>
                  </a:lnTo>
                  <a:lnTo>
                    <a:pt x="208" y="234"/>
                  </a:lnTo>
                  <a:lnTo>
                    <a:pt x="208" y="236"/>
                  </a:lnTo>
                  <a:lnTo>
                    <a:pt x="208" y="238"/>
                  </a:lnTo>
                  <a:lnTo>
                    <a:pt x="206" y="242"/>
                  </a:lnTo>
                  <a:lnTo>
                    <a:pt x="206" y="244"/>
                  </a:lnTo>
                  <a:lnTo>
                    <a:pt x="206" y="248"/>
                  </a:lnTo>
                  <a:lnTo>
                    <a:pt x="206" y="248"/>
                  </a:lnTo>
                  <a:lnTo>
                    <a:pt x="206" y="250"/>
                  </a:lnTo>
                  <a:lnTo>
                    <a:pt x="206" y="250"/>
                  </a:lnTo>
                  <a:lnTo>
                    <a:pt x="206" y="252"/>
                  </a:lnTo>
                  <a:lnTo>
                    <a:pt x="208" y="252"/>
                  </a:lnTo>
                  <a:lnTo>
                    <a:pt x="208" y="252"/>
                  </a:lnTo>
                  <a:lnTo>
                    <a:pt x="210" y="254"/>
                  </a:lnTo>
                  <a:lnTo>
                    <a:pt x="212" y="254"/>
                  </a:lnTo>
                  <a:lnTo>
                    <a:pt x="212" y="254"/>
                  </a:lnTo>
                  <a:lnTo>
                    <a:pt x="214" y="254"/>
                  </a:lnTo>
                  <a:lnTo>
                    <a:pt x="214" y="254"/>
                  </a:lnTo>
                  <a:lnTo>
                    <a:pt x="214" y="256"/>
                  </a:lnTo>
                  <a:lnTo>
                    <a:pt x="214" y="256"/>
                  </a:lnTo>
                  <a:lnTo>
                    <a:pt x="216" y="256"/>
                  </a:lnTo>
                  <a:lnTo>
                    <a:pt x="216" y="258"/>
                  </a:lnTo>
                  <a:lnTo>
                    <a:pt x="216" y="260"/>
                  </a:lnTo>
                  <a:lnTo>
                    <a:pt x="216" y="262"/>
                  </a:lnTo>
                  <a:lnTo>
                    <a:pt x="216" y="264"/>
                  </a:lnTo>
                  <a:lnTo>
                    <a:pt x="216" y="268"/>
                  </a:lnTo>
                  <a:lnTo>
                    <a:pt x="214" y="270"/>
                  </a:lnTo>
                  <a:lnTo>
                    <a:pt x="214" y="272"/>
                  </a:lnTo>
                  <a:lnTo>
                    <a:pt x="212" y="274"/>
                  </a:lnTo>
                  <a:lnTo>
                    <a:pt x="212" y="276"/>
                  </a:lnTo>
                  <a:lnTo>
                    <a:pt x="212" y="276"/>
                  </a:lnTo>
                  <a:lnTo>
                    <a:pt x="210" y="278"/>
                  </a:lnTo>
                  <a:lnTo>
                    <a:pt x="208" y="278"/>
                  </a:lnTo>
                  <a:lnTo>
                    <a:pt x="206" y="280"/>
                  </a:lnTo>
                  <a:lnTo>
                    <a:pt x="204" y="280"/>
                  </a:lnTo>
                  <a:lnTo>
                    <a:pt x="202" y="280"/>
                  </a:lnTo>
                  <a:lnTo>
                    <a:pt x="202" y="280"/>
                  </a:lnTo>
                  <a:lnTo>
                    <a:pt x="198" y="280"/>
                  </a:lnTo>
                  <a:lnTo>
                    <a:pt x="196" y="280"/>
                  </a:lnTo>
                  <a:lnTo>
                    <a:pt x="194" y="280"/>
                  </a:lnTo>
                  <a:lnTo>
                    <a:pt x="192" y="282"/>
                  </a:lnTo>
                  <a:lnTo>
                    <a:pt x="192" y="282"/>
                  </a:lnTo>
                  <a:lnTo>
                    <a:pt x="192" y="282"/>
                  </a:lnTo>
                  <a:lnTo>
                    <a:pt x="192" y="282"/>
                  </a:lnTo>
                  <a:lnTo>
                    <a:pt x="192" y="282"/>
                  </a:lnTo>
                  <a:lnTo>
                    <a:pt x="190" y="284"/>
                  </a:lnTo>
                  <a:lnTo>
                    <a:pt x="190" y="284"/>
                  </a:lnTo>
                  <a:lnTo>
                    <a:pt x="190" y="286"/>
                  </a:lnTo>
                  <a:lnTo>
                    <a:pt x="190" y="288"/>
                  </a:lnTo>
                  <a:lnTo>
                    <a:pt x="190" y="290"/>
                  </a:lnTo>
                  <a:lnTo>
                    <a:pt x="188" y="290"/>
                  </a:lnTo>
                  <a:lnTo>
                    <a:pt x="188" y="292"/>
                  </a:lnTo>
                  <a:lnTo>
                    <a:pt x="188" y="292"/>
                  </a:lnTo>
                  <a:lnTo>
                    <a:pt x="188" y="292"/>
                  </a:lnTo>
                  <a:lnTo>
                    <a:pt x="186" y="292"/>
                  </a:lnTo>
                  <a:lnTo>
                    <a:pt x="186" y="292"/>
                  </a:lnTo>
                  <a:lnTo>
                    <a:pt x="184" y="292"/>
                  </a:lnTo>
                  <a:lnTo>
                    <a:pt x="182" y="292"/>
                  </a:lnTo>
                  <a:lnTo>
                    <a:pt x="180" y="292"/>
                  </a:lnTo>
                  <a:lnTo>
                    <a:pt x="166" y="296"/>
                  </a:lnTo>
                  <a:lnTo>
                    <a:pt x="158" y="296"/>
                  </a:lnTo>
                  <a:lnTo>
                    <a:pt x="152" y="298"/>
                  </a:lnTo>
                  <a:lnTo>
                    <a:pt x="150" y="298"/>
                  </a:lnTo>
                  <a:lnTo>
                    <a:pt x="148" y="298"/>
                  </a:lnTo>
                  <a:lnTo>
                    <a:pt x="146" y="298"/>
                  </a:lnTo>
                  <a:lnTo>
                    <a:pt x="146" y="298"/>
                  </a:lnTo>
                  <a:lnTo>
                    <a:pt x="144" y="300"/>
                  </a:lnTo>
                  <a:lnTo>
                    <a:pt x="142" y="300"/>
                  </a:lnTo>
                  <a:lnTo>
                    <a:pt x="142" y="302"/>
                  </a:lnTo>
                  <a:lnTo>
                    <a:pt x="140" y="302"/>
                  </a:lnTo>
                  <a:lnTo>
                    <a:pt x="140" y="304"/>
                  </a:lnTo>
                  <a:lnTo>
                    <a:pt x="140" y="304"/>
                  </a:lnTo>
                  <a:lnTo>
                    <a:pt x="140" y="304"/>
                  </a:lnTo>
                  <a:lnTo>
                    <a:pt x="140" y="306"/>
                  </a:lnTo>
                  <a:lnTo>
                    <a:pt x="140" y="308"/>
                  </a:lnTo>
                  <a:lnTo>
                    <a:pt x="140" y="310"/>
                  </a:lnTo>
                  <a:lnTo>
                    <a:pt x="140" y="312"/>
                  </a:lnTo>
                  <a:lnTo>
                    <a:pt x="142" y="316"/>
                  </a:lnTo>
                  <a:lnTo>
                    <a:pt x="142" y="318"/>
                  </a:lnTo>
                  <a:lnTo>
                    <a:pt x="142" y="320"/>
                  </a:lnTo>
                  <a:lnTo>
                    <a:pt x="144" y="324"/>
                  </a:lnTo>
                  <a:lnTo>
                    <a:pt x="144" y="326"/>
                  </a:lnTo>
                  <a:lnTo>
                    <a:pt x="144" y="330"/>
                  </a:lnTo>
                  <a:lnTo>
                    <a:pt x="144" y="332"/>
                  </a:lnTo>
                  <a:lnTo>
                    <a:pt x="144" y="334"/>
                  </a:lnTo>
                  <a:lnTo>
                    <a:pt x="144" y="336"/>
                  </a:lnTo>
                  <a:lnTo>
                    <a:pt x="144" y="338"/>
                  </a:lnTo>
                  <a:lnTo>
                    <a:pt x="144" y="338"/>
                  </a:lnTo>
                  <a:lnTo>
                    <a:pt x="144" y="338"/>
                  </a:lnTo>
                  <a:lnTo>
                    <a:pt x="142" y="340"/>
                  </a:lnTo>
                  <a:lnTo>
                    <a:pt x="142" y="340"/>
                  </a:lnTo>
                  <a:lnTo>
                    <a:pt x="140" y="342"/>
                  </a:lnTo>
                  <a:lnTo>
                    <a:pt x="138" y="342"/>
                  </a:lnTo>
                  <a:lnTo>
                    <a:pt x="136" y="342"/>
                  </a:lnTo>
                  <a:lnTo>
                    <a:pt x="134" y="344"/>
                  </a:lnTo>
                  <a:lnTo>
                    <a:pt x="132" y="344"/>
                  </a:lnTo>
                  <a:lnTo>
                    <a:pt x="130" y="344"/>
                  </a:lnTo>
                  <a:lnTo>
                    <a:pt x="128" y="344"/>
                  </a:lnTo>
                  <a:lnTo>
                    <a:pt x="128" y="344"/>
                  </a:lnTo>
                  <a:lnTo>
                    <a:pt x="126" y="344"/>
                  </a:lnTo>
                  <a:lnTo>
                    <a:pt x="124" y="342"/>
                  </a:lnTo>
                  <a:lnTo>
                    <a:pt x="122" y="342"/>
                  </a:lnTo>
                  <a:lnTo>
                    <a:pt x="120" y="340"/>
                  </a:lnTo>
                  <a:lnTo>
                    <a:pt x="116" y="338"/>
                  </a:lnTo>
                  <a:lnTo>
                    <a:pt x="114" y="334"/>
                  </a:lnTo>
                  <a:lnTo>
                    <a:pt x="112" y="334"/>
                  </a:lnTo>
                  <a:lnTo>
                    <a:pt x="110" y="332"/>
                  </a:lnTo>
                  <a:lnTo>
                    <a:pt x="110" y="332"/>
                  </a:lnTo>
                  <a:lnTo>
                    <a:pt x="108" y="332"/>
                  </a:lnTo>
                  <a:lnTo>
                    <a:pt x="106" y="332"/>
                  </a:lnTo>
                  <a:lnTo>
                    <a:pt x="106" y="332"/>
                  </a:lnTo>
                  <a:lnTo>
                    <a:pt x="106" y="332"/>
                  </a:lnTo>
                  <a:lnTo>
                    <a:pt x="106" y="332"/>
                  </a:lnTo>
                  <a:lnTo>
                    <a:pt x="104" y="332"/>
                  </a:lnTo>
                  <a:lnTo>
                    <a:pt x="104" y="334"/>
                  </a:lnTo>
                  <a:lnTo>
                    <a:pt x="104" y="334"/>
                  </a:lnTo>
                  <a:lnTo>
                    <a:pt x="104" y="336"/>
                  </a:lnTo>
                  <a:lnTo>
                    <a:pt x="102" y="336"/>
                  </a:lnTo>
                  <a:lnTo>
                    <a:pt x="102" y="340"/>
                  </a:lnTo>
                  <a:lnTo>
                    <a:pt x="102" y="342"/>
                  </a:lnTo>
                  <a:lnTo>
                    <a:pt x="102" y="344"/>
                  </a:lnTo>
                  <a:lnTo>
                    <a:pt x="102" y="346"/>
                  </a:lnTo>
                  <a:lnTo>
                    <a:pt x="102" y="348"/>
                  </a:lnTo>
                  <a:lnTo>
                    <a:pt x="102" y="348"/>
                  </a:lnTo>
                  <a:lnTo>
                    <a:pt x="102" y="348"/>
                  </a:lnTo>
                  <a:lnTo>
                    <a:pt x="104" y="350"/>
                  </a:lnTo>
                  <a:lnTo>
                    <a:pt x="104" y="350"/>
                  </a:lnTo>
                  <a:lnTo>
                    <a:pt x="106" y="352"/>
                  </a:lnTo>
                  <a:lnTo>
                    <a:pt x="108" y="352"/>
                  </a:lnTo>
                  <a:lnTo>
                    <a:pt x="112" y="354"/>
                  </a:lnTo>
                  <a:lnTo>
                    <a:pt x="112" y="354"/>
                  </a:lnTo>
                  <a:lnTo>
                    <a:pt x="114" y="356"/>
                  </a:lnTo>
                  <a:lnTo>
                    <a:pt x="114" y="356"/>
                  </a:lnTo>
                  <a:lnTo>
                    <a:pt x="114" y="356"/>
                  </a:lnTo>
                  <a:lnTo>
                    <a:pt x="114" y="358"/>
                  </a:lnTo>
                  <a:lnTo>
                    <a:pt x="116" y="360"/>
                  </a:lnTo>
                  <a:lnTo>
                    <a:pt x="118" y="366"/>
                  </a:lnTo>
                  <a:lnTo>
                    <a:pt x="118" y="368"/>
                  </a:lnTo>
                  <a:lnTo>
                    <a:pt x="120" y="372"/>
                  </a:lnTo>
                  <a:lnTo>
                    <a:pt x="120" y="372"/>
                  </a:lnTo>
                  <a:lnTo>
                    <a:pt x="120" y="374"/>
                  </a:lnTo>
                  <a:lnTo>
                    <a:pt x="120" y="376"/>
                  </a:lnTo>
                  <a:lnTo>
                    <a:pt x="120" y="378"/>
                  </a:lnTo>
                  <a:lnTo>
                    <a:pt x="120" y="378"/>
                  </a:lnTo>
                  <a:lnTo>
                    <a:pt x="120" y="380"/>
                  </a:lnTo>
                  <a:lnTo>
                    <a:pt x="118" y="380"/>
                  </a:lnTo>
                  <a:lnTo>
                    <a:pt x="118" y="382"/>
                  </a:lnTo>
                  <a:lnTo>
                    <a:pt x="116" y="384"/>
                  </a:lnTo>
                  <a:lnTo>
                    <a:pt x="114" y="384"/>
                  </a:lnTo>
                  <a:lnTo>
                    <a:pt x="112" y="388"/>
                  </a:lnTo>
                  <a:lnTo>
                    <a:pt x="110" y="390"/>
                  </a:lnTo>
                  <a:lnTo>
                    <a:pt x="108" y="392"/>
                  </a:lnTo>
                  <a:lnTo>
                    <a:pt x="108" y="394"/>
                  </a:lnTo>
                  <a:lnTo>
                    <a:pt x="108" y="396"/>
                  </a:lnTo>
                  <a:lnTo>
                    <a:pt x="106" y="402"/>
                  </a:lnTo>
                  <a:lnTo>
                    <a:pt x="106" y="404"/>
                  </a:lnTo>
                  <a:lnTo>
                    <a:pt x="106" y="408"/>
                  </a:lnTo>
                  <a:lnTo>
                    <a:pt x="104" y="410"/>
                  </a:lnTo>
                  <a:lnTo>
                    <a:pt x="104" y="410"/>
                  </a:lnTo>
                  <a:lnTo>
                    <a:pt x="104" y="412"/>
                  </a:lnTo>
                  <a:lnTo>
                    <a:pt x="102" y="412"/>
                  </a:lnTo>
                  <a:lnTo>
                    <a:pt x="102" y="412"/>
                  </a:lnTo>
                  <a:lnTo>
                    <a:pt x="98" y="414"/>
                  </a:lnTo>
                  <a:lnTo>
                    <a:pt x="96" y="414"/>
                  </a:lnTo>
                  <a:lnTo>
                    <a:pt x="96" y="414"/>
                  </a:lnTo>
                  <a:lnTo>
                    <a:pt x="94" y="414"/>
                  </a:lnTo>
                  <a:lnTo>
                    <a:pt x="94" y="416"/>
                  </a:lnTo>
                  <a:lnTo>
                    <a:pt x="94" y="416"/>
                  </a:lnTo>
                  <a:lnTo>
                    <a:pt x="94" y="418"/>
                  </a:lnTo>
                  <a:lnTo>
                    <a:pt x="94" y="420"/>
                  </a:lnTo>
                  <a:lnTo>
                    <a:pt x="92" y="422"/>
                  </a:lnTo>
                  <a:lnTo>
                    <a:pt x="92" y="422"/>
                  </a:lnTo>
                  <a:lnTo>
                    <a:pt x="92" y="422"/>
                  </a:lnTo>
                  <a:lnTo>
                    <a:pt x="92" y="424"/>
                  </a:lnTo>
                  <a:lnTo>
                    <a:pt x="90" y="424"/>
                  </a:lnTo>
                  <a:lnTo>
                    <a:pt x="90" y="424"/>
                  </a:lnTo>
                  <a:lnTo>
                    <a:pt x="88" y="424"/>
                  </a:lnTo>
                  <a:lnTo>
                    <a:pt x="86" y="424"/>
                  </a:lnTo>
                  <a:lnTo>
                    <a:pt x="84" y="424"/>
                  </a:lnTo>
                  <a:lnTo>
                    <a:pt x="84" y="426"/>
                  </a:lnTo>
                  <a:lnTo>
                    <a:pt x="84" y="426"/>
                  </a:lnTo>
                  <a:lnTo>
                    <a:pt x="84" y="426"/>
                  </a:lnTo>
                  <a:lnTo>
                    <a:pt x="82" y="426"/>
                  </a:lnTo>
                  <a:lnTo>
                    <a:pt x="82" y="428"/>
                  </a:lnTo>
                  <a:lnTo>
                    <a:pt x="80" y="430"/>
                  </a:lnTo>
                  <a:lnTo>
                    <a:pt x="80" y="432"/>
                  </a:lnTo>
                  <a:lnTo>
                    <a:pt x="80" y="436"/>
                  </a:lnTo>
                  <a:lnTo>
                    <a:pt x="78" y="438"/>
                  </a:lnTo>
                  <a:lnTo>
                    <a:pt x="78" y="442"/>
                  </a:lnTo>
                  <a:lnTo>
                    <a:pt x="78" y="442"/>
                  </a:lnTo>
                  <a:lnTo>
                    <a:pt x="80" y="444"/>
                  </a:lnTo>
                  <a:lnTo>
                    <a:pt x="80" y="444"/>
                  </a:lnTo>
                  <a:lnTo>
                    <a:pt x="80" y="446"/>
                  </a:lnTo>
                  <a:lnTo>
                    <a:pt x="80" y="446"/>
                  </a:lnTo>
                  <a:lnTo>
                    <a:pt x="82" y="448"/>
                  </a:lnTo>
                  <a:lnTo>
                    <a:pt x="82" y="448"/>
                  </a:lnTo>
                  <a:lnTo>
                    <a:pt x="84" y="448"/>
                  </a:lnTo>
                  <a:lnTo>
                    <a:pt x="86" y="450"/>
                  </a:lnTo>
                  <a:lnTo>
                    <a:pt x="88" y="450"/>
                  </a:lnTo>
                  <a:lnTo>
                    <a:pt x="90" y="452"/>
                  </a:lnTo>
                  <a:lnTo>
                    <a:pt x="94" y="452"/>
                  </a:lnTo>
                  <a:lnTo>
                    <a:pt x="98" y="452"/>
                  </a:lnTo>
                  <a:lnTo>
                    <a:pt x="98" y="454"/>
                  </a:lnTo>
                  <a:lnTo>
                    <a:pt x="100" y="454"/>
                  </a:lnTo>
                  <a:lnTo>
                    <a:pt x="102" y="454"/>
                  </a:lnTo>
                  <a:lnTo>
                    <a:pt x="102" y="456"/>
                  </a:lnTo>
                  <a:lnTo>
                    <a:pt x="102" y="456"/>
                  </a:lnTo>
                  <a:lnTo>
                    <a:pt x="102" y="458"/>
                  </a:lnTo>
                  <a:lnTo>
                    <a:pt x="102" y="460"/>
                  </a:lnTo>
                  <a:lnTo>
                    <a:pt x="104" y="460"/>
                  </a:lnTo>
                  <a:lnTo>
                    <a:pt x="104" y="464"/>
                  </a:lnTo>
                  <a:lnTo>
                    <a:pt x="104" y="466"/>
                  </a:lnTo>
                  <a:lnTo>
                    <a:pt x="104" y="468"/>
                  </a:lnTo>
                  <a:lnTo>
                    <a:pt x="104" y="470"/>
                  </a:lnTo>
                  <a:lnTo>
                    <a:pt x="104" y="472"/>
                  </a:lnTo>
                  <a:lnTo>
                    <a:pt x="102" y="474"/>
                  </a:lnTo>
                  <a:lnTo>
                    <a:pt x="102" y="474"/>
                  </a:lnTo>
                  <a:lnTo>
                    <a:pt x="102" y="474"/>
                  </a:lnTo>
                  <a:lnTo>
                    <a:pt x="100" y="476"/>
                  </a:lnTo>
                  <a:lnTo>
                    <a:pt x="98" y="478"/>
                  </a:lnTo>
                  <a:lnTo>
                    <a:pt x="96" y="478"/>
                  </a:lnTo>
                  <a:lnTo>
                    <a:pt x="96" y="480"/>
                  </a:lnTo>
                  <a:lnTo>
                    <a:pt x="94" y="480"/>
                  </a:lnTo>
                  <a:lnTo>
                    <a:pt x="92" y="482"/>
                  </a:lnTo>
                  <a:lnTo>
                    <a:pt x="92" y="484"/>
                  </a:lnTo>
                  <a:lnTo>
                    <a:pt x="90" y="488"/>
                  </a:lnTo>
                  <a:lnTo>
                    <a:pt x="90" y="488"/>
                  </a:lnTo>
                  <a:lnTo>
                    <a:pt x="88" y="490"/>
                  </a:lnTo>
                  <a:lnTo>
                    <a:pt x="88" y="490"/>
                  </a:lnTo>
                  <a:lnTo>
                    <a:pt x="88" y="492"/>
                  </a:lnTo>
                  <a:lnTo>
                    <a:pt x="88" y="494"/>
                  </a:lnTo>
                  <a:lnTo>
                    <a:pt x="88" y="494"/>
                  </a:lnTo>
                  <a:lnTo>
                    <a:pt x="90" y="498"/>
                  </a:lnTo>
                  <a:lnTo>
                    <a:pt x="90" y="502"/>
                  </a:lnTo>
                  <a:lnTo>
                    <a:pt x="90" y="504"/>
                  </a:lnTo>
                  <a:lnTo>
                    <a:pt x="90" y="506"/>
                  </a:lnTo>
                  <a:lnTo>
                    <a:pt x="90" y="508"/>
                  </a:lnTo>
                  <a:lnTo>
                    <a:pt x="90" y="510"/>
                  </a:lnTo>
                  <a:lnTo>
                    <a:pt x="90" y="510"/>
                  </a:lnTo>
                  <a:lnTo>
                    <a:pt x="90" y="512"/>
                  </a:lnTo>
                  <a:lnTo>
                    <a:pt x="90" y="514"/>
                  </a:lnTo>
                  <a:lnTo>
                    <a:pt x="88" y="514"/>
                  </a:lnTo>
                  <a:lnTo>
                    <a:pt x="88" y="514"/>
                  </a:lnTo>
                  <a:lnTo>
                    <a:pt x="88" y="514"/>
                  </a:lnTo>
                  <a:lnTo>
                    <a:pt x="86" y="514"/>
                  </a:lnTo>
                  <a:lnTo>
                    <a:pt x="84" y="514"/>
                  </a:lnTo>
                  <a:lnTo>
                    <a:pt x="82" y="516"/>
                  </a:lnTo>
                  <a:lnTo>
                    <a:pt x="80" y="516"/>
                  </a:lnTo>
                  <a:lnTo>
                    <a:pt x="78" y="516"/>
                  </a:lnTo>
                  <a:lnTo>
                    <a:pt x="76" y="516"/>
                  </a:lnTo>
                  <a:lnTo>
                    <a:pt x="74" y="518"/>
                  </a:lnTo>
                  <a:lnTo>
                    <a:pt x="74" y="518"/>
                  </a:lnTo>
                  <a:lnTo>
                    <a:pt x="72" y="520"/>
                  </a:lnTo>
                  <a:lnTo>
                    <a:pt x="72" y="520"/>
                  </a:lnTo>
                  <a:lnTo>
                    <a:pt x="72" y="522"/>
                  </a:lnTo>
                  <a:lnTo>
                    <a:pt x="70" y="522"/>
                  </a:lnTo>
                  <a:lnTo>
                    <a:pt x="70" y="522"/>
                  </a:lnTo>
                  <a:lnTo>
                    <a:pt x="70" y="524"/>
                  </a:lnTo>
                  <a:lnTo>
                    <a:pt x="70" y="526"/>
                  </a:lnTo>
                  <a:lnTo>
                    <a:pt x="70" y="528"/>
                  </a:lnTo>
                  <a:lnTo>
                    <a:pt x="72" y="532"/>
                  </a:lnTo>
                  <a:lnTo>
                    <a:pt x="72" y="534"/>
                  </a:lnTo>
                  <a:lnTo>
                    <a:pt x="72" y="534"/>
                  </a:lnTo>
                  <a:lnTo>
                    <a:pt x="72" y="540"/>
                  </a:lnTo>
                  <a:lnTo>
                    <a:pt x="72" y="546"/>
                  </a:lnTo>
                  <a:lnTo>
                    <a:pt x="70" y="554"/>
                  </a:lnTo>
                  <a:lnTo>
                    <a:pt x="64" y="554"/>
                  </a:lnTo>
                  <a:lnTo>
                    <a:pt x="58" y="556"/>
                  </a:lnTo>
                  <a:lnTo>
                    <a:pt x="52" y="558"/>
                  </a:lnTo>
                  <a:lnTo>
                    <a:pt x="48" y="558"/>
                  </a:lnTo>
                  <a:lnTo>
                    <a:pt x="44" y="558"/>
                  </a:lnTo>
                  <a:lnTo>
                    <a:pt x="40" y="558"/>
                  </a:lnTo>
                  <a:lnTo>
                    <a:pt x="36" y="558"/>
                  </a:lnTo>
                  <a:lnTo>
                    <a:pt x="34" y="558"/>
                  </a:lnTo>
                  <a:lnTo>
                    <a:pt x="30" y="558"/>
                  </a:lnTo>
                  <a:lnTo>
                    <a:pt x="30" y="556"/>
                  </a:lnTo>
                  <a:lnTo>
                    <a:pt x="28" y="556"/>
                  </a:lnTo>
                  <a:lnTo>
                    <a:pt x="28" y="556"/>
                  </a:lnTo>
                  <a:lnTo>
                    <a:pt x="26" y="556"/>
                  </a:lnTo>
                  <a:lnTo>
                    <a:pt x="26" y="554"/>
                  </a:lnTo>
                  <a:lnTo>
                    <a:pt x="26" y="554"/>
                  </a:lnTo>
                  <a:lnTo>
                    <a:pt x="24" y="552"/>
                  </a:lnTo>
                  <a:lnTo>
                    <a:pt x="24" y="552"/>
                  </a:lnTo>
                  <a:lnTo>
                    <a:pt x="24" y="548"/>
                  </a:lnTo>
                  <a:lnTo>
                    <a:pt x="24" y="546"/>
                  </a:lnTo>
                  <a:lnTo>
                    <a:pt x="24" y="542"/>
                  </a:lnTo>
                  <a:lnTo>
                    <a:pt x="24" y="540"/>
                  </a:lnTo>
                  <a:lnTo>
                    <a:pt x="24" y="538"/>
                  </a:lnTo>
                  <a:lnTo>
                    <a:pt x="24" y="536"/>
                  </a:lnTo>
                  <a:lnTo>
                    <a:pt x="24" y="536"/>
                  </a:lnTo>
                  <a:lnTo>
                    <a:pt x="24" y="534"/>
                  </a:lnTo>
                  <a:lnTo>
                    <a:pt x="22" y="534"/>
                  </a:lnTo>
                  <a:lnTo>
                    <a:pt x="22" y="534"/>
                  </a:lnTo>
                  <a:lnTo>
                    <a:pt x="20" y="532"/>
                  </a:lnTo>
                  <a:lnTo>
                    <a:pt x="18" y="532"/>
                  </a:lnTo>
                  <a:lnTo>
                    <a:pt x="16" y="532"/>
                  </a:lnTo>
                  <a:lnTo>
                    <a:pt x="16" y="530"/>
                  </a:lnTo>
                  <a:lnTo>
                    <a:pt x="14" y="530"/>
                  </a:lnTo>
                  <a:lnTo>
                    <a:pt x="12" y="528"/>
                  </a:lnTo>
                  <a:lnTo>
                    <a:pt x="12" y="528"/>
                  </a:lnTo>
                  <a:lnTo>
                    <a:pt x="10" y="528"/>
                  </a:lnTo>
                  <a:lnTo>
                    <a:pt x="10" y="526"/>
                  </a:lnTo>
                  <a:lnTo>
                    <a:pt x="8" y="524"/>
                  </a:lnTo>
                  <a:lnTo>
                    <a:pt x="8" y="520"/>
                  </a:lnTo>
                  <a:lnTo>
                    <a:pt x="6" y="518"/>
                  </a:lnTo>
                  <a:lnTo>
                    <a:pt x="6" y="514"/>
                  </a:lnTo>
                  <a:lnTo>
                    <a:pt x="6" y="512"/>
                  </a:lnTo>
                  <a:lnTo>
                    <a:pt x="6" y="508"/>
                  </a:lnTo>
                  <a:lnTo>
                    <a:pt x="4" y="506"/>
                  </a:lnTo>
                  <a:lnTo>
                    <a:pt x="4" y="502"/>
                  </a:lnTo>
                  <a:lnTo>
                    <a:pt x="4" y="498"/>
                  </a:lnTo>
                  <a:lnTo>
                    <a:pt x="4" y="496"/>
                  </a:lnTo>
                  <a:lnTo>
                    <a:pt x="6" y="492"/>
                  </a:lnTo>
                  <a:lnTo>
                    <a:pt x="6" y="490"/>
                  </a:lnTo>
                  <a:lnTo>
                    <a:pt x="6" y="488"/>
                  </a:lnTo>
                  <a:lnTo>
                    <a:pt x="8" y="484"/>
                  </a:lnTo>
                  <a:lnTo>
                    <a:pt x="8" y="482"/>
                  </a:lnTo>
                  <a:lnTo>
                    <a:pt x="8" y="482"/>
                  </a:lnTo>
                  <a:lnTo>
                    <a:pt x="8" y="482"/>
                  </a:lnTo>
                  <a:lnTo>
                    <a:pt x="10" y="482"/>
                  </a:lnTo>
                  <a:lnTo>
                    <a:pt x="12" y="482"/>
                  </a:lnTo>
                  <a:lnTo>
                    <a:pt x="12" y="482"/>
                  </a:lnTo>
                  <a:lnTo>
                    <a:pt x="14" y="482"/>
                  </a:lnTo>
                  <a:lnTo>
                    <a:pt x="16" y="480"/>
                  </a:lnTo>
                  <a:lnTo>
                    <a:pt x="16" y="480"/>
                  </a:lnTo>
                  <a:lnTo>
                    <a:pt x="16" y="480"/>
                  </a:lnTo>
                  <a:lnTo>
                    <a:pt x="18" y="480"/>
                  </a:lnTo>
                  <a:lnTo>
                    <a:pt x="18" y="478"/>
                  </a:lnTo>
                  <a:lnTo>
                    <a:pt x="18" y="476"/>
                  </a:lnTo>
                  <a:lnTo>
                    <a:pt x="18" y="474"/>
                  </a:lnTo>
                  <a:lnTo>
                    <a:pt x="18" y="470"/>
                  </a:lnTo>
                  <a:lnTo>
                    <a:pt x="18" y="468"/>
                  </a:lnTo>
                  <a:lnTo>
                    <a:pt x="20" y="462"/>
                  </a:lnTo>
                  <a:lnTo>
                    <a:pt x="20" y="454"/>
                  </a:lnTo>
                  <a:lnTo>
                    <a:pt x="20" y="446"/>
                  </a:lnTo>
                  <a:lnTo>
                    <a:pt x="20" y="438"/>
                  </a:lnTo>
                  <a:lnTo>
                    <a:pt x="20" y="430"/>
                  </a:lnTo>
                  <a:lnTo>
                    <a:pt x="20" y="422"/>
                  </a:lnTo>
                  <a:lnTo>
                    <a:pt x="20" y="418"/>
                  </a:lnTo>
                  <a:lnTo>
                    <a:pt x="20" y="414"/>
                  </a:lnTo>
                  <a:lnTo>
                    <a:pt x="20" y="410"/>
                  </a:lnTo>
                  <a:lnTo>
                    <a:pt x="20" y="408"/>
                  </a:lnTo>
                  <a:lnTo>
                    <a:pt x="20" y="406"/>
                  </a:lnTo>
                  <a:lnTo>
                    <a:pt x="18" y="404"/>
                  </a:lnTo>
                  <a:lnTo>
                    <a:pt x="16" y="398"/>
                  </a:lnTo>
                  <a:lnTo>
                    <a:pt x="14" y="394"/>
                  </a:lnTo>
                  <a:lnTo>
                    <a:pt x="14" y="392"/>
                  </a:lnTo>
                  <a:lnTo>
                    <a:pt x="14" y="390"/>
                  </a:lnTo>
                  <a:lnTo>
                    <a:pt x="12" y="388"/>
                  </a:lnTo>
                  <a:lnTo>
                    <a:pt x="12" y="384"/>
                  </a:lnTo>
                  <a:lnTo>
                    <a:pt x="12" y="378"/>
                  </a:lnTo>
                  <a:lnTo>
                    <a:pt x="12" y="372"/>
                  </a:lnTo>
                  <a:lnTo>
                    <a:pt x="12" y="368"/>
                  </a:lnTo>
                  <a:lnTo>
                    <a:pt x="12" y="366"/>
                  </a:lnTo>
                  <a:lnTo>
                    <a:pt x="12" y="360"/>
                  </a:lnTo>
                  <a:lnTo>
                    <a:pt x="12" y="352"/>
                  </a:lnTo>
                  <a:lnTo>
                    <a:pt x="10" y="346"/>
                  </a:lnTo>
                  <a:lnTo>
                    <a:pt x="10" y="342"/>
                  </a:lnTo>
                  <a:lnTo>
                    <a:pt x="8" y="340"/>
                  </a:lnTo>
                  <a:lnTo>
                    <a:pt x="8" y="338"/>
                  </a:lnTo>
                  <a:lnTo>
                    <a:pt x="8" y="336"/>
                  </a:lnTo>
                  <a:lnTo>
                    <a:pt x="6" y="332"/>
                  </a:lnTo>
                  <a:lnTo>
                    <a:pt x="4" y="328"/>
                  </a:lnTo>
                  <a:lnTo>
                    <a:pt x="2" y="328"/>
                  </a:lnTo>
                  <a:lnTo>
                    <a:pt x="2" y="326"/>
                  </a:lnTo>
                  <a:lnTo>
                    <a:pt x="2" y="324"/>
                  </a:lnTo>
                  <a:lnTo>
                    <a:pt x="2" y="322"/>
                  </a:lnTo>
                  <a:lnTo>
                    <a:pt x="2" y="320"/>
                  </a:lnTo>
                  <a:lnTo>
                    <a:pt x="4" y="316"/>
                  </a:lnTo>
                  <a:lnTo>
                    <a:pt x="4" y="314"/>
                  </a:lnTo>
                  <a:lnTo>
                    <a:pt x="4" y="314"/>
                  </a:lnTo>
                  <a:lnTo>
                    <a:pt x="4" y="312"/>
                  </a:lnTo>
                  <a:lnTo>
                    <a:pt x="4" y="312"/>
                  </a:lnTo>
                  <a:lnTo>
                    <a:pt x="6" y="310"/>
                  </a:lnTo>
                  <a:lnTo>
                    <a:pt x="10" y="306"/>
                  </a:lnTo>
                  <a:lnTo>
                    <a:pt x="12" y="306"/>
                  </a:lnTo>
                  <a:lnTo>
                    <a:pt x="12" y="304"/>
                  </a:lnTo>
                  <a:lnTo>
                    <a:pt x="14" y="302"/>
                  </a:lnTo>
                  <a:lnTo>
                    <a:pt x="14" y="302"/>
                  </a:lnTo>
                  <a:lnTo>
                    <a:pt x="14" y="300"/>
                  </a:lnTo>
                  <a:lnTo>
                    <a:pt x="14" y="300"/>
                  </a:lnTo>
                  <a:lnTo>
                    <a:pt x="14" y="298"/>
                  </a:lnTo>
                  <a:lnTo>
                    <a:pt x="14" y="296"/>
                  </a:lnTo>
                  <a:lnTo>
                    <a:pt x="14" y="294"/>
                  </a:lnTo>
                  <a:lnTo>
                    <a:pt x="12" y="294"/>
                  </a:lnTo>
                  <a:lnTo>
                    <a:pt x="12" y="290"/>
                  </a:lnTo>
                  <a:lnTo>
                    <a:pt x="10" y="288"/>
                  </a:lnTo>
                  <a:lnTo>
                    <a:pt x="8" y="284"/>
                  </a:lnTo>
                  <a:lnTo>
                    <a:pt x="6" y="282"/>
                  </a:lnTo>
                  <a:lnTo>
                    <a:pt x="4" y="280"/>
                  </a:lnTo>
                  <a:lnTo>
                    <a:pt x="2" y="278"/>
                  </a:lnTo>
                  <a:lnTo>
                    <a:pt x="2" y="276"/>
                  </a:lnTo>
                  <a:lnTo>
                    <a:pt x="2" y="274"/>
                  </a:lnTo>
                  <a:lnTo>
                    <a:pt x="0" y="272"/>
                  </a:lnTo>
                  <a:lnTo>
                    <a:pt x="0" y="270"/>
                  </a:lnTo>
                  <a:lnTo>
                    <a:pt x="0" y="270"/>
                  </a:lnTo>
                  <a:lnTo>
                    <a:pt x="2" y="268"/>
                  </a:lnTo>
                  <a:lnTo>
                    <a:pt x="2" y="268"/>
                  </a:lnTo>
                  <a:lnTo>
                    <a:pt x="2" y="266"/>
                  </a:lnTo>
                  <a:lnTo>
                    <a:pt x="4" y="264"/>
                  </a:lnTo>
                  <a:lnTo>
                    <a:pt x="6" y="262"/>
                  </a:lnTo>
                  <a:lnTo>
                    <a:pt x="8" y="258"/>
                  </a:lnTo>
                  <a:lnTo>
                    <a:pt x="10" y="256"/>
                  </a:lnTo>
                  <a:lnTo>
                    <a:pt x="12" y="254"/>
                  </a:lnTo>
                  <a:lnTo>
                    <a:pt x="14" y="252"/>
                  </a:lnTo>
                  <a:lnTo>
                    <a:pt x="16" y="250"/>
                  </a:lnTo>
                  <a:lnTo>
                    <a:pt x="16" y="248"/>
                  </a:lnTo>
                  <a:lnTo>
                    <a:pt x="16" y="246"/>
                  </a:lnTo>
                  <a:lnTo>
                    <a:pt x="18" y="244"/>
                  </a:lnTo>
                  <a:lnTo>
                    <a:pt x="18" y="244"/>
                  </a:lnTo>
                  <a:lnTo>
                    <a:pt x="18" y="244"/>
                  </a:lnTo>
                  <a:lnTo>
                    <a:pt x="18" y="244"/>
                  </a:lnTo>
                  <a:lnTo>
                    <a:pt x="18" y="242"/>
                  </a:lnTo>
                  <a:lnTo>
                    <a:pt x="16" y="242"/>
                  </a:lnTo>
                  <a:lnTo>
                    <a:pt x="16" y="240"/>
                  </a:lnTo>
                  <a:lnTo>
                    <a:pt x="14" y="240"/>
                  </a:lnTo>
                  <a:lnTo>
                    <a:pt x="12" y="238"/>
                  </a:lnTo>
                  <a:lnTo>
                    <a:pt x="12" y="238"/>
                  </a:lnTo>
                  <a:lnTo>
                    <a:pt x="12" y="236"/>
                  </a:lnTo>
                  <a:lnTo>
                    <a:pt x="10" y="234"/>
                  </a:lnTo>
                  <a:lnTo>
                    <a:pt x="10" y="232"/>
                  </a:lnTo>
                  <a:lnTo>
                    <a:pt x="10" y="228"/>
                  </a:lnTo>
                  <a:lnTo>
                    <a:pt x="10" y="224"/>
                  </a:lnTo>
                  <a:lnTo>
                    <a:pt x="10" y="222"/>
                  </a:lnTo>
                  <a:lnTo>
                    <a:pt x="10" y="218"/>
                  </a:lnTo>
                  <a:lnTo>
                    <a:pt x="10" y="218"/>
                  </a:lnTo>
                  <a:lnTo>
                    <a:pt x="10" y="216"/>
                  </a:lnTo>
                  <a:lnTo>
                    <a:pt x="10" y="216"/>
                  </a:lnTo>
                  <a:lnTo>
                    <a:pt x="12" y="214"/>
                  </a:lnTo>
                  <a:lnTo>
                    <a:pt x="12" y="214"/>
                  </a:lnTo>
                  <a:lnTo>
                    <a:pt x="12" y="214"/>
                  </a:lnTo>
                  <a:lnTo>
                    <a:pt x="14" y="214"/>
                  </a:lnTo>
                  <a:lnTo>
                    <a:pt x="14" y="214"/>
                  </a:lnTo>
                  <a:lnTo>
                    <a:pt x="16" y="214"/>
                  </a:lnTo>
                  <a:lnTo>
                    <a:pt x="16" y="214"/>
                  </a:lnTo>
                  <a:lnTo>
                    <a:pt x="18" y="214"/>
                  </a:lnTo>
                  <a:lnTo>
                    <a:pt x="18" y="212"/>
                  </a:lnTo>
                  <a:lnTo>
                    <a:pt x="20" y="212"/>
                  </a:lnTo>
                  <a:lnTo>
                    <a:pt x="20" y="212"/>
                  </a:lnTo>
                  <a:lnTo>
                    <a:pt x="20" y="212"/>
                  </a:lnTo>
                  <a:lnTo>
                    <a:pt x="20" y="210"/>
                  </a:lnTo>
                  <a:lnTo>
                    <a:pt x="20" y="210"/>
                  </a:lnTo>
                  <a:lnTo>
                    <a:pt x="20" y="208"/>
                  </a:lnTo>
                  <a:lnTo>
                    <a:pt x="22" y="206"/>
                  </a:lnTo>
                  <a:lnTo>
                    <a:pt x="20" y="204"/>
                  </a:lnTo>
                  <a:lnTo>
                    <a:pt x="20" y="200"/>
                  </a:lnTo>
                  <a:lnTo>
                    <a:pt x="20" y="198"/>
                  </a:lnTo>
                  <a:lnTo>
                    <a:pt x="20" y="196"/>
                  </a:lnTo>
                  <a:lnTo>
                    <a:pt x="18" y="196"/>
                  </a:lnTo>
                  <a:lnTo>
                    <a:pt x="18" y="194"/>
                  </a:lnTo>
                  <a:lnTo>
                    <a:pt x="18" y="194"/>
                  </a:lnTo>
                  <a:lnTo>
                    <a:pt x="16" y="194"/>
                  </a:lnTo>
                  <a:lnTo>
                    <a:pt x="14" y="194"/>
                  </a:lnTo>
                  <a:lnTo>
                    <a:pt x="12" y="194"/>
                  </a:lnTo>
                  <a:lnTo>
                    <a:pt x="12" y="192"/>
                  </a:lnTo>
                  <a:lnTo>
                    <a:pt x="12" y="192"/>
                  </a:lnTo>
                  <a:lnTo>
                    <a:pt x="10" y="192"/>
                  </a:lnTo>
                  <a:lnTo>
                    <a:pt x="10" y="190"/>
                  </a:lnTo>
                  <a:lnTo>
                    <a:pt x="10" y="188"/>
                  </a:lnTo>
                  <a:lnTo>
                    <a:pt x="10" y="188"/>
                  </a:lnTo>
                  <a:lnTo>
                    <a:pt x="8" y="184"/>
                  </a:lnTo>
                  <a:lnTo>
                    <a:pt x="8" y="180"/>
                  </a:lnTo>
                  <a:lnTo>
                    <a:pt x="8" y="176"/>
                  </a:lnTo>
                  <a:lnTo>
                    <a:pt x="8" y="174"/>
                  </a:lnTo>
                  <a:lnTo>
                    <a:pt x="10" y="170"/>
                  </a:lnTo>
                  <a:lnTo>
                    <a:pt x="10" y="168"/>
                  </a:lnTo>
                  <a:lnTo>
                    <a:pt x="10" y="168"/>
                  </a:lnTo>
                  <a:lnTo>
                    <a:pt x="10" y="166"/>
                  </a:lnTo>
                  <a:lnTo>
                    <a:pt x="12" y="166"/>
                  </a:lnTo>
                  <a:lnTo>
                    <a:pt x="14" y="164"/>
                  </a:lnTo>
                  <a:lnTo>
                    <a:pt x="16" y="164"/>
                  </a:lnTo>
                  <a:lnTo>
                    <a:pt x="16" y="162"/>
                  </a:lnTo>
                  <a:lnTo>
                    <a:pt x="16" y="162"/>
                  </a:lnTo>
                  <a:lnTo>
                    <a:pt x="18" y="160"/>
                  </a:lnTo>
                  <a:lnTo>
                    <a:pt x="18" y="160"/>
                  </a:lnTo>
                  <a:lnTo>
                    <a:pt x="18" y="158"/>
                  </a:lnTo>
                  <a:lnTo>
                    <a:pt x="16" y="156"/>
                  </a:lnTo>
                  <a:lnTo>
                    <a:pt x="16" y="152"/>
                  </a:lnTo>
                  <a:lnTo>
                    <a:pt x="16" y="150"/>
                  </a:lnTo>
                  <a:lnTo>
                    <a:pt x="16" y="148"/>
                  </a:lnTo>
                  <a:lnTo>
                    <a:pt x="14" y="144"/>
                  </a:lnTo>
                  <a:lnTo>
                    <a:pt x="14" y="138"/>
                  </a:lnTo>
                  <a:lnTo>
                    <a:pt x="12" y="134"/>
                  </a:lnTo>
                  <a:lnTo>
                    <a:pt x="12" y="130"/>
                  </a:lnTo>
                  <a:lnTo>
                    <a:pt x="12" y="128"/>
                  </a:lnTo>
                  <a:lnTo>
                    <a:pt x="12" y="126"/>
                  </a:lnTo>
                  <a:lnTo>
                    <a:pt x="12" y="124"/>
                  </a:lnTo>
                  <a:lnTo>
                    <a:pt x="12" y="124"/>
                  </a:lnTo>
                  <a:lnTo>
                    <a:pt x="14" y="122"/>
                  </a:lnTo>
                  <a:lnTo>
                    <a:pt x="14" y="120"/>
                  </a:lnTo>
                  <a:lnTo>
                    <a:pt x="16" y="118"/>
                  </a:lnTo>
                  <a:lnTo>
                    <a:pt x="18" y="116"/>
                  </a:lnTo>
                  <a:lnTo>
                    <a:pt x="18" y="116"/>
                  </a:lnTo>
                  <a:lnTo>
                    <a:pt x="18" y="114"/>
                  </a:lnTo>
                  <a:lnTo>
                    <a:pt x="18" y="112"/>
                  </a:lnTo>
                  <a:lnTo>
                    <a:pt x="18" y="108"/>
                  </a:lnTo>
                  <a:lnTo>
                    <a:pt x="18" y="106"/>
                  </a:lnTo>
                  <a:lnTo>
                    <a:pt x="18" y="104"/>
                  </a:lnTo>
                  <a:lnTo>
                    <a:pt x="18" y="102"/>
                  </a:lnTo>
                  <a:lnTo>
                    <a:pt x="20" y="102"/>
                  </a:lnTo>
                  <a:lnTo>
                    <a:pt x="20" y="100"/>
                  </a:lnTo>
                  <a:lnTo>
                    <a:pt x="22" y="100"/>
                  </a:lnTo>
                  <a:lnTo>
                    <a:pt x="24" y="98"/>
                  </a:lnTo>
                  <a:lnTo>
                    <a:pt x="26" y="96"/>
                  </a:lnTo>
                  <a:lnTo>
                    <a:pt x="28" y="96"/>
                  </a:lnTo>
                  <a:lnTo>
                    <a:pt x="28" y="94"/>
                  </a:lnTo>
                  <a:lnTo>
                    <a:pt x="30" y="94"/>
                  </a:lnTo>
                  <a:lnTo>
                    <a:pt x="30" y="92"/>
                  </a:lnTo>
                  <a:lnTo>
                    <a:pt x="30" y="90"/>
                  </a:lnTo>
                  <a:lnTo>
                    <a:pt x="32" y="88"/>
                  </a:lnTo>
                  <a:lnTo>
                    <a:pt x="32" y="86"/>
                  </a:lnTo>
                  <a:lnTo>
                    <a:pt x="34" y="84"/>
                  </a:lnTo>
                  <a:lnTo>
                    <a:pt x="34" y="82"/>
                  </a:lnTo>
                  <a:lnTo>
                    <a:pt x="34" y="82"/>
                  </a:lnTo>
                  <a:lnTo>
                    <a:pt x="34" y="80"/>
                  </a:lnTo>
                  <a:lnTo>
                    <a:pt x="34" y="80"/>
                  </a:lnTo>
                  <a:lnTo>
                    <a:pt x="32" y="78"/>
                  </a:lnTo>
                  <a:lnTo>
                    <a:pt x="30" y="78"/>
                  </a:lnTo>
                  <a:lnTo>
                    <a:pt x="30" y="76"/>
                  </a:lnTo>
                  <a:lnTo>
                    <a:pt x="28" y="74"/>
                  </a:lnTo>
                  <a:lnTo>
                    <a:pt x="26" y="74"/>
                  </a:lnTo>
                  <a:lnTo>
                    <a:pt x="26" y="72"/>
                  </a:lnTo>
                  <a:lnTo>
                    <a:pt x="26" y="72"/>
                  </a:lnTo>
                  <a:lnTo>
                    <a:pt x="26" y="70"/>
                  </a:lnTo>
                  <a:lnTo>
                    <a:pt x="26" y="70"/>
                  </a:lnTo>
                  <a:lnTo>
                    <a:pt x="26" y="70"/>
                  </a:lnTo>
                  <a:lnTo>
                    <a:pt x="28" y="68"/>
                  </a:lnTo>
                  <a:lnTo>
                    <a:pt x="28" y="66"/>
                  </a:lnTo>
                  <a:lnTo>
                    <a:pt x="30" y="66"/>
                  </a:lnTo>
                  <a:lnTo>
                    <a:pt x="32" y="62"/>
                  </a:lnTo>
                  <a:lnTo>
                    <a:pt x="34" y="62"/>
                  </a:lnTo>
                  <a:lnTo>
                    <a:pt x="34" y="60"/>
                  </a:lnTo>
                  <a:lnTo>
                    <a:pt x="34" y="60"/>
                  </a:lnTo>
                  <a:lnTo>
                    <a:pt x="34" y="60"/>
                  </a:lnTo>
                  <a:lnTo>
                    <a:pt x="34" y="58"/>
                  </a:lnTo>
                  <a:lnTo>
                    <a:pt x="34" y="56"/>
                  </a:lnTo>
                  <a:lnTo>
                    <a:pt x="34" y="54"/>
                  </a:lnTo>
                  <a:lnTo>
                    <a:pt x="34" y="50"/>
                  </a:lnTo>
                  <a:lnTo>
                    <a:pt x="34" y="48"/>
                  </a:lnTo>
                  <a:lnTo>
                    <a:pt x="34" y="46"/>
                  </a:lnTo>
                  <a:lnTo>
                    <a:pt x="34" y="44"/>
                  </a:lnTo>
                  <a:lnTo>
                    <a:pt x="34" y="42"/>
                  </a:lnTo>
                  <a:lnTo>
                    <a:pt x="34" y="42"/>
                  </a:lnTo>
                  <a:lnTo>
                    <a:pt x="34" y="42"/>
                  </a:lnTo>
                  <a:lnTo>
                    <a:pt x="34" y="40"/>
                  </a:lnTo>
                  <a:lnTo>
                    <a:pt x="36" y="40"/>
                  </a:lnTo>
                  <a:lnTo>
                    <a:pt x="36" y="40"/>
                  </a:lnTo>
                  <a:lnTo>
                    <a:pt x="38" y="40"/>
                  </a:lnTo>
                  <a:lnTo>
                    <a:pt x="40" y="40"/>
                  </a:lnTo>
                  <a:lnTo>
                    <a:pt x="40" y="40"/>
                  </a:lnTo>
                  <a:lnTo>
                    <a:pt x="42" y="40"/>
                  </a:lnTo>
                  <a:lnTo>
                    <a:pt x="44" y="38"/>
                  </a:lnTo>
                  <a:lnTo>
                    <a:pt x="44" y="38"/>
                  </a:lnTo>
                  <a:lnTo>
                    <a:pt x="44" y="38"/>
                  </a:lnTo>
                  <a:lnTo>
                    <a:pt x="44" y="38"/>
                  </a:lnTo>
                  <a:lnTo>
                    <a:pt x="44" y="36"/>
                  </a:lnTo>
                  <a:lnTo>
                    <a:pt x="46" y="34"/>
                  </a:lnTo>
                  <a:lnTo>
                    <a:pt x="46" y="34"/>
                  </a:lnTo>
                  <a:lnTo>
                    <a:pt x="46" y="30"/>
                  </a:lnTo>
                  <a:lnTo>
                    <a:pt x="46" y="28"/>
                  </a:lnTo>
                  <a:lnTo>
                    <a:pt x="46" y="24"/>
                  </a:lnTo>
                  <a:lnTo>
                    <a:pt x="46" y="22"/>
                  </a:lnTo>
                  <a:lnTo>
                    <a:pt x="46" y="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396" name="Gruppieren 1">
              <a:extLst>
                <a:ext uri="{FF2B5EF4-FFF2-40B4-BE49-F238E27FC236}">
                  <a16:creationId xmlns:a16="http://schemas.microsoft.com/office/drawing/2014/main" id="{77B9779B-EEDC-4F2F-B372-6D9969F66F01}"/>
                </a:ext>
              </a:extLst>
            </p:cNvPr>
            <p:cNvGrpSpPr/>
            <p:nvPr/>
          </p:nvGrpSpPr>
          <p:grpSpPr>
            <a:xfrm>
              <a:off x="2492103" y="5172762"/>
              <a:ext cx="284060" cy="1208988"/>
              <a:chOff x="2681578" y="5273842"/>
              <a:chExt cx="260350" cy="1108075"/>
            </a:xfrm>
            <a:grpFill/>
          </p:grpSpPr>
          <p:sp>
            <p:nvSpPr>
              <p:cNvPr id="525" name="Freeform 494">
                <a:extLst>
                  <a:ext uri="{FF2B5EF4-FFF2-40B4-BE49-F238E27FC236}">
                    <a16:creationId xmlns:a16="http://schemas.microsoft.com/office/drawing/2014/main" id="{9D5DA91A-6BDD-4C7A-9BCD-90F2F3B44CBE}"/>
                  </a:ext>
                </a:extLst>
              </p:cNvPr>
              <p:cNvSpPr>
                <a:spLocks/>
              </p:cNvSpPr>
              <p:nvPr/>
            </p:nvSpPr>
            <p:spPr bwMode="auto">
              <a:xfrm>
                <a:off x="2681578" y="5273842"/>
                <a:ext cx="168275" cy="1076325"/>
              </a:xfrm>
              <a:custGeom>
                <a:avLst/>
                <a:gdLst>
                  <a:gd name="T0" fmla="*/ 62 w 106"/>
                  <a:gd name="T1" fmla="*/ 630 h 678"/>
                  <a:gd name="T2" fmla="*/ 56 w 106"/>
                  <a:gd name="T3" fmla="*/ 616 h 678"/>
                  <a:gd name="T4" fmla="*/ 46 w 106"/>
                  <a:gd name="T5" fmla="*/ 604 h 678"/>
                  <a:gd name="T6" fmla="*/ 36 w 106"/>
                  <a:gd name="T7" fmla="*/ 582 h 678"/>
                  <a:gd name="T8" fmla="*/ 40 w 106"/>
                  <a:gd name="T9" fmla="*/ 556 h 678"/>
                  <a:gd name="T10" fmla="*/ 50 w 106"/>
                  <a:gd name="T11" fmla="*/ 548 h 678"/>
                  <a:gd name="T12" fmla="*/ 52 w 106"/>
                  <a:gd name="T13" fmla="*/ 484 h 678"/>
                  <a:gd name="T14" fmla="*/ 44 w 106"/>
                  <a:gd name="T15" fmla="*/ 444 h 678"/>
                  <a:gd name="T16" fmla="*/ 34 w 106"/>
                  <a:gd name="T17" fmla="*/ 402 h 678"/>
                  <a:gd name="T18" fmla="*/ 38 w 106"/>
                  <a:gd name="T19" fmla="*/ 384 h 678"/>
                  <a:gd name="T20" fmla="*/ 44 w 106"/>
                  <a:gd name="T21" fmla="*/ 366 h 678"/>
                  <a:gd name="T22" fmla="*/ 32 w 106"/>
                  <a:gd name="T23" fmla="*/ 342 h 678"/>
                  <a:gd name="T24" fmla="*/ 48 w 106"/>
                  <a:gd name="T25" fmla="*/ 322 h 678"/>
                  <a:gd name="T26" fmla="*/ 44 w 106"/>
                  <a:gd name="T27" fmla="*/ 310 h 678"/>
                  <a:gd name="T28" fmla="*/ 42 w 106"/>
                  <a:gd name="T29" fmla="*/ 288 h 678"/>
                  <a:gd name="T30" fmla="*/ 52 w 106"/>
                  <a:gd name="T31" fmla="*/ 286 h 678"/>
                  <a:gd name="T32" fmla="*/ 50 w 106"/>
                  <a:gd name="T33" fmla="*/ 268 h 678"/>
                  <a:gd name="T34" fmla="*/ 40 w 106"/>
                  <a:gd name="T35" fmla="*/ 254 h 678"/>
                  <a:gd name="T36" fmla="*/ 48 w 106"/>
                  <a:gd name="T37" fmla="*/ 236 h 678"/>
                  <a:gd name="T38" fmla="*/ 44 w 106"/>
                  <a:gd name="T39" fmla="*/ 204 h 678"/>
                  <a:gd name="T40" fmla="*/ 50 w 106"/>
                  <a:gd name="T41" fmla="*/ 186 h 678"/>
                  <a:gd name="T42" fmla="*/ 60 w 106"/>
                  <a:gd name="T43" fmla="*/ 168 h 678"/>
                  <a:gd name="T44" fmla="*/ 64 w 106"/>
                  <a:gd name="T45" fmla="*/ 152 h 678"/>
                  <a:gd name="T46" fmla="*/ 60 w 106"/>
                  <a:gd name="T47" fmla="*/ 140 h 678"/>
                  <a:gd name="T48" fmla="*/ 66 w 106"/>
                  <a:gd name="T49" fmla="*/ 122 h 678"/>
                  <a:gd name="T50" fmla="*/ 72 w 106"/>
                  <a:gd name="T51" fmla="*/ 114 h 678"/>
                  <a:gd name="T52" fmla="*/ 78 w 106"/>
                  <a:gd name="T53" fmla="*/ 98 h 678"/>
                  <a:gd name="T54" fmla="*/ 58 w 106"/>
                  <a:gd name="T55" fmla="*/ 74 h 678"/>
                  <a:gd name="T56" fmla="*/ 56 w 106"/>
                  <a:gd name="T57" fmla="*/ 42 h 678"/>
                  <a:gd name="T58" fmla="*/ 44 w 106"/>
                  <a:gd name="T59" fmla="*/ 26 h 678"/>
                  <a:gd name="T60" fmla="*/ 40 w 106"/>
                  <a:gd name="T61" fmla="*/ 10 h 678"/>
                  <a:gd name="T62" fmla="*/ 24 w 106"/>
                  <a:gd name="T63" fmla="*/ 26 h 678"/>
                  <a:gd name="T64" fmla="*/ 32 w 106"/>
                  <a:gd name="T65" fmla="*/ 52 h 678"/>
                  <a:gd name="T66" fmla="*/ 30 w 106"/>
                  <a:gd name="T67" fmla="*/ 98 h 678"/>
                  <a:gd name="T68" fmla="*/ 24 w 106"/>
                  <a:gd name="T69" fmla="*/ 112 h 678"/>
                  <a:gd name="T70" fmla="*/ 32 w 106"/>
                  <a:gd name="T71" fmla="*/ 122 h 678"/>
                  <a:gd name="T72" fmla="*/ 28 w 106"/>
                  <a:gd name="T73" fmla="*/ 148 h 678"/>
                  <a:gd name="T74" fmla="*/ 22 w 106"/>
                  <a:gd name="T75" fmla="*/ 152 h 678"/>
                  <a:gd name="T76" fmla="*/ 26 w 106"/>
                  <a:gd name="T77" fmla="*/ 184 h 678"/>
                  <a:gd name="T78" fmla="*/ 16 w 106"/>
                  <a:gd name="T79" fmla="*/ 186 h 678"/>
                  <a:gd name="T80" fmla="*/ 18 w 106"/>
                  <a:gd name="T81" fmla="*/ 194 h 678"/>
                  <a:gd name="T82" fmla="*/ 14 w 106"/>
                  <a:gd name="T83" fmla="*/ 216 h 678"/>
                  <a:gd name="T84" fmla="*/ 10 w 106"/>
                  <a:gd name="T85" fmla="*/ 264 h 678"/>
                  <a:gd name="T86" fmla="*/ 18 w 106"/>
                  <a:gd name="T87" fmla="*/ 274 h 678"/>
                  <a:gd name="T88" fmla="*/ 12 w 106"/>
                  <a:gd name="T89" fmla="*/ 326 h 678"/>
                  <a:gd name="T90" fmla="*/ 0 w 106"/>
                  <a:gd name="T91" fmla="*/ 350 h 678"/>
                  <a:gd name="T92" fmla="*/ 10 w 106"/>
                  <a:gd name="T93" fmla="*/ 418 h 678"/>
                  <a:gd name="T94" fmla="*/ 6 w 106"/>
                  <a:gd name="T95" fmla="*/ 450 h 678"/>
                  <a:gd name="T96" fmla="*/ 14 w 106"/>
                  <a:gd name="T97" fmla="*/ 452 h 678"/>
                  <a:gd name="T98" fmla="*/ 22 w 106"/>
                  <a:gd name="T99" fmla="*/ 464 h 678"/>
                  <a:gd name="T100" fmla="*/ 18 w 106"/>
                  <a:gd name="T101" fmla="*/ 508 h 678"/>
                  <a:gd name="T102" fmla="*/ 14 w 106"/>
                  <a:gd name="T103" fmla="*/ 538 h 678"/>
                  <a:gd name="T104" fmla="*/ 24 w 106"/>
                  <a:gd name="T105" fmla="*/ 544 h 678"/>
                  <a:gd name="T106" fmla="*/ 14 w 106"/>
                  <a:gd name="T107" fmla="*/ 566 h 678"/>
                  <a:gd name="T108" fmla="*/ 22 w 106"/>
                  <a:gd name="T109" fmla="*/ 598 h 678"/>
                  <a:gd name="T110" fmla="*/ 38 w 106"/>
                  <a:gd name="T111" fmla="*/ 612 h 678"/>
                  <a:gd name="T112" fmla="*/ 44 w 106"/>
                  <a:gd name="T113" fmla="*/ 632 h 678"/>
                  <a:gd name="T114" fmla="*/ 60 w 106"/>
                  <a:gd name="T115" fmla="*/ 646 h 678"/>
                  <a:gd name="T116" fmla="*/ 82 w 106"/>
                  <a:gd name="T117" fmla="*/ 666 h 678"/>
                  <a:gd name="T118" fmla="*/ 90 w 106"/>
                  <a:gd name="T119" fmla="*/ 678 h 678"/>
                  <a:gd name="T120" fmla="*/ 94 w 106"/>
                  <a:gd name="T121" fmla="*/ 660 h 678"/>
                  <a:gd name="T122" fmla="*/ 106 w 106"/>
                  <a:gd name="T123" fmla="*/ 65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 h="678">
                    <a:moveTo>
                      <a:pt x="102" y="626"/>
                    </a:moveTo>
                    <a:lnTo>
                      <a:pt x="102" y="626"/>
                    </a:lnTo>
                    <a:lnTo>
                      <a:pt x="96" y="628"/>
                    </a:lnTo>
                    <a:lnTo>
                      <a:pt x="90" y="630"/>
                    </a:lnTo>
                    <a:lnTo>
                      <a:pt x="84" y="630"/>
                    </a:lnTo>
                    <a:lnTo>
                      <a:pt x="80" y="630"/>
                    </a:lnTo>
                    <a:lnTo>
                      <a:pt x="76" y="632"/>
                    </a:lnTo>
                    <a:lnTo>
                      <a:pt x="72" y="632"/>
                    </a:lnTo>
                    <a:lnTo>
                      <a:pt x="68" y="632"/>
                    </a:lnTo>
                    <a:lnTo>
                      <a:pt x="66" y="632"/>
                    </a:lnTo>
                    <a:lnTo>
                      <a:pt x="62" y="630"/>
                    </a:lnTo>
                    <a:lnTo>
                      <a:pt x="60" y="630"/>
                    </a:lnTo>
                    <a:lnTo>
                      <a:pt x="60" y="630"/>
                    </a:lnTo>
                    <a:lnTo>
                      <a:pt x="58" y="630"/>
                    </a:lnTo>
                    <a:lnTo>
                      <a:pt x="58" y="628"/>
                    </a:lnTo>
                    <a:lnTo>
                      <a:pt x="58" y="628"/>
                    </a:lnTo>
                    <a:lnTo>
                      <a:pt x="56" y="626"/>
                    </a:lnTo>
                    <a:lnTo>
                      <a:pt x="56" y="626"/>
                    </a:lnTo>
                    <a:lnTo>
                      <a:pt x="56" y="624"/>
                    </a:lnTo>
                    <a:lnTo>
                      <a:pt x="56" y="622"/>
                    </a:lnTo>
                    <a:lnTo>
                      <a:pt x="56" y="618"/>
                    </a:lnTo>
                    <a:lnTo>
                      <a:pt x="56" y="616"/>
                    </a:lnTo>
                    <a:lnTo>
                      <a:pt x="56" y="612"/>
                    </a:lnTo>
                    <a:lnTo>
                      <a:pt x="56" y="612"/>
                    </a:lnTo>
                    <a:lnTo>
                      <a:pt x="56" y="610"/>
                    </a:lnTo>
                    <a:lnTo>
                      <a:pt x="56" y="608"/>
                    </a:lnTo>
                    <a:lnTo>
                      <a:pt x="54" y="608"/>
                    </a:lnTo>
                    <a:lnTo>
                      <a:pt x="54" y="608"/>
                    </a:lnTo>
                    <a:lnTo>
                      <a:pt x="54" y="606"/>
                    </a:lnTo>
                    <a:lnTo>
                      <a:pt x="52" y="606"/>
                    </a:lnTo>
                    <a:lnTo>
                      <a:pt x="50" y="606"/>
                    </a:lnTo>
                    <a:lnTo>
                      <a:pt x="48" y="604"/>
                    </a:lnTo>
                    <a:lnTo>
                      <a:pt x="46" y="604"/>
                    </a:lnTo>
                    <a:lnTo>
                      <a:pt x="44" y="602"/>
                    </a:lnTo>
                    <a:lnTo>
                      <a:pt x="44" y="602"/>
                    </a:lnTo>
                    <a:lnTo>
                      <a:pt x="42" y="602"/>
                    </a:lnTo>
                    <a:lnTo>
                      <a:pt x="42" y="600"/>
                    </a:lnTo>
                    <a:lnTo>
                      <a:pt x="42" y="600"/>
                    </a:lnTo>
                    <a:lnTo>
                      <a:pt x="40" y="596"/>
                    </a:lnTo>
                    <a:lnTo>
                      <a:pt x="38" y="594"/>
                    </a:lnTo>
                    <a:lnTo>
                      <a:pt x="38" y="592"/>
                    </a:lnTo>
                    <a:lnTo>
                      <a:pt x="38" y="588"/>
                    </a:lnTo>
                    <a:lnTo>
                      <a:pt x="36" y="586"/>
                    </a:lnTo>
                    <a:lnTo>
                      <a:pt x="36" y="582"/>
                    </a:lnTo>
                    <a:lnTo>
                      <a:pt x="36" y="578"/>
                    </a:lnTo>
                    <a:lnTo>
                      <a:pt x="36" y="576"/>
                    </a:lnTo>
                    <a:lnTo>
                      <a:pt x="36" y="572"/>
                    </a:lnTo>
                    <a:lnTo>
                      <a:pt x="36" y="568"/>
                    </a:lnTo>
                    <a:lnTo>
                      <a:pt x="36" y="566"/>
                    </a:lnTo>
                    <a:lnTo>
                      <a:pt x="36" y="564"/>
                    </a:lnTo>
                    <a:lnTo>
                      <a:pt x="38" y="560"/>
                    </a:lnTo>
                    <a:lnTo>
                      <a:pt x="38" y="558"/>
                    </a:lnTo>
                    <a:lnTo>
                      <a:pt x="40" y="556"/>
                    </a:lnTo>
                    <a:lnTo>
                      <a:pt x="40" y="556"/>
                    </a:lnTo>
                    <a:lnTo>
                      <a:pt x="40" y="556"/>
                    </a:lnTo>
                    <a:lnTo>
                      <a:pt x="42" y="556"/>
                    </a:lnTo>
                    <a:lnTo>
                      <a:pt x="42" y="556"/>
                    </a:lnTo>
                    <a:lnTo>
                      <a:pt x="44" y="556"/>
                    </a:lnTo>
                    <a:lnTo>
                      <a:pt x="46" y="554"/>
                    </a:lnTo>
                    <a:lnTo>
                      <a:pt x="48" y="554"/>
                    </a:lnTo>
                    <a:lnTo>
                      <a:pt x="48" y="554"/>
                    </a:lnTo>
                    <a:lnTo>
                      <a:pt x="48" y="554"/>
                    </a:lnTo>
                    <a:lnTo>
                      <a:pt x="48" y="552"/>
                    </a:lnTo>
                    <a:lnTo>
                      <a:pt x="48" y="552"/>
                    </a:lnTo>
                    <a:lnTo>
                      <a:pt x="50" y="550"/>
                    </a:lnTo>
                    <a:lnTo>
                      <a:pt x="50" y="548"/>
                    </a:lnTo>
                    <a:lnTo>
                      <a:pt x="50" y="544"/>
                    </a:lnTo>
                    <a:lnTo>
                      <a:pt x="50" y="542"/>
                    </a:lnTo>
                    <a:lnTo>
                      <a:pt x="50" y="534"/>
                    </a:lnTo>
                    <a:lnTo>
                      <a:pt x="52" y="528"/>
                    </a:lnTo>
                    <a:lnTo>
                      <a:pt x="52" y="520"/>
                    </a:lnTo>
                    <a:lnTo>
                      <a:pt x="52" y="512"/>
                    </a:lnTo>
                    <a:lnTo>
                      <a:pt x="52" y="502"/>
                    </a:lnTo>
                    <a:lnTo>
                      <a:pt x="52" y="494"/>
                    </a:lnTo>
                    <a:lnTo>
                      <a:pt x="52" y="490"/>
                    </a:lnTo>
                    <a:lnTo>
                      <a:pt x="52" y="488"/>
                    </a:lnTo>
                    <a:lnTo>
                      <a:pt x="52" y="484"/>
                    </a:lnTo>
                    <a:lnTo>
                      <a:pt x="50" y="480"/>
                    </a:lnTo>
                    <a:lnTo>
                      <a:pt x="50" y="480"/>
                    </a:lnTo>
                    <a:lnTo>
                      <a:pt x="50" y="476"/>
                    </a:lnTo>
                    <a:lnTo>
                      <a:pt x="48" y="472"/>
                    </a:lnTo>
                    <a:lnTo>
                      <a:pt x="46" y="468"/>
                    </a:lnTo>
                    <a:lnTo>
                      <a:pt x="44" y="466"/>
                    </a:lnTo>
                    <a:lnTo>
                      <a:pt x="44" y="464"/>
                    </a:lnTo>
                    <a:lnTo>
                      <a:pt x="44" y="462"/>
                    </a:lnTo>
                    <a:lnTo>
                      <a:pt x="44" y="458"/>
                    </a:lnTo>
                    <a:lnTo>
                      <a:pt x="44" y="452"/>
                    </a:lnTo>
                    <a:lnTo>
                      <a:pt x="44" y="444"/>
                    </a:lnTo>
                    <a:lnTo>
                      <a:pt x="44" y="442"/>
                    </a:lnTo>
                    <a:lnTo>
                      <a:pt x="44" y="440"/>
                    </a:lnTo>
                    <a:lnTo>
                      <a:pt x="44" y="434"/>
                    </a:lnTo>
                    <a:lnTo>
                      <a:pt x="42" y="426"/>
                    </a:lnTo>
                    <a:lnTo>
                      <a:pt x="42" y="418"/>
                    </a:lnTo>
                    <a:lnTo>
                      <a:pt x="40" y="416"/>
                    </a:lnTo>
                    <a:lnTo>
                      <a:pt x="40" y="412"/>
                    </a:lnTo>
                    <a:lnTo>
                      <a:pt x="40" y="412"/>
                    </a:lnTo>
                    <a:lnTo>
                      <a:pt x="38" y="410"/>
                    </a:lnTo>
                    <a:lnTo>
                      <a:pt x="36" y="406"/>
                    </a:lnTo>
                    <a:lnTo>
                      <a:pt x="34" y="402"/>
                    </a:lnTo>
                    <a:lnTo>
                      <a:pt x="34" y="400"/>
                    </a:lnTo>
                    <a:lnTo>
                      <a:pt x="34" y="400"/>
                    </a:lnTo>
                    <a:lnTo>
                      <a:pt x="34" y="398"/>
                    </a:lnTo>
                    <a:lnTo>
                      <a:pt x="34" y="396"/>
                    </a:lnTo>
                    <a:lnTo>
                      <a:pt x="34" y="394"/>
                    </a:lnTo>
                    <a:lnTo>
                      <a:pt x="34" y="390"/>
                    </a:lnTo>
                    <a:lnTo>
                      <a:pt x="34" y="388"/>
                    </a:lnTo>
                    <a:lnTo>
                      <a:pt x="36" y="388"/>
                    </a:lnTo>
                    <a:lnTo>
                      <a:pt x="36" y="386"/>
                    </a:lnTo>
                    <a:lnTo>
                      <a:pt x="36" y="386"/>
                    </a:lnTo>
                    <a:lnTo>
                      <a:pt x="38" y="384"/>
                    </a:lnTo>
                    <a:lnTo>
                      <a:pt x="40" y="380"/>
                    </a:lnTo>
                    <a:lnTo>
                      <a:pt x="42" y="378"/>
                    </a:lnTo>
                    <a:lnTo>
                      <a:pt x="44" y="376"/>
                    </a:lnTo>
                    <a:lnTo>
                      <a:pt x="44" y="376"/>
                    </a:lnTo>
                    <a:lnTo>
                      <a:pt x="46" y="376"/>
                    </a:lnTo>
                    <a:lnTo>
                      <a:pt x="46" y="374"/>
                    </a:lnTo>
                    <a:lnTo>
                      <a:pt x="46" y="374"/>
                    </a:lnTo>
                    <a:lnTo>
                      <a:pt x="46" y="372"/>
                    </a:lnTo>
                    <a:lnTo>
                      <a:pt x="46" y="370"/>
                    </a:lnTo>
                    <a:lnTo>
                      <a:pt x="44" y="368"/>
                    </a:lnTo>
                    <a:lnTo>
                      <a:pt x="44" y="366"/>
                    </a:lnTo>
                    <a:lnTo>
                      <a:pt x="42" y="364"/>
                    </a:lnTo>
                    <a:lnTo>
                      <a:pt x="42" y="362"/>
                    </a:lnTo>
                    <a:lnTo>
                      <a:pt x="38" y="358"/>
                    </a:lnTo>
                    <a:lnTo>
                      <a:pt x="36" y="354"/>
                    </a:lnTo>
                    <a:lnTo>
                      <a:pt x="36" y="352"/>
                    </a:lnTo>
                    <a:lnTo>
                      <a:pt x="34" y="350"/>
                    </a:lnTo>
                    <a:lnTo>
                      <a:pt x="34" y="348"/>
                    </a:lnTo>
                    <a:lnTo>
                      <a:pt x="32" y="348"/>
                    </a:lnTo>
                    <a:lnTo>
                      <a:pt x="32" y="346"/>
                    </a:lnTo>
                    <a:lnTo>
                      <a:pt x="32" y="344"/>
                    </a:lnTo>
                    <a:lnTo>
                      <a:pt x="32" y="342"/>
                    </a:lnTo>
                    <a:lnTo>
                      <a:pt x="32" y="342"/>
                    </a:lnTo>
                    <a:lnTo>
                      <a:pt x="32" y="340"/>
                    </a:lnTo>
                    <a:lnTo>
                      <a:pt x="34" y="340"/>
                    </a:lnTo>
                    <a:lnTo>
                      <a:pt x="34" y="338"/>
                    </a:lnTo>
                    <a:lnTo>
                      <a:pt x="36" y="336"/>
                    </a:lnTo>
                    <a:lnTo>
                      <a:pt x="40" y="332"/>
                    </a:lnTo>
                    <a:lnTo>
                      <a:pt x="42" y="330"/>
                    </a:lnTo>
                    <a:lnTo>
                      <a:pt x="42" y="328"/>
                    </a:lnTo>
                    <a:lnTo>
                      <a:pt x="44" y="326"/>
                    </a:lnTo>
                    <a:lnTo>
                      <a:pt x="46" y="322"/>
                    </a:lnTo>
                    <a:lnTo>
                      <a:pt x="48" y="322"/>
                    </a:lnTo>
                    <a:lnTo>
                      <a:pt x="48" y="320"/>
                    </a:lnTo>
                    <a:lnTo>
                      <a:pt x="48" y="318"/>
                    </a:lnTo>
                    <a:lnTo>
                      <a:pt x="48" y="318"/>
                    </a:lnTo>
                    <a:lnTo>
                      <a:pt x="48" y="318"/>
                    </a:lnTo>
                    <a:lnTo>
                      <a:pt x="48" y="316"/>
                    </a:lnTo>
                    <a:lnTo>
                      <a:pt x="48" y="316"/>
                    </a:lnTo>
                    <a:lnTo>
                      <a:pt x="48" y="316"/>
                    </a:lnTo>
                    <a:lnTo>
                      <a:pt x="48" y="314"/>
                    </a:lnTo>
                    <a:lnTo>
                      <a:pt x="46" y="314"/>
                    </a:lnTo>
                    <a:lnTo>
                      <a:pt x="44" y="312"/>
                    </a:lnTo>
                    <a:lnTo>
                      <a:pt x="44" y="310"/>
                    </a:lnTo>
                    <a:lnTo>
                      <a:pt x="42" y="310"/>
                    </a:lnTo>
                    <a:lnTo>
                      <a:pt x="42" y="308"/>
                    </a:lnTo>
                    <a:lnTo>
                      <a:pt x="42" y="304"/>
                    </a:lnTo>
                    <a:lnTo>
                      <a:pt x="40" y="302"/>
                    </a:lnTo>
                    <a:lnTo>
                      <a:pt x="40" y="298"/>
                    </a:lnTo>
                    <a:lnTo>
                      <a:pt x="40" y="296"/>
                    </a:lnTo>
                    <a:lnTo>
                      <a:pt x="42" y="292"/>
                    </a:lnTo>
                    <a:lnTo>
                      <a:pt x="42" y="290"/>
                    </a:lnTo>
                    <a:lnTo>
                      <a:pt x="42" y="290"/>
                    </a:lnTo>
                    <a:lnTo>
                      <a:pt x="42" y="288"/>
                    </a:lnTo>
                    <a:lnTo>
                      <a:pt x="42" y="288"/>
                    </a:lnTo>
                    <a:lnTo>
                      <a:pt x="42" y="288"/>
                    </a:lnTo>
                    <a:lnTo>
                      <a:pt x="44" y="288"/>
                    </a:lnTo>
                    <a:lnTo>
                      <a:pt x="44" y="288"/>
                    </a:lnTo>
                    <a:lnTo>
                      <a:pt x="46" y="286"/>
                    </a:lnTo>
                    <a:lnTo>
                      <a:pt x="46" y="286"/>
                    </a:lnTo>
                    <a:lnTo>
                      <a:pt x="48" y="286"/>
                    </a:lnTo>
                    <a:lnTo>
                      <a:pt x="50" y="286"/>
                    </a:lnTo>
                    <a:lnTo>
                      <a:pt x="50" y="286"/>
                    </a:lnTo>
                    <a:lnTo>
                      <a:pt x="50" y="286"/>
                    </a:lnTo>
                    <a:lnTo>
                      <a:pt x="50" y="286"/>
                    </a:lnTo>
                    <a:lnTo>
                      <a:pt x="52" y="286"/>
                    </a:lnTo>
                    <a:lnTo>
                      <a:pt x="52" y="284"/>
                    </a:lnTo>
                    <a:lnTo>
                      <a:pt x="52" y="284"/>
                    </a:lnTo>
                    <a:lnTo>
                      <a:pt x="52" y="282"/>
                    </a:lnTo>
                    <a:lnTo>
                      <a:pt x="52" y="280"/>
                    </a:lnTo>
                    <a:lnTo>
                      <a:pt x="52" y="278"/>
                    </a:lnTo>
                    <a:lnTo>
                      <a:pt x="52" y="274"/>
                    </a:lnTo>
                    <a:lnTo>
                      <a:pt x="52" y="272"/>
                    </a:lnTo>
                    <a:lnTo>
                      <a:pt x="50" y="270"/>
                    </a:lnTo>
                    <a:lnTo>
                      <a:pt x="50" y="270"/>
                    </a:lnTo>
                    <a:lnTo>
                      <a:pt x="50" y="268"/>
                    </a:lnTo>
                    <a:lnTo>
                      <a:pt x="50" y="268"/>
                    </a:lnTo>
                    <a:lnTo>
                      <a:pt x="48" y="268"/>
                    </a:lnTo>
                    <a:lnTo>
                      <a:pt x="46" y="268"/>
                    </a:lnTo>
                    <a:lnTo>
                      <a:pt x="44" y="266"/>
                    </a:lnTo>
                    <a:lnTo>
                      <a:pt x="44" y="266"/>
                    </a:lnTo>
                    <a:lnTo>
                      <a:pt x="42" y="266"/>
                    </a:lnTo>
                    <a:lnTo>
                      <a:pt x="42" y="264"/>
                    </a:lnTo>
                    <a:lnTo>
                      <a:pt x="42" y="264"/>
                    </a:lnTo>
                    <a:lnTo>
                      <a:pt x="42" y="262"/>
                    </a:lnTo>
                    <a:lnTo>
                      <a:pt x="40" y="260"/>
                    </a:lnTo>
                    <a:lnTo>
                      <a:pt x="40" y="258"/>
                    </a:lnTo>
                    <a:lnTo>
                      <a:pt x="40" y="254"/>
                    </a:lnTo>
                    <a:lnTo>
                      <a:pt x="40" y="250"/>
                    </a:lnTo>
                    <a:lnTo>
                      <a:pt x="40" y="246"/>
                    </a:lnTo>
                    <a:lnTo>
                      <a:pt x="40" y="244"/>
                    </a:lnTo>
                    <a:lnTo>
                      <a:pt x="42" y="242"/>
                    </a:lnTo>
                    <a:lnTo>
                      <a:pt x="42" y="242"/>
                    </a:lnTo>
                    <a:lnTo>
                      <a:pt x="42" y="240"/>
                    </a:lnTo>
                    <a:lnTo>
                      <a:pt x="42" y="240"/>
                    </a:lnTo>
                    <a:lnTo>
                      <a:pt x="44" y="238"/>
                    </a:lnTo>
                    <a:lnTo>
                      <a:pt x="48" y="238"/>
                    </a:lnTo>
                    <a:lnTo>
                      <a:pt x="48" y="236"/>
                    </a:lnTo>
                    <a:lnTo>
                      <a:pt x="48" y="236"/>
                    </a:lnTo>
                    <a:lnTo>
                      <a:pt x="48" y="234"/>
                    </a:lnTo>
                    <a:lnTo>
                      <a:pt x="48" y="234"/>
                    </a:lnTo>
                    <a:lnTo>
                      <a:pt x="48" y="232"/>
                    </a:lnTo>
                    <a:lnTo>
                      <a:pt x="48" y="230"/>
                    </a:lnTo>
                    <a:lnTo>
                      <a:pt x="48" y="226"/>
                    </a:lnTo>
                    <a:lnTo>
                      <a:pt x="48" y="224"/>
                    </a:lnTo>
                    <a:lnTo>
                      <a:pt x="46" y="222"/>
                    </a:lnTo>
                    <a:lnTo>
                      <a:pt x="46" y="218"/>
                    </a:lnTo>
                    <a:lnTo>
                      <a:pt x="44" y="212"/>
                    </a:lnTo>
                    <a:lnTo>
                      <a:pt x="44" y="208"/>
                    </a:lnTo>
                    <a:lnTo>
                      <a:pt x="44" y="204"/>
                    </a:lnTo>
                    <a:lnTo>
                      <a:pt x="44" y="202"/>
                    </a:lnTo>
                    <a:lnTo>
                      <a:pt x="44" y="200"/>
                    </a:lnTo>
                    <a:lnTo>
                      <a:pt x="44" y="198"/>
                    </a:lnTo>
                    <a:lnTo>
                      <a:pt x="44" y="198"/>
                    </a:lnTo>
                    <a:lnTo>
                      <a:pt x="44" y="196"/>
                    </a:lnTo>
                    <a:lnTo>
                      <a:pt x="46" y="194"/>
                    </a:lnTo>
                    <a:lnTo>
                      <a:pt x="48" y="192"/>
                    </a:lnTo>
                    <a:lnTo>
                      <a:pt x="48" y="190"/>
                    </a:lnTo>
                    <a:lnTo>
                      <a:pt x="48" y="190"/>
                    </a:lnTo>
                    <a:lnTo>
                      <a:pt x="50" y="188"/>
                    </a:lnTo>
                    <a:lnTo>
                      <a:pt x="50" y="186"/>
                    </a:lnTo>
                    <a:lnTo>
                      <a:pt x="50" y="182"/>
                    </a:lnTo>
                    <a:lnTo>
                      <a:pt x="50" y="180"/>
                    </a:lnTo>
                    <a:lnTo>
                      <a:pt x="50" y="178"/>
                    </a:lnTo>
                    <a:lnTo>
                      <a:pt x="50" y="176"/>
                    </a:lnTo>
                    <a:lnTo>
                      <a:pt x="50" y="176"/>
                    </a:lnTo>
                    <a:lnTo>
                      <a:pt x="52" y="174"/>
                    </a:lnTo>
                    <a:lnTo>
                      <a:pt x="52" y="174"/>
                    </a:lnTo>
                    <a:lnTo>
                      <a:pt x="56" y="172"/>
                    </a:lnTo>
                    <a:lnTo>
                      <a:pt x="58" y="170"/>
                    </a:lnTo>
                    <a:lnTo>
                      <a:pt x="58" y="170"/>
                    </a:lnTo>
                    <a:lnTo>
                      <a:pt x="60" y="168"/>
                    </a:lnTo>
                    <a:lnTo>
                      <a:pt x="60" y="168"/>
                    </a:lnTo>
                    <a:lnTo>
                      <a:pt x="62" y="166"/>
                    </a:lnTo>
                    <a:lnTo>
                      <a:pt x="62" y="164"/>
                    </a:lnTo>
                    <a:lnTo>
                      <a:pt x="64" y="162"/>
                    </a:lnTo>
                    <a:lnTo>
                      <a:pt x="64" y="160"/>
                    </a:lnTo>
                    <a:lnTo>
                      <a:pt x="64" y="158"/>
                    </a:lnTo>
                    <a:lnTo>
                      <a:pt x="64" y="156"/>
                    </a:lnTo>
                    <a:lnTo>
                      <a:pt x="64" y="156"/>
                    </a:lnTo>
                    <a:lnTo>
                      <a:pt x="64" y="154"/>
                    </a:lnTo>
                    <a:lnTo>
                      <a:pt x="64" y="154"/>
                    </a:lnTo>
                    <a:lnTo>
                      <a:pt x="64" y="152"/>
                    </a:lnTo>
                    <a:lnTo>
                      <a:pt x="62" y="152"/>
                    </a:lnTo>
                    <a:lnTo>
                      <a:pt x="60" y="150"/>
                    </a:lnTo>
                    <a:lnTo>
                      <a:pt x="60" y="148"/>
                    </a:lnTo>
                    <a:lnTo>
                      <a:pt x="58" y="148"/>
                    </a:lnTo>
                    <a:lnTo>
                      <a:pt x="58" y="146"/>
                    </a:lnTo>
                    <a:lnTo>
                      <a:pt x="58" y="146"/>
                    </a:lnTo>
                    <a:lnTo>
                      <a:pt x="58" y="144"/>
                    </a:lnTo>
                    <a:lnTo>
                      <a:pt x="58" y="144"/>
                    </a:lnTo>
                    <a:lnTo>
                      <a:pt x="58" y="144"/>
                    </a:lnTo>
                    <a:lnTo>
                      <a:pt x="58" y="142"/>
                    </a:lnTo>
                    <a:lnTo>
                      <a:pt x="60" y="140"/>
                    </a:lnTo>
                    <a:lnTo>
                      <a:pt x="60" y="140"/>
                    </a:lnTo>
                    <a:lnTo>
                      <a:pt x="64" y="136"/>
                    </a:lnTo>
                    <a:lnTo>
                      <a:pt x="64" y="136"/>
                    </a:lnTo>
                    <a:lnTo>
                      <a:pt x="66" y="134"/>
                    </a:lnTo>
                    <a:lnTo>
                      <a:pt x="66" y="134"/>
                    </a:lnTo>
                    <a:lnTo>
                      <a:pt x="66" y="132"/>
                    </a:lnTo>
                    <a:lnTo>
                      <a:pt x="66" y="132"/>
                    </a:lnTo>
                    <a:lnTo>
                      <a:pt x="66" y="130"/>
                    </a:lnTo>
                    <a:lnTo>
                      <a:pt x="66" y="126"/>
                    </a:lnTo>
                    <a:lnTo>
                      <a:pt x="66" y="124"/>
                    </a:lnTo>
                    <a:lnTo>
                      <a:pt x="66" y="122"/>
                    </a:lnTo>
                    <a:lnTo>
                      <a:pt x="66" y="120"/>
                    </a:lnTo>
                    <a:lnTo>
                      <a:pt x="66" y="118"/>
                    </a:lnTo>
                    <a:lnTo>
                      <a:pt x="66" y="116"/>
                    </a:lnTo>
                    <a:lnTo>
                      <a:pt x="66" y="116"/>
                    </a:lnTo>
                    <a:lnTo>
                      <a:pt x="66" y="114"/>
                    </a:lnTo>
                    <a:lnTo>
                      <a:pt x="66" y="114"/>
                    </a:lnTo>
                    <a:lnTo>
                      <a:pt x="66" y="114"/>
                    </a:lnTo>
                    <a:lnTo>
                      <a:pt x="68" y="114"/>
                    </a:lnTo>
                    <a:lnTo>
                      <a:pt x="70" y="114"/>
                    </a:lnTo>
                    <a:lnTo>
                      <a:pt x="70" y="114"/>
                    </a:lnTo>
                    <a:lnTo>
                      <a:pt x="72" y="114"/>
                    </a:lnTo>
                    <a:lnTo>
                      <a:pt x="74" y="112"/>
                    </a:lnTo>
                    <a:lnTo>
                      <a:pt x="74" y="112"/>
                    </a:lnTo>
                    <a:lnTo>
                      <a:pt x="76" y="112"/>
                    </a:lnTo>
                    <a:lnTo>
                      <a:pt x="76" y="112"/>
                    </a:lnTo>
                    <a:lnTo>
                      <a:pt x="76" y="112"/>
                    </a:lnTo>
                    <a:lnTo>
                      <a:pt x="76" y="110"/>
                    </a:lnTo>
                    <a:lnTo>
                      <a:pt x="76" y="108"/>
                    </a:lnTo>
                    <a:lnTo>
                      <a:pt x="78" y="108"/>
                    </a:lnTo>
                    <a:lnTo>
                      <a:pt x="78" y="104"/>
                    </a:lnTo>
                    <a:lnTo>
                      <a:pt x="78" y="102"/>
                    </a:lnTo>
                    <a:lnTo>
                      <a:pt x="78" y="98"/>
                    </a:lnTo>
                    <a:lnTo>
                      <a:pt x="78" y="96"/>
                    </a:lnTo>
                    <a:lnTo>
                      <a:pt x="76" y="94"/>
                    </a:lnTo>
                    <a:lnTo>
                      <a:pt x="72" y="90"/>
                    </a:lnTo>
                    <a:lnTo>
                      <a:pt x="70" y="88"/>
                    </a:lnTo>
                    <a:lnTo>
                      <a:pt x="68" y="88"/>
                    </a:lnTo>
                    <a:lnTo>
                      <a:pt x="66" y="86"/>
                    </a:lnTo>
                    <a:lnTo>
                      <a:pt x="66" y="84"/>
                    </a:lnTo>
                    <a:lnTo>
                      <a:pt x="64" y="82"/>
                    </a:lnTo>
                    <a:lnTo>
                      <a:pt x="62" y="80"/>
                    </a:lnTo>
                    <a:lnTo>
                      <a:pt x="60" y="78"/>
                    </a:lnTo>
                    <a:lnTo>
                      <a:pt x="58" y="74"/>
                    </a:lnTo>
                    <a:lnTo>
                      <a:pt x="58" y="72"/>
                    </a:lnTo>
                    <a:lnTo>
                      <a:pt x="56" y="68"/>
                    </a:lnTo>
                    <a:lnTo>
                      <a:pt x="56" y="66"/>
                    </a:lnTo>
                    <a:lnTo>
                      <a:pt x="56" y="66"/>
                    </a:lnTo>
                    <a:lnTo>
                      <a:pt x="54" y="64"/>
                    </a:lnTo>
                    <a:lnTo>
                      <a:pt x="54" y="62"/>
                    </a:lnTo>
                    <a:lnTo>
                      <a:pt x="54" y="60"/>
                    </a:lnTo>
                    <a:lnTo>
                      <a:pt x="56" y="56"/>
                    </a:lnTo>
                    <a:lnTo>
                      <a:pt x="56" y="50"/>
                    </a:lnTo>
                    <a:lnTo>
                      <a:pt x="56" y="46"/>
                    </a:lnTo>
                    <a:lnTo>
                      <a:pt x="56" y="42"/>
                    </a:lnTo>
                    <a:lnTo>
                      <a:pt x="56" y="40"/>
                    </a:lnTo>
                    <a:lnTo>
                      <a:pt x="56" y="38"/>
                    </a:lnTo>
                    <a:lnTo>
                      <a:pt x="56" y="36"/>
                    </a:lnTo>
                    <a:lnTo>
                      <a:pt x="56" y="36"/>
                    </a:lnTo>
                    <a:lnTo>
                      <a:pt x="54" y="34"/>
                    </a:lnTo>
                    <a:lnTo>
                      <a:pt x="54" y="34"/>
                    </a:lnTo>
                    <a:lnTo>
                      <a:pt x="52" y="32"/>
                    </a:lnTo>
                    <a:lnTo>
                      <a:pt x="50" y="30"/>
                    </a:lnTo>
                    <a:lnTo>
                      <a:pt x="48" y="28"/>
                    </a:lnTo>
                    <a:lnTo>
                      <a:pt x="46" y="28"/>
                    </a:lnTo>
                    <a:lnTo>
                      <a:pt x="44" y="26"/>
                    </a:lnTo>
                    <a:lnTo>
                      <a:pt x="42" y="24"/>
                    </a:lnTo>
                    <a:lnTo>
                      <a:pt x="42" y="24"/>
                    </a:lnTo>
                    <a:lnTo>
                      <a:pt x="42" y="22"/>
                    </a:lnTo>
                    <a:lnTo>
                      <a:pt x="42" y="22"/>
                    </a:lnTo>
                    <a:lnTo>
                      <a:pt x="40" y="22"/>
                    </a:lnTo>
                    <a:lnTo>
                      <a:pt x="40" y="20"/>
                    </a:lnTo>
                    <a:lnTo>
                      <a:pt x="40" y="18"/>
                    </a:lnTo>
                    <a:lnTo>
                      <a:pt x="40" y="16"/>
                    </a:lnTo>
                    <a:lnTo>
                      <a:pt x="40" y="12"/>
                    </a:lnTo>
                    <a:lnTo>
                      <a:pt x="40" y="10"/>
                    </a:lnTo>
                    <a:lnTo>
                      <a:pt x="40" y="10"/>
                    </a:lnTo>
                    <a:lnTo>
                      <a:pt x="40" y="8"/>
                    </a:lnTo>
                    <a:lnTo>
                      <a:pt x="40" y="8"/>
                    </a:lnTo>
                    <a:lnTo>
                      <a:pt x="40" y="6"/>
                    </a:lnTo>
                    <a:lnTo>
                      <a:pt x="38" y="6"/>
                    </a:lnTo>
                    <a:lnTo>
                      <a:pt x="36" y="2"/>
                    </a:lnTo>
                    <a:lnTo>
                      <a:pt x="34" y="0"/>
                    </a:lnTo>
                    <a:lnTo>
                      <a:pt x="32" y="0"/>
                    </a:lnTo>
                    <a:lnTo>
                      <a:pt x="22" y="10"/>
                    </a:lnTo>
                    <a:lnTo>
                      <a:pt x="22" y="12"/>
                    </a:lnTo>
                    <a:lnTo>
                      <a:pt x="22" y="18"/>
                    </a:lnTo>
                    <a:lnTo>
                      <a:pt x="24" y="26"/>
                    </a:lnTo>
                    <a:lnTo>
                      <a:pt x="24" y="28"/>
                    </a:lnTo>
                    <a:lnTo>
                      <a:pt x="26" y="32"/>
                    </a:lnTo>
                    <a:lnTo>
                      <a:pt x="26" y="32"/>
                    </a:lnTo>
                    <a:lnTo>
                      <a:pt x="26" y="34"/>
                    </a:lnTo>
                    <a:lnTo>
                      <a:pt x="28" y="36"/>
                    </a:lnTo>
                    <a:lnTo>
                      <a:pt x="28" y="38"/>
                    </a:lnTo>
                    <a:lnTo>
                      <a:pt x="28" y="38"/>
                    </a:lnTo>
                    <a:lnTo>
                      <a:pt x="28" y="38"/>
                    </a:lnTo>
                    <a:lnTo>
                      <a:pt x="30" y="42"/>
                    </a:lnTo>
                    <a:lnTo>
                      <a:pt x="30" y="44"/>
                    </a:lnTo>
                    <a:lnTo>
                      <a:pt x="32" y="52"/>
                    </a:lnTo>
                    <a:lnTo>
                      <a:pt x="32" y="60"/>
                    </a:lnTo>
                    <a:lnTo>
                      <a:pt x="32" y="68"/>
                    </a:lnTo>
                    <a:lnTo>
                      <a:pt x="32" y="72"/>
                    </a:lnTo>
                    <a:lnTo>
                      <a:pt x="32" y="76"/>
                    </a:lnTo>
                    <a:lnTo>
                      <a:pt x="32" y="80"/>
                    </a:lnTo>
                    <a:lnTo>
                      <a:pt x="32" y="84"/>
                    </a:lnTo>
                    <a:lnTo>
                      <a:pt x="32" y="88"/>
                    </a:lnTo>
                    <a:lnTo>
                      <a:pt x="32" y="92"/>
                    </a:lnTo>
                    <a:lnTo>
                      <a:pt x="30" y="94"/>
                    </a:lnTo>
                    <a:lnTo>
                      <a:pt x="30" y="96"/>
                    </a:lnTo>
                    <a:lnTo>
                      <a:pt x="30" y="98"/>
                    </a:lnTo>
                    <a:lnTo>
                      <a:pt x="28" y="98"/>
                    </a:lnTo>
                    <a:lnTo>
                      <a:pt x="26" y="100"/>
                    </a:lnTo>
                    <a:lnTo>
                      <a:pt x="26" y="102"/>
                    </a:lnTo>
                    <a:lnTo>
                      <a:pt x="24" y="104"/>
                    </a:lnTo>
                    <a:lnTo>
                      <a:pt x="24" y="104"/>
                    </a:lnTo>
                    <a:lnTo>
                      <a:pt x="24" y="106"/>
                    </a:lnTo>
                    <a:lnTo>
                      <a:pt x="24" y="108"/>
                    </a:lnTo>
                    <a:lnTo>
                      <a:pt x="24" y="110"/>
                    </a:lnTo>
                    <a:lnTo>
                      <a:pt x="24" y="110"/>
                    </a:lnTo>
                    <a:lnTo>
                      <a:pt x="24" y="112"/>
                    </a:lnTo>
                    <a:lnTo>
                      <a:pt x="24" y="112"/>
                    </a:lnTo>
                    <a:lnTo>
                      <a:pt x="24" y="112"/>
                    </a:lnTo>
                    <a:lnTo>
                      <a:pt x="24" y="112"/>
                    </a:lnTo>
                    <a:lnTo>
                      <a:pt x="26" y="112"/>
                    </a:lnTo>
                    <a:lnTo>
                      <a:pt x="28" y="112"/>
                    </a:lnTo>
                    <a:lnTo>
                      <a:pt x="28" y="112"/>
                    </a:lnTo>
                    <a:lnTo>
                      <a:pt x="28" y="112"/>
                    </a:lnTo>
                    <a:lnTo>
                      <a:pt x="30" y="114"/>
                    </a:lnTo>
                    <a:lnTo>
                      <a:pt x="30" y="114"/>
                    </a:lnTo>
                    <a:lnTo>
                      <a:pt x="32" y="116"/>
                    </a:lnTo>
                    <a:lnTo>
                      <a:pt x="32" y="120"/>
                    </a:lnTo>
                    <a:lnTo>
                      <a:pt x="32" y="122"/>
                    </a:lnTo>
                    <a:lnTo>
                      <a:pt x="34" y="124"/>
                    </a:lnTo>
                    <a:lnTo>
                      <a:pt x="34" y="126"/>
                    </a:lnTo>
                    <a:lnTo>
                      <a:pt x="34" y="130"/>
                    </a:lnTo>
                    <a:lnTo>
                      <a:pt x="34" y="132"/>
                    </a:lnTo>
                    <a:lnTo>
                      <a:pt x="34" y="134"/>
                    </a:lnTo>
                    <a:lnTo>
                      <a:pt x="32" y="138"/>
                    </a:lnTo>
                    <a:lnTo>
                      <a:pt x="32" y="140"/>
                    </a:lnTo>
                    <a:lnTo>
                      <a:pt x="32" y="142"/>
                    </a:lnTo>
                    <a:lnTo>
                      <a:pt x="30" y="144"/>
                    </a:lnTo>
                    <a:lnTo>
                      <a:pt x="30" y="146"/>
                    </a:lnTo>
                    <a:lnTo>
                      <a:pt x="28" y="148"/>
                    </a:lnTo>
                    <a:lnTo>
                      <a:pt x="28" y="148"/>
                    </a:lnTo>
                    <a:lnTo>
                      <a:pt x="28" y="148"/>
                    </a:lnTo>
                    <a:lnTo>
                      <a:pt x="26" y="148"/>
                    </a:lnTo>
                    <a:lnTo>
                      <a:pt x="26" y="146"/>
                    </a:lnTo>
                    <a:lnTo>
                      <a:pt x="26" y="146"/>
                    </a:lnTo>
                    <a:lnTo>
                      <a:pt x="26" y="148"/>
                    </a:lnTo>
                    <a:lnTo>
                      <a:pt x="24" y="148"/>
                    </a:lnTo>
                    <a:lnTo>
                      <a:pt x="24" y="148"/>
                    </a:lnTo>
                    <a:lnTo>
                      <a:pt x="24" y="150"/>
                    </a:lnTo>
                    <a:lnTo>
                      <a:pt x="24" y="150"/>
                    </a:lnTo>
                    <a:lnTo>
                      <a:pt x="22" y="152"/>
                    </a:lnTo>
                    <a:lnTo>
                      <a:pt x="22" y="152"/>
                    </a:lnTo>
                    <a:lnTo>
                      <a:pt x="22" y="156"/>
                    </a:lnTo>
                    <a:lnTo>
                      <a:pt x="22" y="158"/>
                    </a:lnTo>
                    <a:lnTo>
                      <a:pt x="24" y="162"/>
                    </a:lnTo>
                    <a:lnTo>
                      <a:pt x="24" y="168"/>
                    </a:lnTo>
                    <a:lnTo>
                      <a:pt x="26" y="174"/>
                    </a:lnTo>
                    <a:lnTo>
                      <a:pt x="26" y="176"/>
                    </a:lnTo>
                    <a:lnTo>
                      <a:pt x="26" y="180"/>
                    </a:lnTo>
                    <a:lnTo>
                      <a:pt x="26" y="182"/>
                    </a:lnTo>
                    <a:lnTo>
                      <a:pt x="26" y="182"/>
                    </a:lnTo>
                    <a:lnTo>
                      <a:pt x="26" y="184"/>
                    </a:lnTo>
                    <a:lnTo>
                      <a:pt x="26" y="184"/>
                    </a:lnTo>
                    <a:lnTo>
                      <a:pt x="24" y="186"/>
                    </a:lnTo>
                    <a:lnTo>
                      <a:pt x="24" y="186"/>
                    </a:lnTo>
                    <a:lnTo>
                      <a:pt x="24" y="188"/>
                    </a:lnTo>
                    <a:lnTo>
                      <a:pt x="24" y="188"/>
                    </a:lnTo>
                    <a:lnTo>
                      <a:pt x="22" y="188"/>
                    </a:lnTo>
                    <a:lnTo>
                      <a:pt x="22" y="188"/>
                    </a:lnTo>
                    <a:lnTo>
                      <a:pt x="20" y="188"/>
                    </a:lnTo>
                    <a:lnTo>
                      <a:pt x="18" y="188"/>
                    </a:lnTo>
                    <a:lnTo>
                      <a:pt x="16" y="186"/>
                    </a:lnTo>
                    <a:lnTo>
                      <a:pt x="16" y="186"/>
                    </a:lnTo>
                    <a:lnTo>
                      <a:pt x="14" y="186"/>
                    </a:lnTo>
                    <a:lnTo>
                      <a:pt x="14" y="186"/>
                    </a:lnTo>
                    <a:lnTo>
                      <a:pt x="14" y="186"/>
                    </a:lnTo>
                    <a:lnTo>
                      <a:pt x="14" y="188"/>
                    </a:lnTo>
                    <a:lnTo>
                      <a:pt x="14" y="188"/>
                    </a:lnTo>
                    <a:lnTo>
                      <a:pt x="14" y="188"/>
                    </a:lnTo>
                    <a:lnTo>
                      <a:pt x="14" y="188"/>
                    </a:lnTo>
                    <a:lnTo>
                      <a:pt x="14" y="190"/>
                    </a:lnTo>
                    <a:lnTo>
                      <a:pt x="14" y="190"/>
                    </a:lnTo>
                    <a:lnTo>
                      <a:pt x="16" y="192"/>
                    </a:lnTo>
                    <a:lnTo>
                      <a:pt x="18" y="194"/>
                    </a:lnTo>
                    <a:lnTo>
                      <a:pt x="18" y="196"/>
                    </a:lnTo>
                    <a:lnTo>
                      <a:pt x="18" y="196"/>
                    </a:lnTo>
                    <a:lnTo>
                      <a:pt x="18" y="198"/>
                    </a:lnTo>
                    <a:lnTo>
                      <a:pt x="18" y="198"/>
                    </a:lnTo>
                    <a:lnTo>
                      <a:pt x="18" y="200"/>
                    </a:lnTo>
                    <a:lnTo>
                      <a:pt x="18" y="202"/>
                    </a:lnTo>
                    <a:lnTo>
                      <a:pt x="18" y="204"/>
                    </a:lnTo>
                    <a:lnTo>
                      <a:pt x="18" y="206"/>
                    </a:lnTo>
                    <a:lnTo>
                      <a:pt x="16" y="212"/>
                    </a:lnTo>
                    <a:lnTo>
                      <a:pt x="16" y="214"/>
                    </a:lnTo>
                    <a:lnTo>
                      <a:pt x="14" y="216"/>
                    </a:lnTo>
                    <a:lnTo>
                      <a:pt x="14" y="222"/>
                    </a:lnTo>
                    <a:lnTo>
                      <a:pt x="12" y="228"/>
                    </a:lnTo>
                    <a:lnTo>
                      <a:pt x="12" y="234"/>
                    </a:lnTo>
                    <a:lnTo>
                      <a:pt x="10" y="242"/>
                    </a:lnTo>
                    <a:lnTo>
                      <a:pt x="10" y="246"/>
                    </a:lnTo>
                    <a:lnTo>
                      <a:pt x="10" y="250"/>
                    </a:lnTo>
                    <a:lnTo>
                      <a:pt x="8" y="252"/>
                    </a:lnTo>
                    <a:lnTo>
                      <a:pt x="8" y="256"/>
                    </a:lnTo>
                    <a:lnTo>
                      <a:pt x="10" y="258"/>
                    </a:lnTo>
                    <a:lnTo>
                      <a:pt x="10" y="262"/>
                    </a:lnTo>
                    <a:lnTo>
                      <a:pt x="10" y="264"/>
                    </a:lnTo>
                    <a:lnTo>
                      <a:pt x="10" y="266"/>
                    </a:lnTo>
                    <a:lnTo>
                      <a:pt x="12" y="266"/>
                    </a:lnTo>
                    <a:lnTo>
                      <a:pt x="12" y="266"/>
                    </a:lnTo>
                    <a:lnTo>
                      <a:pt x="12" y="268"/>
                    </a:lnTo>
                    <a:lnTo>
                      <a:pt x="14" y="268"/>
                    </a:lnTo>
                    <a:lnTo>
                      <a:pt x="16" y="268"/>
                    </a:lnTo>
                    <a:lnTo>
                      <a:pt x="16" y="268"/>
                    </a:lnTo>
                    <a:lnTo>
                      <a:pt x="16" y="268"/>
                    </a:lnTo>
                    <a:lnTo>
                      <a:pt x="16" y="270"/>
                    </a:lnTo>
                    <a:lnTo>
                      <a:pt x="18" y="272"/>
                    </a:lnTo>
                    <a:lnTo>
                      <a:pt x="18" y="274"/>
                    </a:lnTo>
                    <a:lnTo>
                      <a:pt x="18" y="274"/>
                    </a:lnTo>
                    <a:lnTo>
                      <a:pt x="18" y="278"/>
                    </a:lnTo>
                    <a:lnTo>
                      <a:pt x="20" y="282"/>
                    </a:lnTo>
                    <a:lnTo>
                      <a:pt x="20" y="286"/>
                    </a:lnTo>
                    <a:lnTo>
                      <a:pt x="18" y="290"/>
                    </a:lnTo>
                    <a:lnTo>
                      <a:pt x="18" y="296"/>
                    </a:lnTo>
                    <a:lnTo>
                      <a:pt x="18" y="300"/>
                    </a:lnTo>
                    <a:lnTo>
                      <a:pt x="16" y="304"/>
                    </a:lnTo>
                    <a:lnTo>
                      <a:pt x="16" y="308"/>
                    </a:lnTo>
                    <a:lnTo>
                      <a:pt x="14" y="318"/>
                    </a:lnTo>
                    <a:lnTo>
                      <a:pt x="12" y="326"/>
                    </a:lnTo>
                    <a:lnTo>
                      <a:pt x="10" y="332"/>
                    </a:lnTo>
                    <a:lnTo>
                      <a:pt x="10" y="332"/>
                    </a:lnTo>
                    <a:lnTo>
                      <a:pt x="8" y="334"/>
                    </a:lnTo>
                    <a:lnTo>
                      <a:pt x="8" y="338"/>
                    </a:lnTo>
                    <a:lnTo>
                      <a:pt x="4" y="342"/>
                    </a:lnTo>
                    <a:lnTo>
                      <a:pt x="4" y="344"/>
                    </a:lnTo>
                    <a:lnTo>
                      <a:pt x="2" y="346"/>
                    </a:lnTo>
                    <a:lnTo>
                      <a:pt x="2" y="346"/>
                    </a:lnTo>
                    <a:lnTo>
                      <a:pt x="2" y="348"/>
                    </a:lnTo>
                    <a:lnTo>
                      <a:pt x="2" y="348"/>
                    </a:lnTo>
                    <a:lnTo>
                      <a:pt x="0" y="350"/>
                    </a:lnTo>
                    <a:lnTo>
                      <a:pt x="0" y="352"/>
                    </a:lnTo>
                    <a:lnTo>
                      <a:pt x="0" y="356"/>
                    </a:lnTo>
                    <a:lnTo>
                      <a:pt x="0" y="358"/>
                    </a:lnTo>
                    <a:lnTo>
                      <a:pt x="0" y="362"/>
                    </a:lnTo>
                    <a:lnTo>
                      <a:pt x="0" y="368"/>
                    </a:lnTo>
                    <a:lnTo>
                      <a:pt x="2" y="374"/>
                    </a:lnTo>
                    <a:lnTo>
                      <a:pt x="2" y="380"/>
                    </a:lnTo>
                    <a:lnTo>
                      <a:pt x="6" y="394"/>
                    </a:lnTo>
                    <a:lnTo>
                      <a:pt x="8" y="406"/>
                    </a:lnTo>
                    <a:lnTo>
                      <a:pt x="8" y="412"/>
                    </a:lnTo>
                    <a:lnTo>
                      <a:pt x="10" y="418"/>
                    </a:lnTo>
                    <a:lnTo>
                      <a:pt x="10" y="424"/>
                    </a:lnTo>
                    <a:lnTo>
                      <a:pt x="12" y="430"/>
                    </a:lnTo>
                    <a:lnTo>
                      <a:pt x="12" y="434"/>
                    </a:lnTo>
                    <a:lnTo>
                      <a:pt x="12" y="436"/>
                    </a:lnTo>
                    <a:lnTo>
                      <a:pt x="12" y="438"/>
                    </a:lnTo>
                    <a:lnTo>
                      <a:pt x="10" y="440"/>
                    </a:lnTo>
                    <a:lnTo>
                      <a:pt x="10" y="440"/>
                    </a:lnTo>
                    <a:lnTo>
                      <a:pt x="10" y="442"/>
                    </a:lnTo>
                    <a:lnTo>
                      <a:pt x="8" y="446"/>
                    </a:lnTo>
                    <a:lnTo>
                      <a:pt x="6" y="448"/>
                    </a:lnTo>
                    <a:lnTo>
                      <a:pt x="6" y="450"/>
                    </a:lnTo>
                    <a:lnTo>
                      <a:pt x="6" y="452"/>
                    </a:lnTo>
                    <a:lnTo>
                      <a:pt x="6" y="452"/>
                    </a:lnTo>
                    <a:lnTo>
                      <a:pt x="6" y="454"/>
                    </a:lnTo>
                    <a:lnTo>
                      <a:pt x="6" y="454"/>
                    </a:lnTo>
                    <a:lnTo>
                      <a:pt x="6" y="454"/>
                    </a:lnTo>
                    <a:lnTo>
                      <a:pt x="6" y="454"/>
                    </a:lnTo>
                    <a:lnTo>
                      <a:pt x="8" y="454"/>
                    </a:lnTo>
                    <a:lnTo>
                      <a:pt x="8" y="454"/>
                    </a:lnTo>
                    <a:lnTo>
                      <a:pt x="10" y="454"/>
                    </a:lnTo>
                    <a:lnTo>
                      <a:pt x="10" y="454"/>
                    </a:lnTo>
                    <a:lnTo>
                      <a:pt x="14" y="452"/>
                    </a:lnTo>
                    <a:lnTo>
                      <a:pt x="16" y="452"/>
                    </a:lnTo>
                    <a:lnTo>
                      <a:pt x="16" y="452"/>
                    </a:lnTo>
                    <a:lnTo>
                      <a:pt x="16" y="452"/>
                    </a:lnTo>
                    <a:lnTo>
                      <a:pt x="16" y="452"/>
                    </a:lnTo>
                    <a:lnTo>
                      <a:pt x="18" y="454"/>
                    </a:lnTo>
                    <a:lnTo>
                      <a:pt x="18" y="454"/>
                    </a:lnTo>
                    <a:lnTo>
                      <a:pt x="20" y="456"/>
                    </a:lnTo>
                    <a:lnTo>
                      <a:pt x="20" y="456"/>
                    </a:lnTo>
                    <a:lnTo>
                      <a:pt x="20" y="458"/>
                    </a:lnTo>
                    <a:lnTo>
                      <a:pt x="22" y="460"/>
                    </a:lnTo>
                    <a:lnTo>
                      <a:pt x="22" y="464"/>
                    </a:lnTo>
                    <a:lnTo>
                      <a:pt x="22" y="466"/>
                    </a:lnTo>
                    <a:lnTo>
                      <a:pt x="22" y="470"/>
                    </a:lnTo>
                    <a:lnTo>
                      <a:pt x="22" y="472"/>
                    </a:lnTo>
                    <a:lnTo>
                      <a:pt x="24" y="478"/>
                    </a:lnTo>
                    <a:lnTo>
                      <a:pt x="24" y="486"/>
                    </a:lnTo>
                    <a:lnTo>
                      <a:pt x="22" y="492"/>
                    </a:lnTo>
                    <a:lnTo>
                      <a:pt x="22" y="496"/>
                    </a:lnTo>
                    <a:lnTo>
                      <a:pt x="22" y="502"/>
                    </a:lnTo>
                    <a:lnTo>
                      <a:pt x="20" y="504"/>
                    </a:lnTo>
                    <a:lnTo>
                      <a:pt x="20" y="504"/>
                    </a:lnTo>
                    <a:lnTo>
                      <a:pt x="18" y="508"/>
                    </a:lnTo>
                    <a:lnTo>
                      <a:pt x="16" y="512"/>
                    </a:lnTo>
                    <a:lnTo>
                      <a:pt x="16" y="514"/>
                    </a:lnTo>
                    <a:lnTo>
                      <a:pt x="14" y="516"/>
                    </a:lnTo>
                    <a:lnTo>
                      <a:pt x="14" y="520"/>
                    </a:lnTo>
                    <a:lnTo>
                      <a:pt x="14" y="524"/>
                    </a:lnTo>
                    <a:lnTo>
                      <a:pt x="12" y="528"/>
                    </a:lnTo>
                    <a:lnTo>
                      <a:pt x="12" y="530"/>
                    </a:lnTo>
                    <a:lnTo>
                      <a:pt x="12" y="534"/>
                    </a:lnTo>
                    <a:lnTo>
                      <a:pt x="12" y="534"/>
                    </a:lnTo>
                    <a:lnTo>
                      <a:pt x="12" y="536"/>
                    </a:lnTo>
                    <a:lnTo>
                      <a:pt x="14" y="538"/>
                    </a:lnTo>
                    <a:lnTo>
                      <a:pt x="14" y="538"/>
                    </a:lnTo>
                    <a:lnTo>
                      <a:pt x="14" y="538"/>
                    </a:lnTo>
                    <a:lnTo>
                      <a:pt x="14" y="538"/>
                    </a:lnTo>
                    <a:lnTo>
                      <a:pt x="16" y="540"/>
                    </a:lnTo>
                    <a:lnTo>
                      <a:pt x="18" y="540"/>
                    </a:lnTo>
                    <a:lnTo>
                      <a:pt x="18" y="540"/>
                    </a:lnTo>
                    <a:lnTo>
                      <a:pt x="20" y="540"/>
                    </a:lnTo>
                    <a:lnTo>
                      <a:pt x="22" y="542"/>
                    </a:lnTo>
                    <a:lnTo>
                      <a:pt x="24" y="542"/>
                    </a:lnTo>
                    <a:lnTo>
                      <a:pt x="24" y="542"/>
                    </a:lnTo>
                    <a:lnTo>
                      <a:pt x="24" y="544"/>
                    </a:lnTo>
                    <a:lnTo>
                      <a:pt x="24" y="544"/>
                    </a:lnTo>
                    <a:lnTo>
                      <a:pt x="24" y="546"/>
                    </a:lnTo>
                    <a:lnTo>
                      <a:pt x="24" y="548"/>
                    </a:lnTo>
                    <a:lnTo>
                      <a:pt x="24" y="550"/>
                    </a:lnTo>
                    <a:lnTo>
                      <a:pt x="22" y="550"/>
                    </a:lnTo>
                    <a:lnTo>
                      <a:pt x="22" y="552"/>
                    </a:lnTo>
                    <a:lnTo>
                      <a:pt x="20" y="556"/>
                    </a:lnTo>
                    <a:lnTo>
                      <a:pt x="18" y="560"/>
                    </a:lnTo>
                    <a:lnTo>
                      <a:pt x="16" y="564"/>
                    </a:lnTo>
                    <a:lnTo>
                      <a:pt x="14" y="566"/>
                    </a:lnTo>
                    <a:lnTo>
                      <a:pt x="14" y="566"/>
                    </a:lnTo>
                    <a:lnTo>
                      <a:pt x="14" y="568"/>
                    </a:lnTo>
                    <a:lnTo>
                      <a:pt x="14" y="570"/>
                    </a:lnTo>
                    <a:lnTo>
                      <a:pt x="14" y="572"/>
                    </a:lnTo>
                    <a:lnTo>
                      <a:pt x="14" y="572"/>
                    </a:lnTo>
                    <a:lnTo>
                      <a:pt x="14" y="576"/>
                    </a:lnTo>
                    <a:lnTo>
                      <a:pt x="16" y="580"/>
                    </a:lnTo>
                    <a:lnTo>
                      <a:pt x="16" y="582"/>
                    </a:lnTo>
                    <a:lnTo>
                      <a:pt x="18" y="586"/>
                    </a:lnTo>
                    <a:lnTo>
                      <a:pt x="18" y="590"/>
                    </a:lnTo>
                    <a:lnTo>
                      <a:pt x="22" y="596"/>
                    </a:lnTo>
                    <a:lnTo>
                      <a:pt x="22" y="598"/>
                    </a:lnTo>
                    <a:lnTo>
                      <a:pt x="24" y="602"/>
                    </a:lnTo>
                    <a:lnTo>
                      <a:pt x="26" y="604"/>
                    </a:lnTo>
                    <a:lnTo>
                      <a:pt x="26" y="606"/>
                    </a:lnTo>
                    <a:lnTo>
                      <a:pt x="28" y="608"/>
                    </a:lnTo>
                    <a:lnTo>
                      <a:pt x="28" y="608"/>
                    </a:lnTo>
                    <a:lnTo>
                      <a:pt x="30" y="610"/>
                    </a:lnTo>
                    <a:lnTo>
                      <a:pt x="32" y="610"/>
                    </a:lnTo>
                    <a:lnTo>
                      <a:pt x="34" y="610"/>
                    </a:lnTo>
                    <a:lnTo>
                      <a:pt x="36" y="612"/>
                    </a:lnTo>
                    <a:lnTo>
                      <a:pt x="36" y="612"/>
                    </a:lnTo>
                    <a:lnTo>
                      <a:pt x="38" y="612"/>
                    </a:lnTo>
                    <a:lnTo>
                      <a:pt x="38" y="614"/>
                    </a:lnTo>
                    <a:lnTo>
                      <a:pt x="40" y="614"/>
                    </a:lnTo>
                    <a:lnTo>
                      <a:pt x="40" y="614"/>
                    </a:lnTo>
                    <a:lnTo>
                      <a:pt x="40" y="616"/>
                    </a:lnTo>
                    <a:lnTo>
                      <a:pt x="40" y="618"/>
                    </a:lnTo>
                    <a:lnTo>
                      <a:pt x="40" y="620"/>
                    </a:lnTo>
                    <a:lnTo>
                      <a:pt x="40" y="626"/>
                    </a:lnTo>
                    <a:lnTo>
                      <a:pt x="42" y="626"/>
                    </a:lnTo>
                    <a:lnTo>
                      <a:pt x="42" y="628"/>
                    </a:lnTo>
                    <a:lnTo>
                      <a:pt x="42" y="630"/>
                    </a:lnTo>
                    <a:lnTo>
                      <a:pt x="44" y="632"/>
                    </a:lnTo>
                    <a:lnTo>
                      <a:pt x="46" y="634"/>
                    </a:lnTo>
                    <a:lnTo>
                      <a:pt x="46" y="636"/>
                    </a:lnTo>
                    <a:lnTo>
                      <a:pt x="48" y="636"/>
                    </a:lnTo>
                    <a:lnTo>
                      <a:pt x="48" y="638"/>
                    </a:lnTo>
                    <a:lnTo>
                      <a:pt x="52" y="638"/>
                    </a:lnTo>
                    <a:lnTo>
                      <a:pt x="54" y="640"/>
                    </a:lnTo>
                    <a:lnTo>
                      <a:pt x="56" y="640"/>
                    </a:lnTo>
                    <a:lnTo>
                      <a:pt x="56" y="642"/>
                    </a:lnTo>
                    <a:lnTo>
                      <a:pt x="58" y="642"/>
                    </a:lnTo>
                    <a:lnTo>
                      <a:pt x="58" y="644"/>
                    </a:lnTo>
                    <a:lnTo>
                      <a:pt x="60" y="646"/>
                    </a:lnTo>
                    <a:lnTo>
                      <a:pt x="60" y="648"/>
                    </a:lnTo>
                    <a:lnTo>
                      <a:pt x="60" y="650"/>
                    </a:lnTo>
                    <a:lnTo>
                      <a:pt x="62" y="650"/>
                    </a:lnTo>
                    <a:lnTo>
                      <a:pt x="62" y="652"/>
                    </a:lnTo>
                    <a:lnTo>
                      <a:pt x="64" y="652"/>
                    </a:lnTo>
                    <a:lnTo>
                      <a:pt x="68" y="654"/>
                    </a:lnTo>
                    <a:lnTo>
                      <a:pt x="72" y="656"/>
                    </a:lnTo>
                    <a:lnTo>
                      <a:pt x="74" y="658"/>
                    </a:lnTo>
                    <a:lnTo>
                      <a:pt x="78" y="662"/>
                    </a:lnTo>
                    <a:lnTo>
                      <a:pt x="82" y="664"/>
                    </a:lnTo>
                    <a:lnTo>
                      <a:pt x="82" y="666"/>
                    </a:lnTo>
                    <a:lnTo>
                      <a:pt x="84" y="666"/>
                    </a:lnTo>
                    <a:lnTo>
                      <a:pt x="84" y="668"/>
                    </a:lnTo>
                    <a:lnTo>
                      <a:pt x="84" y="670"/>
                    </a:lnTo>
                    <a:lnTo>
                      <a:pt x="86" y="672"/>
                    </a:lnTo>
                    <a:lnTo>
                      <a:pt x="86" y="674"/>
                    </a:lnTo>
                    <a:lnTo>
                      <a:pt x="88" y="676"/>
                    </a:lnTo>
                    <a:lnTo>
                      <a:pt x="88" y="676"/>
                    </a:lnTo>
                    <a:lnTo>
                      <a:pt x="88" y="678"/>
                    </a:lnTo>
                    <a:lnTo>
                      <a:pt x="88" y="678"/>
                    </a:lnTo>
                    <a:lnTo>
                      <a:pt x="90" y="678"/>
                    </a:lnTo>
                    <a:lnTo>
                      <a:pt x="90" y="678"/>
                    </a:lnTo>
                    <a:lnTo>
                      <a:pt x="90" y="676"/>
                    </a:lnTo>
                    <a:lnTo>
                      <a:pt x="92" y="676"/>
                    </a:lnTo>
                    <a:lnTo>
                      <a:pt x="92" y="676"/>
                    </a:lnTo>
                    <a:lnTo>
                      <a:pt x="92" y="674"/>
                    </a:lnTo>
                    <a:lnTo>
                      <a:pt x="92" y="672"/>
                    </a:lnTo>
                    <a:lnTo>
                      <a:pt x="92" y="670"/>
                    </a:lnTo>
                    <a:lnTo>
                      <a:pt x="92" y="668"/>
                    </a:lnTo>
                    <a:lnTo>
                      <a:pt x="94" y="664"/>
                    </a:lnTo>
                    <a:lnTo>
                      <a:pt x="94" y="662"/>
                    </a:lnTo>
                    <a:lnTo>
                      <a:pt x="94" y="662"/>
                    </a:lnTo>
                    <a:lnTo>
                      <a:pt x="94" y="660"/>
                    </a:lnTo>
                    <a:lnTo>
                      <a:pt x="94" y="660"/>
                    </a:lnTo>
                    <a:lnTo>
                      <a:pt x="96" y="660"/>
                    </a:lnTo>
                    <a:lnTo>
                      <a:pt x="96" y="658"/>
                    </a:lnTo>
                    <a:lnTo>
                      <a:pt x="100" y="656"/>
                    </a:lnTo>
                    <a:lnTo>
                      <a:pt x="102" y="656"/>
                    </a:lnTo>
                    <a:lnTo>
                      <a:pt x="102" y="656"/>
                    </a:lnTo>
                    <a:lnTo>
                      <a:pt x="104" y="654"/>
                    </a:lnTo>
                    <a:lnTo>
                      <a:pt x="104" y="654"/>
                    </a:lnTo>
                    <a:lnTo>
                      <a:pt x="104" y="654"/>
                    </a:lnTo>
                    <a:lnTo>
                      <a:pt x="106" y="652"/>
                    </a:lnTo>
                    <a:lnTo>
                      <a:pt x="106" y="650"/>
                    </a:lnTo>
                    <a:lnTo>
                      <a:pt x="106" y="648"/>
                    </a:lnTo>
                    <a:lnTo>
                      <a:pt x="106" y="646"/>
                    </a:lnTo>
                    <a:lnTo>
                      <a:pt x="106" y="644"/>
                    </a:lnTo>
                    <a:lnTo>
                      <a:pt x="106" y="642"/>
                    </a:lnTo>
                    <a:lnTo>
                      <a:pt x="104" y="638"/>
                    </a:lnTo>
                    <a:lnTo>
                      <a:pt x="104" y="634"/>
                    </a:lnTo>
                    <a:lnTo>
                      <a:pt x="102" y="630"/>
                    </a:lnTo>
                    <a:lnTo>
                      <a:pt x="102" y="62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6" name="Freeform 496">
                <a:extLst>
                  <a:ext uri="{FF2B5EF4-FFF2-40B4-BE49-F238E27FC236}">
                    <a16:creationId xmlns:a16="http://schemas.microsoft.com/office/drawing/2014/main" id="{1F9A09B8-5E83-4044-A079-FD643C176426}"/>
                  </a:ext>
                </a:extLst>
              </p:cNvPr>
              <p:cNvSpPr>
                <a:spLocks/>
              </p:cNvSpPr>
              <p:nvPr/>
            </p:nvSpPr>
            <p:spPr bwMode="auto">
              <a:xfrm>
                <a:off x="2843503" y="6312067"/>
                <a:ext cx="53975" cy="60325"/>
              </a:xfrm>
              <a:custGeom>
                <a:avLst/>
                <a:gdLst>
                  <a:gd name="T0" fmla="*/ 32 w 34"/>
                  <a:gd name="T1" fmla="*/ 6 h 38"/>
                  <a:gd name="T2" fmla="*/ 32 w 34"/>
                  <a:gd name="T3" fmla="*/ 6 h 38"/>
                  <a:gd name="T4" fmla="*/ 32 w 34"/>
                  <a:gd name="T5" fmla="*/ 8 h 38"/>
                  <a:gd name="T6" fmla="*/ 30 w 34"/>
                  <a:gd name="T7" fmla="*/ 8 h 38"/>
                  <a:gd name="T8" fmla="*/ 30 w 34"/>
                  <a:gd name="T9" fmla="*/ 10 h 38"/>
                  <a:gd name="T10" fmla="*/ 28 w 34"/>
                  <a:gd name="T11" fmla="*/ 10 h 38"/>
                  <a:gd name="T12" fmla="*/ 28 w 34"/>
                  <a:gd name="T13" fmla="*/ 14 h 38"/>
                  <a:gd name="T14" fmla="*/ 26 w 34"/>
                  <a:gd name="T15" fmla="*/ 16 h 38"/>
                  <a:gd name="T16" fmla="*/ 26 w 34"/>
                  <a:gd name="T17" fmla="*/ 18 h 38"/>
                  <a:gd name="T18" fmla="*/ 24 w 34"/>
                  <a:gd name="T19" fmla="*/ 20 h 38"/>
                  <a:gd name="T20" fmla="*/ 24 w 34"/>
                  <a:gd name="T21" fmla="*/ 24 h 38"/>
                  <a:gd name="T22" fmla="*/ 22 w 34"/>
                  <a:gd name="T23" fmla="*/ 28 h 38"/>
                  <a:gd name="T24" fmla="*/ 22 w 34"/>
                  <a:gd name="T25" fmla="*/ 34 h 38"/>
                  <a:gd name="T26" fmla="*/ 22 w 34"/>
                  <a:gd name="T27" fmla="*/ 38 h 38"/>
                  <a:gd name="T28" fmla="*/ 18 w 34"/>
                  <a:gd name="T29" fmla="*/ 36 h 38"/>
                  <a:gd name="T30" fmla="*/ 16 w 34"/>
                  <a:gd name="T31" fmla="*/ 34 h 38"/>
                  <a:gd name="T32" fmla="*/ 12 w 34"/>
                  <a:gd name="T33" fmla="*/ 34 h 38"/>
                  <a:gd name="T34" fmla="*/ 8 w 34"/>
                  <a:gd name="T35" fmla="*/ 32 h 38"/>
                  <a:gd name="T36" fmla="*/ 6 w 34"/>
                  <a:gd name="T37" fmla="*/ 30 h 38"/>
                  <a:gd name="T38" fmla="*/ 4 w 34"/>
                  <a:gd name="T39" fmla="*/ 30 h 38"/>
                  <a:gd name="T40" fmla="*/ 2 w 34"/>
                  <a:gd name="T41" fmla="*/ 28 h 38"/>
                  <a:gd name="T42" fmla="*/ 2 w 34"/>
                  <a:gd name="T43" fmla="*/ 28 h 38"/>
                  <a:gd name="T44" fmla="*/ 0 w 34"/>
                  <a:gd name="T45" fmla="*/ 26 h 38"/>
                  <a:gd name="T46" fmla="*/ 0 w 34"/>
                  <a:gd name="T47" fmla="*/ 24 h 38"/>
                  <a:gd name="T48" fmla="*/ 0 w 34"/>
                  <a:gd name="T49" fmla="*/ 24 h 38"/>
                  <a:gd name="T50" fmla="*/ 0 w 34"/>
                  <a:gd name="T51" fmla="*/ 22 h 38"/>
                  <a:gd name="T52" fmla="*/ 0 w 34"/>
                  <a:gd name="T53" fmla="*/ 22 h 38"/>
                  <a:gd name="T54" fmla="*/ 0 w 34"/>
                  <a:gd name="T55" fmla="*/ 20 h 38"/>
                  <a:gd name="T56" fmla="*/ 0 w 34"/>
                  <a:gd name="T57" fmla="*/ 18 h 38"/>
                  <a:gd name="T58" fmla="*/ 0 w 34"/>
                  <a:gd name="T59" fmla="*/ 16 h 38"/>
                  <a:gd name="T60" fmla="*/ 2 w 34"/>
                  <a:gd name="T61" fmla="*/ 14 h 38"/>
                  <a:gd name="T62" fmla="*/ 2 w 34"/>
                  <a:gd name="T63" fmla="*/ 10 h 38"/>
                  <a:gd name="T64" fmla="*/ 4 w 34"/>
                  <a:gd name="T65" fmla="*/ 8 h 38"/>
                  <a:gd name="T66" fmla="*/ 4 w 34"/>
                  <a:gd name="T67" fmla="*/ 8 h 38"/>
                  <a:gd name="T68" fmla="*/ 6 w 34"/>
                  <a:gd name="T69" fmla="*/ 6 h 38"/>
                  <a:gd name="T70" fmla="*/ 6 w 34"/>
                  <a:gd name="T71" fmla="*/ 6 h 38"/>
                  <a:gd name="T72" fmla="*/ 8 w 34"/>
                  <a:gd name="T73" fmla="*/ 4 h 38"/>
                  <a:gd name="T74" fmla="*/ 10 w 34"/>
                  <a:gd name="T75" fmla="*/ 4 h 38"/>
                  <a:gd name="T76" fmla="*/ 12 w 34"/>
                  <a:gd name="T77" fmla="*/ 2 h 38"/>
                  <a:gd name="T78" fmla="*/ 12 w 34"/>
                  <a:gd name="T79" fmla="*/ 2 h 38"/>
                  <a:gd name="T80" fmla="*/ 14 w 34"/>
                  <a:gd name="T81" fmla="*/ 2 h 38"/>
                  <a:gd name="T82" fmla="*/ 16 w 34"/>
                  <a:gd name="T83" fmla="*/ 0 h 38"/>
                  <a:gd name="T84" fmla="*/ 16 w 34"/>
                  <a:gd name="T85" fmla="*/ 0 h 38"/>
                  <a:gd name="T86" fmla="*/ 18 w 34"/>
                  <a:gd name="T87" fmla="*/ 0 h 38"/>
                  <a:gd name="T88" fmla="*/ 20 w 34"/>
                  <a:gd name="T89" fmla="*/ 2 h 38"/>
                  <a:gd name="T90" fmla="*/ 24 w 34"/>
                  <a:gd name="T91" fmla="*/ 2 h 38"/>
                  <a:gd name="T92" fmla="*/ 26 w 34"/>
                  <a:gd name="T93" fmla="*/ 4 h 38"/>
                  <a:gd name="T94" fmla="*/ 32 w 34"/>
                  <a:gd name="T95" fmla="*/ 6 h 38"/>
                  <a:gd name="T96" fmla="*/ 34 w 34"/>
                  <a:gd name="T97" fmla="*/ 6 h 38"/>
                  <a:gd name="T98" fmla="*/ 34 w 34"/>
                  <a:gd name="T99" fmla="*/ 6 h 38"/>
                  <a:gd name="T100" fmla="*/ 32 w 34"/>
                  <a:gd name="T10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38">
                    <a:moveTo>
                      <a:pt x="32" y="6"/>
                    </a:moveTo>
                    <a:lnTo>
                      <a:pt x="32" y="6"/>
                    </a:lnTo>
                    <a:lnTo>
                      <a:pt x="32" y="8"/>
                    </a:lnTo>
                    <a:lnTo>
                      <a:pt x="30" y="8"/>
                    </a:lnTo>
                    <a:lnTo>
                      <a:pt x="30" y="10"/>
                    </a:lnTo>
                    <a:lnTo>
                      <a:pt x="28" y="10"/>
                    </a:lnTo>
                    <a:lnTo>
                      <a:pt x="28" y="14"/>
                    </a:lnTo>
                    <a:lnTo>
                      <a:pt x="26" y="16"/>
                    </a:lnTo>
                    <a:lnTo>
                      <a:pt x="26" y="18"/>
                    </a:lnTo>
                    <a:lnTo>
                      <a:pt x="24" y="20"/>
                    </a:lnTo>
                    <a:lnTo>
                      <a:pt x="24" y="24"/>
                    </a:lnTo>
                    <a:lnTo>
                      <a:pt x="22" y="28"/>
                    </a:lnTo>
                    <a:lnTo>
                      <a:pt x="22" y="34"/>
                    </a:lnTo>
                    <a:lnTo>
                      <a:pt x="22" y="38"/>
                    </a:lnTo>
                    <a:lnTo>
                      <a:pt x="18" y="36"/>
                    </a:lnTo>
                    <a:lnTo>
                      <a:pt x="16" y="34"/>
                    </a:lnTo>
                    <a:lnTo>
                      <a:pt x="12" y="34"/>
                    </a:lnTo>
                    <a:lnTo>
                      <a:pt x="8" y="32"/>
                    </a:lnTo>
                    <a:lnTo>
                      <a:pt x="6" y="30"/>
                    </a:lnTo>
                    <a:lnTo>
                      <a:pt x="4" y="30"/>
                    </a:lnTo>
                    <a:lnTo>
                      <a:pt x="2" y="28"/>
                    </a:lnTo>
                    <a:lnTo>
                      <a:pt x="2" y="28"/>
                    </a:lnTo>
                    <a:lnTo>
                      <a:pt x="0" y="26"/>
                    </a:lnTo>
                    <a:lnTo>
                      <a:pt x="0" y="24"/>
                    </a:lnTo>
                    <a:lnTo>
                      <a:pt x="0" y="24"/>
                    </a:lnTo>
                    <a:lnTo>
                      <a:pt x="0" y="22"/>
                    </a:lnTo>
                    <a:lnTo>
                      <a:pt x="0" y="22"/>
                    </a:lnTo>
                    <a:lnTo>
                      <a:pt x="0" y="20"/>
                    </a:lnTo>
                    <a:lnTo>
                      <a:pt x="0" y="18"/>
                    </a:lnTo>
                    <a:lnTo>
                      <a:pt x="0" y="16"/>
                    </a:lnTo>
                    <a:lnTo>
                      <a:pt x="2" y="14"/>
                    </a:lnTo>
                    <a:lnTo>
                      <a:pt x="2" y="10"/>
                    </a:lnTo>
                    <a:lnTo>
                      <a:pt x="4" y="8"/>
                    </a:lnTo>
                    <a:lnTo>
                      <a:pt x="4" y="8"/>
                    </a:lnTo>
                    <a:lnTo>
                      <a:pt x="6" y="6"/>
                    </a:lnTo>
                    <a:lnTo>
                      <a:pt x="6" y="6"/>
                    </a:lnTo>
                    <a:lnTo>
                      <a:pt x="8" y="4"/>
                    </a:lnTo>
                    <a:lnTo>
                      <a:pt x="10" y="4"/>
                    </a:lnTo>
                    <a:lnTo>
                      <a:pt x="12" y="2"/>
                    </a:lnTo>
                    <a:lnTo>
                      <a:pt x="12" y="2"/>
                    </a:lnTo>
                    <a:lnTo>
                      <a:pt x="14" y="2"/>
                    </a:lnTo>
                    <a:lnTo>
                      <a:pt x="16" y="0"/>
                    </a:lnTo>
                    <a:lnTo>
                      <a:pt x="16" y="0"/>
                    </a:lnTo>
                    <a:lnTo>
                      <a:pt x="18" y="0"/>
                    </a:lnTo>
                    <a:lnTo>
                      <a:pt x="20" y="2"/>
                    </a:lnTo>
                    <a:lnTo>
                      <a:pt x="24" y="2"/>
                    </a:lnTo>
                    <a:lnTo>
                      <a:pt x="26" y="4"/>
                    </a:lnTo>
                    <a:lnTo>
                      <a:pt x="32" y="6"/>
                    </a:lnTo>
                    <a:lnTo>
                      <a:pt x="34" y="6"/>
                    </a:lnTo>
                    <a:lnTo>
                      <a:pt x="34" y="6"/>
                    </a:lnTo>
                    <a:lnTo>
                      <a:pt x="32" y="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7" name="Freeform 500">
                <a:extLst>
                  <a:ext uri="{FF2B5EF4-FFF2-40B4-BE49-F238E27FC236}">
                    <a16:creationId xmlns:a16="http://schemas.microsoft.com/office/drawing/2014/main" id="{820639B2-D8FE-49BC-94F6-D4F5C7F6D91E}"/>
                  </a:ext>
                </a:extLst>
              </p:cNvPr>
              <p:cNvSpPr>
                <a:spLocks/>
              </p:cNvSpPr>
              <p:nvPr/>
            </p:nvSpPr>
            <p:spPr bwMode="auto">
              <a:xfrm>
                <a:off x="2875253" y="6321592"/>
                <a:ext cx="66675" cy="60325"/>
              </a:xfrm>
              <a:custGeom>
                <a:avLst/>
                <a:gdLst>
                  <a:gd name="T0" fmla="*/ 0 w 42"/>
                  <a:gd name="T1" fmla="*/ 32 h 38"/>
                  <a:gd name="T2" fmla="*/ 2 w 42"/>
                  <a:gd name="T3" fmla="*/ 22 h 38"/>
                  <a:gd name="T4" fmla="*/ 4 w 42"/>
                  <a:gd name="T5" fmla="*/ 16 h 38"/>
                  <a:gd name="T6" fmla="*/ 6 w 42"/>
                  <a:gd name="T7" fmla="*/ 10 h 38"/>
                  <a:gd name="T8" fmla="*/ 8 w 42"/>
                  <a:gd name="T9" fmla="*/ 6 h 38"/>
                  <a:gd name="T10" fmla="*/ 10 w 42"/>
                  <a:gd name="T11" fmla="*/ 2 h 38"/>
                  <a:gd name="T12" fmla="*/ 12 w 42"/>
                  <a:gd name="T13" fmla="*/ 2 h 38"/>
                  <a:gd name="T14" fmla="*/ 12 w 42"/>
                  <a:gd name="T15" fmla="*/ 0 h 38"/>
                  <a:gd name="T16" fmla="*/ 14 w 42"/>
                  <a:gd name="T17" fmla="*/ 2 h 38"/>
                  <a:gd name="T18" fmla="*/ 18 w 42"/>
                  <a:gd name="T19" fmla="*/ 4 h 38"/>
                  <a:gd name="T20" fmla="*/ 22 w 42"/>
                  <a:gd name="T21" fmla="*/ 10 h 38"/>
                  <a:gd name="T22" fmla="*/ 24 w 42"/>
                  <a:gd name="T23" fmla="*/ 12 h 38"/>
                  <a:gd name="T24" fmla="*/ 26 w 42"/>
                  <a:gd name="T25" fmla="*/ 14 h 38"/>
                  <a:gd name="T26" fmla="*/ 32 w 42"/>
                  <a:gd name="T27" fmla="*/ 16 h 38"/>
                  <a:gd name="T28" fmla="*/ 38 w 42"/>
                  <a:gd name="T29" fmla="*/ 20 h 38"/>
                  <a:gd name="T30" fmla="*/ 42 w 42"/>
                  <a:gd name="T31" fmla="*/ 22 h 38"/>
                  <a:gd name="T32" fmla="*/ 42 w 42"/>
                  <a:gd name="T33" fmla="*/ 24 h 38"/>
                  <a:gd name="T34" fmla="*/ 42 w 42"/>
                  <a:gd name="T35" fmla="*/ 26 h 38"/>
                  <a:gd name="T36" fmla="*/ 42 w 42"/>
                  <a:gd name="T37" fmla="*/ 26 h 38"/>
                  <a:gd name="T38" fmla="*/ 42 w 42"/>
                  <a:gd name="T39" fmla="*/ 28 h 38"/>
                  <a:gd name="T40" fmla="*/ 38 w 42"/>
                  <a:gd name="T41" fmla="*/ 28 h 38"/>
                  <a:gd name="T42" fmla="*/ 36 w 42"/>
                  <a:gd name="T43" fmla="*/ 28 h 38"/>
                  <a:gd name="T44" fmla="*/ 30 w 42"/>
                  <a:gd name="T45" fmla="*/ 26 h 38"/>
                  <a:gd name="T46" fmla="*/ 24 w 42"/>
                  <a:gd name="T47" fmla="*/ 24 h 38"/>
                  <a:gd name="T48" fmla="*/ 22 w 42"/>
                  <a:gd name="T49" fmla="*/ 24 h 38"/>
                  <a:gd name="T50" fmla="*/ 20 w 42"/>
                  <a:gd name="T51" fmla="*/ 26 h 38"/>
                  <a:gd name="T52" fmla="*/ 20 w 42"/>
                  <a:gd name="T53" fmla="*/ 28 h 38"/>
                  <a:gd name="T54" fmla="*/ 20 w 42"/>
                  <a:gd name="T55" fmla="*/ 30 h 38"/>
                  <a:gd name="T56" fmla="*/ 18 w 42"/>
                  <a:gd name="T57" fmla="*/ 34 h 38"/>
                  <a:gd name="T58" fmla="*/ 18 w 42"/>
                  <a:gd name="T59" fmla="*/ 36 h 38"/>
                  <a:gd name="T60" fmla="*/ 16 w 42"/>
                  <a:gd name="T61" fmla="*/ 38 h 38"/>
                  <a:gd name="T62" fmla="*/ 16 w 42"/>
                  <a:gd name="T63" fmla="*/ 38 h 38"/>
                  <a:gd name="T64" fmla="*/ 14 w 42"/>
                  <a:gd name="T65" fmla="*/ 38 h 38"/>
                  <a:gd name="T66" fmla="*/ 10 w 42"/>
                  <a:gd name="T67" fmla="*/ 36 h 38"/>
                  <a:gd name="T68" fmla="*/ 4 w 42"/>
                  <a:gd name="T69" fmla="*/ 34 h 38"/>
                  <a:gd name="T70" fmla="*/ 0 w 42"/>
                  <a:gd name="T71"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38">
                    <a:moveTo>
                      <a:pt x="0" y="32"/>
                    </a:moveTo>
                    <a:lnTo>
                      <a:pt x="0" y="32"/>
                    </a:lnTo>
                    <a:lnTo>
                      <a:pt x="2" y="28"/>
                    </a:lnTo>
                    <a:lnTo>
                      <a:pt x="2" y="22"/>
                    </a:lnTo>
                    <a:lnTo>
                      <a:pt x="4" y="18"/>
                    </a:lnTo>
                    <a:lnTo>
                      <a:pt x="4" y="16"/>
                    </a:lnTo>
                    <a:lnTo>
                      <a:pt x="6" y="12"/>
                    </a:lnTo>
                    <a:lnTo>
                      <a:pt x="6" y="10"/>
                    </a:lnTo>
                    <a:lnTo>
                      <a:pt x="6" y="8"/>
                    </a:lnTo>
                    <a:lnTo>
                      <a:pt x="8" y="6"/>
                    </a:lnTo>
                    <a:lnTo>
                      <a:pt x="8" y="4"/>
                    </a:lnTo>
                    <a:lnTo>
                      <a:pt x="10" y="2"/>
                    </a:lnTo>
                    <a:lnTo>
                      <a:pt x="10" y="2"/>
                    </a:lnTo>
                    <a:lnTo>
                      <a:pt x="12" y="2"/>
                    </a:lnTo>
                    <a:lnTo>
                      <a:pt x="12" y="0"/>
                    </a:lnTo>
                    <a:lnTo>
                      <a:pt x="12" y="0"/>
                    </a:lnTo>
                    <a:lnTo>
                      <a:pt x="14" y="0"/>
                    </a:lnTo>
                    <a:lnTo>
                      <a:pt x="14" y="2"/>
                    </a:lnTo>
                    <a:lnTo>
                      <a:pt x="16" y="2"/>
                    </a:lnTo>
                    <a:lnTo>
                      <a:pt x="18" y="4"/>
                    </a:lnTo>
                    <a:lnTo>
                      <a:pt x="18" y="6"/>
                    </a:lnTo>
                    <a:lnTo>
                      <a:pt x="22" y="10"/>
                    </a:lnTo>
                    <a:lnTo>
                      <a:pt x="22" y="10"/>
                    </a:lnTo>
                    <a:lnTo>
                      <a:pt x="24" y="12"/>
                    </a:lnTo>
                    <a:lnTo>
                      <a:pt x="24" y="12"/>
                    </a:lnTo>
                    <a:lnTo>
                      <a:pt x="26" y="14"/>
                    </a:lnTo>
                    <a:lnTo>
                      <a:pt x="28" y="14"/>
                    </a:lnTo>
                    <a:lnTo>
                      <a:pt x="32" y="16"/>
                    </a:lnTo>
                    <a:lnTo>
                      <a:pt x="36" y="18"/>
                    </a:lnTo>
                    <a:lnTo>
                      <a:pt x="38" y="20"/>
                    </a:lnTo>
                    <a:lnTo>
                      <a:pt x="40" y="22"/>
                    </a:lnTo>
                    <a:lnTo>
                      <a:pt x="42" y="22"/>
                    </a:lnTo>
                    <a:lnTo>
                      <a:pt x="42" y="24"/>
                    </a:lnTo>
                    <a:lnTo>
                      <a:pt x="42" y="24"/>
                    </a:lnTo>
                    <a:lnTo>
                      <a:pt x="42" y="26"/>
                    </a:lnTo>
                    <a:lnTo>
                      <a:pt x="42" y="26"/>
                    </a:lnTo>
                    <a:lnTo>
                      <a:pt x="42" y="26"/>
                    </a:lnTo>
                    <a:lnTo>
                      <a:pt x="42" y="26"/>
                    </a:lnTo>
                    <a:lnTo>
                      <a:pt x="42" y="28"/>
                    </a:lnTo>
                    <a:lnTo>
                      <a:pt x="42" y="28"/>
                    </a:lnTo>
                    <a:lnTo>
                      <a:pt x="40" y="28"/>
                    </a:lnTo>
                    <a:lnTo>
                      <a:pt x="38" y="28"/>
                    </a:lnTo>
                    <a:lnTo>
                      <a:pt x="38" y="28"/>
                    </a:lnTo>
                    <a:lnTo>
                      <a:pt x="36" y="28"/>
                    </a:lnTo>
                    <a:lnTo>
                      <a:pt x="32" y="26"/>
                    </a:lnTo>
                    <a:lnTo>
                      <a:pt x="30" y="26"/>
                    </a:lnTo>
                    <a:lnTo>
                      <a:pt x="26" y="26"/>
                    </a:lnTo>
                    <a:lnTo>
                      <a:pt x="24" y="24"/>
                    </a:lnTo>
                    <a:lnTo>
                      <a:pt x="24" y="24"/>
                    </a:lnTo>
                    <a:lnTo>
                      <a:pt x="22" y="24"/>
                    </a:lnTo>
                    <a:lnTo>
                      <a:pt x="22" y="26"/>
                    </a:lnTo>
                    <a:lnTo>
                      <a:pt x="20" y="26"/>
                    </a:lnTo>
                    <a:lnTo>
                      <a:pt x="20" y="26"/>
                    </a:lnTo>
                    <a:lnTo>
                      <a:pt x="20" y="28"/>
                    </a:lnTo>
                    <a:lnTo>
                      <a:pt x="20" y="28"/>
                    </a:lnTo>
                    <a:lnTo>
                      <a:pt x="20" y="30"/>
                    </a:lnTo>
                    <a:lnTo>
                      <a:pt x="18" y="32"/>
                    </a:lnTo>
                    <a:lnTo>
                      <a:pt x="18" y="34"/>
                    </a:lnTo>
                    <a:lnTo>
                      <a:pt x="18" y="36"/>
                    </a:lnTo>
                    <a:lnTo>
                      <a:pt x="18" y="36"/>
                    </a:lnTo>
                    <a:lnTo>
                      <a:pt x="18" y="36"/>
                    </a:lnTo>
                    <a:lnTo>
                      <a:pt x="16" y="38"/>
                    </a:lnTo>
                    <a:lnTo>
                      <a:pt x="16" y="38"/>
                    </a:lnTo>
                    <a:lnTo>
                      <a:pt x="16" y="38"/>
                    </a:lnTo>
                    <a:lnTo>
                      <a:pt x="14" y="38"/>
                    </a:lnTo>
                    <a:lnTo>
                      <a:pt x="14" y="38"/>
                    </a:lnTo>
                    <a:lnTo>
                      <a:pt x="12" y="38"/>
                    </a:lnTo>
                    <a:lnTo>
                      <a:pt x="10" y="36"/>
                    </a:lnTo>
                    <a:lnTo>
                      <a:pt x="8" y="36"/>
                    </a:lnTo>
                    <a:lnTo>
                      <a:pt x="4" y="34"/>
                    </a:lnTo>
                    <a:lnTo>
                      <a:pt x="2" y="32"/>
                    </a:lnTo>
                    <a:lnTo>
                      <a:pt x="0" y="3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97" name="Freeform 502">
              <a:extLst>
                <a:ext uri="{FF2B5EF4-FFF2-40B4-BE49-F238E27FC236}">
                  <a16:creationId xmlns:a16="http://schemas.microsoft.com/office/drawing/2014/main" id="{D7B30AC0-376A-4AB1-B9B6-20D35E5B60E7}"/>
                </a:ext>
              </a:extLst>
            </p:cNvPr>
            <p:cNvSpPr>
              <a:spLocks/>
            </p:cNvSpPr>
            <p:nvPr/>
          </p:nvSpPr>
          <p:spPr bwMode="auto">
            <a:xfrm>
              <a:off x="2855838" y="6218935"/>
              <a:ext cx="93532" cy="62355"/>
            </a:xfrm>
            <a:custGeom>
              <a:avLst/>
              <a:gdLst>
                <a:gd name="T0" fmla="*/ 18 w 54"/>
                <a:gd name="T1" fmla="*/ 8 h 36"/>
                <a:gd name="T2" fmla="*/ 12 w 54"/>
                <a:gd name="T3" fmla="*/ 8 h 36"/>
                <a:gd name="T4" fmla="*/ 6 w 54"/>
                <a:gd name="T5" fmla="*/ 8 h 36"/>
                <a:gd name="T6" fmla="*/ 4 w 54"/>
                <a:gd name="T7" fmla="*/ 10 h 36"/>
                <a:gd name="T8" fmla="*/ 2 w 54"/>
                <a:gd name="T9" fmla="*/ 12 h 36"/>
                <a:gd name="T10" fmla="*/ 2 w 54"/>
                <a:gd name="T11" fmla="*/ 12 h 36"/>
                <a:gd name="T12" fmla="*/ 0 w 54"/>
                <a:gd name="T13" fmla="*/ 16 h 36"/>
                <a:gd name="T14" fmla="*/ 0 w 54"/>
                <a:gd name="T15" fmla="*/ 22 h 36"/>
                <a:gd name="T16" fmla="*/ 0 w 54"/>
                <a:gd name="T17" fmla="*/ 28 h 36"/>
                <a:gd name="T18" fmla="*/ 2 w 54"/>
                <a:gd name="T19" fmla="*/ 32 h 36"/>
                <a:gd name="T20" fmla="*/ 2 w 54"/>
                <a:gd name="T21" fmla="*/ 34 h 36"/>
                <a:gd name="T22" fmla="*/ 2 w 54"/>
                <a:gd name="T23" fmla="*/ 36 h 36"/>
                <a:gd name="T24" fmla="*/ 4 w 54"/>
                <a:gd name="T25" fmla="*/ 36 h 36"/>
                <a:gd name="T26" fmla="*/ 6 w 54"/>
                <a:gd name="T27" fmla="*/ 36 h 36"/>
                <a:gd name="T28" fmla="*/ 8 w 54"/>
                <a:gd name="T29" fmla="*/ 32 h 36"/>
                <a:gd name="T30" fmla="*/ 10 w 54"/>
                <a:gd name="T31" fmla="*/ 28 h 36"/>
                <a:gd name="T32" fmla="*/ 12 w 54"/>
                <a:gd name="T33" fmla="*/ 26 h 36"/>
                <a:gd name="T34" fmla="*/ 14 w 54"/>
                <a:gd name="T35" fmla="*/ 24 h 36"/>
                <a:gd name="T36" fmla="*/ 14 w 54"/>
                <a:gd name="T37" fmla="*/ 24 h 36"/>
                <a:gd name="T38" fmla="*/ 16 w 54"/>
                <a:gd name="T39" fmla="*/ 26 h 36"/>
                <a:gd name="T40" fmla="*/ 18 w 54"/>
                <a:gd name="T41" fmla="*/ 28 h 36"/>
                <a:gd name="T42" fmla="*/ 22 w 54"/>
                <a:gd name="T43" fmla="*/ 30 h 36"/>
                <a:gd name="T44" fmla="*/ 24 w 54"/>
                <a:gd name="T45" fmla="*/ 30 h 36"/>
                <a:gd name="T46" fmla="*/ 26 w 54"/>
                <a:gd name="T47" fmla="*/ 30 h 36"/>
                <a:gd name="T48" fmla="*/ 32 w 54"/>
                <a:gd name="T49" fmla="*/ 28 h 36"/>
                <a:gd name="T50" fmla="*/ 42 w 54"/>
                <a:gd name="T51" fmla="*/ 24 h 36"/>
                <a:gd name="T52" fmla="*/ 46 w 54"/>
                <a:gd name="T53" fmla="*/ 22 h 36"/>
                <a:gd name="T54" fmla="*/ 52 w 54"/>
                <a:gd name="T55" fmla="*/ 20 h 36"/>
                <a:gd name="T56" fmla="*/ 54 w 54"/>
                <a:gd name="T57" fmla="*/ 18 h 36"/>
                <a:gd name="T58" fmla="*/ 54 w 54"/>
                <a:gd name="T59" fmla="*/ 18 h 36"/>
                <a:gd name="T60" fmla="*/ 54 w 54"/>
                <a:gd name="T61" fmla="*/ 16 h 36"/>
                <a:gd name="T62" fmla="*/ 54 w 54"/>
                <a:gd name="T63" fmla="*/ 16 h 36"/>
                <a:gd name="T64" fmla="*/ 52 w 54"/>
                <a:gd name="T65" fmla="*/ 14 h 36"/>
                <a:gd name="T66" fmla="*/ 48 w 54"/>
                <a:gd name="T67" fmla="*/ 12 h 36"/>
                <a:gd name="T68" fmla="*/ 40 w 54"/>
                <a:gd name="T69" fmla="*/ 10 h 36"/>
                <a:gd name="T70" fmla="*/ 40 w 54"/>
                <a:gd name="T71" fmla="*/ 8 h 36"/>
                <a:gd name="T72" fmla="*/ 38 w 54"/>
                <a:gd name="T73" fmla="*/ 6 h 36"/>
                <a:gd name="T74" fmla="*/ 34 w 54"/>
                <a:gd name="T75" fmla="*/ 2 h 36"/>
                <a:gd name="T76" fmla="*/ 32 w 54"/>
                <a:gd name="T77" fmla="*/ 0 h 36"/>
                <a:gd name="T78" fmla="*/ 32 w 54"/>
                <a:gd name="T79" fmla="*/ 0 h 36"/>
                <a:gd name="T80" fmla="*/ 30 w 54"/>
                <a:gd name="T81" fmla="*/ 0 h 36"/>
                <a:gd name="T82" fmla="*/ 30 w 54"/>
                <a:gd name="T83" fmla="*/ 0 h 36"/>
                <a:gd name="T84" fmla="*/ 30 w 54"/>
                <a:gd name="T85" fmla="*/ 2 h 36"/>
                <a:gd name="T86" fmla="*/ 30 w 54"/>
                <a:gd name="T87" fmla="*/ 6 h 36"/>
                <a:gd name="T88" fmla="*/ 30 w 54"/>
                <a:gd name="T89" fmla="*/ 8 h 36"/>
                <a:gd name="T90" fmla="*/ 30 w 54"/>
                <a:gd name="T91" fmla="*/ 10 h 36"/>
                <a:gd name="T92" fmla="*/ 28 w 54"/>
                <a:gd name="T93" fmla="*/ 10 h 36"/>
                <a:gd name="T94" fmla="*/ 26 w 54"/>
                <a:gd name="T95" fmla="*/ 10 h 36"/>
                <a:gd name="T96" fmla="*/ 24 w 54"/>
                <a:gd name="T97" fmla="*/ 10 h 36"/>
                <a:gd name="T98" fmla="*/ 18 w 54"/>
                <a:gd name="T9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36">
                  <a:moveTo>
                    <a:pt x="18" y="8"/>
                  </a:moveTo>
                  <a:lnTo>
                    <a:pt x="18" y="8"/>
                  </a:lnTo>
                  <a:lnTo>
                    <a:pt x="14" y="8"/>
                  </a:lnTo>
                  <a:lnTo>
                    <a:pt x="12" y="8"/>
                  </a:lnTo>
                  <a:lnTo>
                    <a:pt x="10" y="8"/>
                  </a:lnTo>
                  <a:lnTo>
                    <a:pt x="6" y="8"/>
                  </a:lnTo>
                  <a:lnTo>
                    <a:pt x="6" y="10"/>
                  </a:lnTo>
                  <a:lnTo>
                    <a:pt x="4" y="10"/>
                  </a:lnTo>
                  <a:lnTo>
                    <a:pt x="2" y="10"/>
                  </a:lnTo>
                  <a:lnTo>
                    <a:pt x="2" y="12"/>
                  </a:lnTo>
                  <a:lnTo>
                    <a:pt x="2" y="12"/>
                  </a:lnTo>
                  <a:lnTo>
                    <a:pt x="2" y="12"/>
                  </a:lnTo>
                  <a:lnTo>
                    <a:pt x="0" y="14"/>
                  </a:lnTo>
                  <a:lnTo>
                    <a:pt x="0" y="16"/>
                  </a:lnTo>
                  <a:lnTo>
                    <a:pt x="0" y="18"/>
                  </a:lnTo>
                  <a:lnTo>
                    <a:pt x="0" y="22"/>
                  </a:lnTo>
                  <a:lnTo>
                    <a:pt x="0" y="24"/>
                  </a:lnTo>
                  <a:lnTo>
                    <a:pt x="0" y="28"/>
                  </a:lnTo>
                  <a:lnTo>
                    <a:pt x="2" y="32"/>
                  </a:lnTo>
                  <a:lnTo>
                    <a:pt x="2" y="32"/>
                  </a:lnTo>
                  <a:lnTo>
                    <a:pt x="2" y="34"/>
                  </a:lnTo>
                  <a:lnTo>
                    <a:pt x="2" y="34"/>
                  </a:lnTo>
                  <a:lnTo>
                    <a:pt x="2" y="36"/>
                  </a:lnTo>
                  <a:lnTo>
                    <a:pt x="2" y="36"/>
                  </a:lnTo>
                  <a:lnTo>
                    <a:pt x="4" y="36"/>
                  </a:lnTo>
                  <a:lnTo>
                    <a:pt x="4" y="36"/>
                  </a:lnTo>
                  <a:lnTo>
                    <a:pt x="4" y="36"/>
                  </a:lnTo>
                  <a:lnTo>
                    <a:pt x="6" y="36"/>
                  </a:lnTo>
                  <a:lnTo>
                    <a:pt x="6" y="34"/>
                  </a:lnTo>
                  <a:lnTo>
                    <a:pt x="8" y="32"/>
                  </a:lnTo>
                  <a:lnTo>
                    <a:pt x="8" y="30"/>
                  </a:lnTo>
                  <a:lnTo>
                    <a:pt x="10" y="28"/>
                  </a:lnTo>
                  <a:lnTo>
                    <a:pt x="12" y="26"/>
                  </a:lnTo>
                  <a:lnTo>
                    <a:pt x="12" y="26"/>
                  </a:lnTo>
                  <a:lnTo>
                    <a:pt x="14" y="26"/>
                  </a:lnTo>
                  <a:lnTo>
                    <a:pt x="14" y="24"/>
                  </a:lnTo>
                  <a:lnTo>
                    <a:pt x="14" y="24"/>
                  </a:lnTo>
                  <a:lnTo>
                    <a:pt x="14" y="24"/>
                  </a:lnTo>
                  <a:lnTo>
                    <a:pt x="16" y="24"/>
                  </a:lnTo>
                  <a:lnTo>
                    <a:pt x="16" y="26"/>
                  </a:lnTo>
                  <a:lnTo>
                    <a:pt x="18" y="26"/>
                  </a:lnTo>
                  <a:lnTo>
                    <a:pt x="18" y="28"/>
                  </a:lnTo>
                  <a:lnTo>
                    <a:pt x="20" y="28"/>
                  </a:lnTo>
                  <a:lnTo>
                    <a:pt x="22" y="30"/>
                  </a:lnTo>
                  <a:lnTo>
                    <a:pt x="22" y="30"/>
                  </a:lnTo>
                  <a:lnTo>
                    <a:pt x="24" y="30"/>
                  </a:lnTo>
                  <a:lnTo>
                    <a:pt x="24" y="30"/>
                  </a:lnTo>
                  <a:lnTo>
                    <a:pt x="26" y="30"/>
                  </a:lnTo>
                  <a:lnTo>
                    <a:pt x="30" y="28"/>
                  </a:lnTo>
                  <a:lnTo>
                    <a:pt x="32" y="28"/>
                  </a:lnTo>
                  <a:lnTo>
                    <a:pt x="38" y="26"/>
                  </a:lnTo>
                  <a:lnTo>
                    <a:pt x="42" y="24"/>
                  </a:lnTo>
                  <a:lnTo>
                    <a:pt x="44" y="22"/>
                  </a:lnTo>
                  <a:lnTo>
                    <a:pt x="46" y="22"/>
                  </a:lnTo>
                  <a:lnTo>
                    <a:pt x="50" y="22"/>
                  </a:lnTo>
                  <a:lnTo>
                    <a:pt x="52" y="20"/>
                  </a:lnTo>
                  <a:lnTo>
                    <a:pt x="52" y="20"/>
                  </a:lnTo>
                  <a:lnTo>
                    <a:pt x="54" y="18"/>
                  </a:lnTo>
                  <a:lnTo>
                    <a:pt x="54" y="18"/>
                  </a:lnTo>
                  <a:lnTo>
                    <a:pt x="54" y="18"/>
                  </a:lnTo>
                  <a:lnTo>
                    <a:pt x="54" y="18"/>
                  </a:lnTo>
                  <a:lnTo>
                    <a:pt x="54" y="16"/>
                  </a:lnTo>
                  <a:lnTo>
                    <a:pt x="54" y="16"/>
                  </a:lnTo>
                  <a:lnTo>
                    <a:pt x="54" y="16"/>
                  </a:lnTo>
                  <a:lnTo>
                    <a:pt x="52" y="14"/>
                  </a:lnTo>
                  <a:lnTo>
                    <a:pt x="52" y="14"/>
                  </a:lnTo>
                  <a:lnTo>
                    <a:pt x="50" y="14"/>
                  </a:lnTo>
                  <a:lnTo>
                    <a:pt x="48" y="12"/>
                  </a:lnTo>
                  <a:lnTo>
                    <a:pt x="44" y="10"/>
                  </a:lnTo>
                  <a:lnTo>
                    <a:pt x="40" y="10"/>
                  </a:lnTo>
                  <a:lnTo>
                    <a:pt x="40" y="8"/>
                  </a:lnTo>
                  <a:lnTo>
                    <a:pt x="40" y="8"/>
                  </a:lnTo>
                  <a:lnTo>
                    <a:pt x="38" y="8"/>
                  </a:lnTo>
                  <a:lnTo>
                    <a:pt x="38" y="6"/>
                  </a:lnTo>
                  <a:lnTo>
                    <a:pt x="36" y="4"/>
                  </a:lnTo>
                  <a:lnTo>
                    <a:pt x="34" y="2"/>
                  </a:lnTo>
                  <a:lnTo>
                    <a:pt x="32" y="0"/>
                  </a:lnTo>
                  <a:lnTo>
                    <a:pt x="32" y="0"/>
                  </a:lnTo>
                  <a:lnTo>
                    <a:pt x="32" y="0"/>
                  </a:lnTo>
                  <a:lnTo>
                    <a:pt x="32" y="0"/>
                  </a:lnTo>
                  <a:lnTo>
                    <a:pt x="30" y="0"/>
                  </a:lnTo>
                  <a:lnTo>
                    <a:pt x="30" y="0"/>
                  </a:lnTo>
                  <a:lnTo>
                    <a:pt x="30" y="0"/>
                  </a:lnTo>
                  <a:lnTo>
                    <a:pt x="30" y="0"/>
                  </a:lnTo>
                  <a:lnTo>
                    <a:pt x="30" y="2"/>
                  </a:lnTo>
                  <a:lnTo>
                    <a:pt x="30" y="2"/>
                  </a:lnTo>
                  <a:lnTo>
                    <a:pt x="30" y="4"/>
                  </a:lnTo>
                  <a:lnTo>
                    <a:pt x="30" y="6"/>
                  </a:lnTo>
                  <a:lnTo>
                    <a:pt x="30" y="8"/>
                  </a:lnTo>
                  <a:lnTo>
                    <a:pt x="30" y="8"/>
                  </a:lnTo>
                  <a:lnTo>
                    <a:pt x="30" y="10"/>
                  </a:lnTo>
                  <a:lnTo>
                    <a:pt x="30" y="10"/>
                  </a:lnTo>
                  <a:lnTo>
                    <a:pt x="28" y="10"/>
                  </a:lnTo>
                  <a:lnTo>
                    <a:pt x="28" y="10"/>
                  </a:lnTo>
                  <a:lnTo>
                    <a:pt x="28" y="10"/>
                  </a:lnTo>
                  <a:lnTo>
                    <a:pt x="26" y="10"/>
                  </a:lnTo>
                  <a:lnTo>
                    <a:pt x="26" y="10"/>
                  </a:lnTo>
                  <a:lnTo>
                    <a:pt x="24" y="10"/>
                  </a:lnTo>
                  <a:lnTo>
                    <a:pt x="20" y="8"/>
                  </a:lnTo>
                  <a:lnTo>
                    <a:pt x="18" y="8"/>
                  </a:lnTo>
                  <a:lnTo>
                    <a:pt x="18"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8" name="Freeform 503">
              <a:extLst>
                <a:ext uri="{FF2B5EF4-FFF2-40B4-BE49-F238E27FC236}">
                  <a16:creationId xmlns:a16="http://schemas.microsoft.com/office/drawing/2014/main" id="{B279C8CE-7742-4778-9467-2DEE98C82497}"/>
                </a:ext>
              </a:extLst>
            </p:cNvPr>
            <p:cNvSpPr>
              <a:spLocks/>
            </p:cNvSpPr>
            <p:nvPr/>
          </p:nvSpPr>
          <p:spPr bwMode="auto">
            <a:xfrm>
              <a:off x="2855838" y="6218935"/>
              <a:ext cx="93532" cy="62355"/>
            </a:xfrm>
            <a:custGeom>
              <a:avLst/>
              <a:gdLst>
                <a:gd name="T0" fmla="*/ 18 w 54"/>
                <a:gd name="T1" fmla="*/ 8 h 36"/>
                <a:gd name="T2" fmla="*/ 12 w 54"/>
                <a:gd name="T3" fmla="*/ 8 h 36"/>
                <a:gd name="T4" fmla="*/ 6 w 54"/>
                <a:gd name="T5" fmla="*/ 8 h 36"/>
                <a:gd name="T6" fmla="*/ 4 w 54"/>
                <a:gd name="T7" fmla="*/ 10 h 36"/>
                <a:gd name="T8" fmla="*/ 2 w 54"/>
                <a:gd name="T9" fmla="*/ 12 h 36"/>
                <a:gd name="T10" fmla="*/ 2 w 54"/>
                <a:gd name="T11" fmla="*/ 12 h 36"/>
                <a:gd name="T12" fmla="*/ 0 w 54"/>
                <a:gd name="T13" fmla="*/ 16 h 36"/>
                <a:gd name="T14" fmla="*/ 0 w 54"/>
                <a:gd name="T15" fmla="*/ 22 h 36"/>
                <a:gd name="T16" fmla="*/ 0 w 54"/>
                <a:gd name="T17" fmla="*/ 28 h 36"/>
                <a:gd name="T18" fmla="*/ 2 w 54"/>
                <a:gd name="T19" fmla="*/ 32 h 36"/>
                <a:gd name="T20" fmla="*/ 2 w 54"/>
                <a:gd name="T21" fmla="*/ 34 h 36"/>
                <a:gd name="T22" fmla="*/ 2 w 54"/>
                <a:gd name="T23" fmla="*/ 36 h 36"/>
                <a:gd name="T24" fmla="*/ 4 w 54"/>
                <a:gd name="T25" fmla="*/ 36 h 36"/>
                <a:gd name="T26" fmla="*/ 6 w 54"/>
                <a:gd name="T27" fmla="*/ 36 h 36"/>
                <a:gd name="T28" fmla="*/ 8 w 54"/>
                <a:gd name="T29" fmla="*/ 32 h 36"/>
                <a:gd name="T30" fmla="*/ 10 w 54"/>
                <a:gd name="T31" fmla="*/ 28 h 36"/>
                <a:gd name="T32" fmla="*/ 12 w 54"/>
                <a:gd name="T33" fmla="*/ 26 h 36"/>
                <a:gd name="T34" fmla="*/ 14 w 54"/>
                <a:gd name="T35" fmla="*/ 24 h 36"/>
                <a:gd name="T36" fmla="*/ 14 w 54"/>
                <a:gd name="T37" fmla="*/ 24 h 36"/>
                <a:gd name="T38" fmla="*/ 16 w 54"/>
                <a:gd name="T39" fmla="*/ 26 h 36"/>
                <a:gd name="T40" fmla="*/ 18 w 54"/>
                <a:gd name="T41" fmla="*/ 28 h 36"/>
                <a:gd name="T42" fmla="*/ 22 w 54"/>
                <a:gd name="T43" fmla="*/ 30 h 36"/>
                <a:gd name="T44" fmla="*/ 24 w 54"/>
                <a:gd name="T45" fmla="*/ 30 h 36"/>
                <a:gd name="T46" fmla="*/ 26 w 54"/>
                <a:gd name="T47" fmla="*/ 30 h 36"/>
                <a:gd name="T48" fmla="*/ 32 w 54"/>
                <a:gd name="T49" fmla="*/ 28 h 36"/>
                <a:gd name="T50" fmla="*/ 42 w 54"/>
                <a:gd name="T51" fmla="*/ 24 h 36"/>
                <a:gd name="T52" fmla="*/ 46 w 54"/>
                <a:gd name="T53" fmla="*/ 22 h 36"/>
                <a:gd name="T54" fmla="*/ 52 w 54"/>
                <a:gd name="T55" fmla="*/ 20 h 36"/>
                <a:gd name="T56" fmla="*/ 54 w 54"/>
                <a:gd name="T57" fmla="*/ 18 h 36"/>
                <a:gd name="T58" fmla="*/ 54 w 54"/>
                <a:gd name="T59" fmla="*/ 18 h 36"/>
                <a:gd name="T60" fmla="*/ 54 w 54"/>
                <a:gd name="T61" fmla="*/ 16 h 36"/>
                <a:gd name="T62" fmla="*/ 54 w 54"/>
                <a:gd name="T63" fmla="*/ 16 h 36"/>
                <a:gd name="T64" fmla="*/ 52 w 54"/>
                <a:gd name="T65" fmla="*/ 14 h 36"/>
                <a:gd name="T66" fmla="*/ 48 w 54"/>
                <a:gd name="T67" fmla="*/ 12 h 36"/>
                <a:gd name="T68" fmla="*/ 40 w 54"/>
                <a:gd name="T69" fmla="*/ 10 h 36"/>
                <a:gd name="T70" fmla="*/ 40 w 54"/>
                <a:gd name="T71" fmla="*/ 8 h 36"/>
                <a:gd name="T72" fmla="*/ 38 w 54"/>
                <a:gd name="T73" fmla="*/ 6 h 36"/>
                <a:gd name="T74" fmla="*/ 34 w 54"/>
                <a:gd name="T75" fmla="*/ 2 h 36"/>
                <a:gd name="T76" fmla="*/ 32 w 54"/>
                <a:gd name="T77" fmla="*/ 0 h 36"/>
                <a:gd name="T78" fmla="*/ 32 w 54"/>
                <a:gd name="T79" fmla="*/ 0 h 36"/>
                <a:gd name="T80" fmla="*/ 30 w 54"/>
                <a:gd name="T81" fmla="*/ 0 h 36"/>
                <a:gd name="T82" fmla="*/ 30 w 54"/>
                <a:gd name="T83" fmla="*/ 0 h 36"/>
                <a:gd name="T84" fmla="*/ 30 w 54"/>
                <a:gd name="T85" fmla="*/ 2 h 36"/>
                <a:gd name="T86" fmla="*/ 30 w 54"/>
                <a:gd name="T87" fmla="*/ 6 h 36"/>
                <a:gd name="T88" fmla="*/ 30 w 54"/>
                <a:gd name="T89" fmla="*/ 8 h 36"/>
                <a:gd name="T90" fmla="*/ 30 w 54"/>
                <a:gd name="T91" fmla="*/ 10 h 36"/>
                <a:gd name="T92" fmla="*/ 28 w 54"/>
                <a:gd name="T93" fmla="*/ 10 h 36"/>
                <a:gd name="T94" fmla="*/ 26 w 54"/>
                <a:gd name="T95" fmla="*/ 10 h 36"/>
                <a:gd name="T96" fmla="*/ 24 w 54"/>
                <a:gd name="T97" fmla="*/ 10 h 36"/>
                <a:gd name="T98" fmla="*/ 18 w 54"/>
                <a:gd name="T9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36">
                  <a:moveTo>
                    <a:pt x="18" y="8"/>
                  </a:moveTo>
                  <a:lnTo>
                    <a:pt x="18" y="8"/>
                  </a:lnTo>
                  <a:lnTo>
                    <a:pt x="14" y="8"/>
                  </a:lnTo>
                  <a:lnTo>
                    <a:pt x="12" y="8"/>
                  </a:lnTo>
                  <a:lnTo>
                    <a:pt x="10" y="8"/>
                  </a:lnTo>
                  <a:lnTo>
                    <a:pt x="6" y="8"/>
                  </a:lnTo>
                  <a:lnTo>
                    <a:pt x="6" y="10"/>
                  </a:lnTo>
                  <a:lnTo>
                    <a:pt x="4" y="10"/>
                  </a:lnTo>
                  <a:lnTo>
                    <a:pt x="2" y="10"/>
                  </a:lnTo>
                  <a:lnTo>
                    <a:pt x="2" y="12"/>
                  </a:lnTo>
                  <a:lnTo>
                    <a:pt x="2" y="12"/>
                  </a:lnTo>
                  <a:lnTo>
                    <a:pt x="2" y="12"/>
                  </a:lnTo>
                  <a:lnTo>
                    <a:pt x="0" y="14"/>
                  </a:lnTo>
                  <a:lnTo>
                    <a:pt x="0" y="16"/>
                  </a:lnTo>
                  <a:lnTo>
                    <a:pt x="0" y="18"/>
                  </a:lnTo>
                  <a:lnTo>
                    <a:pt x="0" y="22"/>
                  </a:lnTo>
                  <a:lnTo>
                    <a:pt x="0" y="24"/>
                  </a:lnTo>
                  <a:lnTo>
                    <a:pt x="0" y="28"/>
                  </a:lnTo>
                  <a:lnTo>
                    <a:pt x="2" y="32"/>
                  </a:lnTo>
                  <a:lnTo>
                    <a:pt x="2" y="32"/>
                  </a:lnTo>
                  <a:lnTo>
                    <a:pt x="2" y="34"/>
                  </a:lnTo>
                  <a:lnTo>
                    <a:pt x="2" y="34"/>
                  </a:lnTo>
                  <a:lnTo>
                    <a:pt x="2" y="36"/>
                  </a:lnTo>
                  <a:lnTo>
                    <a:pt x="2" y="36"/>
                  </a:lnTo>
                  <a:lnTo>
                    <a:pt x="4" y="36"/>
                  </a:lnTo>
                  <a:lnTo>
                    <a:pt x="4" y="36"/>
                  </a:lnTo>
                  <a:lnTo>
                    <a:pt x="4" y="36"/>
                  </a:lnTo>
                  <a:lnTo>
                    <a:pt x="6" y="36"/>
                  </a:lnTo>
                  <a:lnTo>
                    <a:pt x="6" y="34"/>
                  </a:lnTo>
                  <a:lnTo>
                    <a:pt x="8" y="32"/>
                  </a:lnTo>
                  <a:lnTo>
                    <a:pt x="8" y="30"/>
                  </a:lnTo>
                  <a:lnTo>
                    <a:pt x="10" y="28"/>
                  </a:lnTo>
                  <a:lnTo>
                    <a:pt x="12" y="26"/>
                  </a:lnTo>
                  <a:lnTo>
                    <a:pt x="12" y="26"/>
                  </a:lnTo>
                  <a:lnTo>
                    <a:pt x="14" y="26"/>
                  </a:lnTo>
                  <a:lnTo>
                    <a:pt x="14" y="24"/>
                  </a:lnTo>
                  <a:lnTo>
                    <a:pt x="14" y="24"/>
                  </a:lnTo>
                  <a:lnTo>
                    <a:pt x="14" y="24"/>
                  </a:lnTo>
                  <a:lnTo>
                    <a:pt x="16" y="24"/>
                  </a:lnTo>
                  <a:lnTo>
                    <a:pt x="16" y="26"/>
                  </a:lnTo>
                  <a:lnTo>
                    <a:pt x="18" y="26"/>
                  </a:lnTo>
                  <a:lnTo>
                    <a:pt x="18" y="28"/>
                  </a:lnTo>
                  <a:lnTo>
                    <a:pt x="20" y="28"/>
                  </a:lnTo>
                  <a:lnTo>
                    <a:pt x="22" y="30"/>
                  </a:lnTo>
                  <a:lnTo>
                    <a:pt x="22" y="30"/>
                  </a:lnTo>
                  <a:lnTo>
                    <a:pt x="24" y="30"/>
                  </a:lnTo>
                  <a:lnTo>
                    <a:pt x="24" y="30"/>
                  </a:lnTo>
                  <a:lnTo>
                    <a:pt x="26" y="30"/>
                  </a:lnTo>
                  <a:lnTo>
                    <a:pt x="30" y="28"/>
                  </a:lnTo>
                  <a:lnTo>
                    <a:pt x="32" y="28"/>
                  </a:lnTo>
                  <a:lnTo>
                    <a:pt x="38" y="26"/>
                  </a:lnTo>
                  <a:lnTo>
                    <a:pt x="42" y="24"/>
                  </a:lnTo>
                  <a:lnTo>
                    <a:pt x="44" y="22"/>
                  </a:lnTo>
                  <a:lnTo>
                    <a:pt x="46" y="22"/>
                  </a:lnTo>
                  <a:lnTo>
                    <a:pt x="50" y="22"/>
                  </a:lnTo>
                  <a:lnTo>
                    <a:pt x="52" y="20"/>
                  </a:lnTo>
                  <a:lnTo>
                    <a:pt x="52" y="20"/>
                  </a:lnTo>
                  <a:lnTo>
                    <a:pt x="54" y="18"/>
                  </a:lnTo>
                  <a:lnTo>
                    <a:pt x="54" y="18"/>
                  </a:lnTo>
                  <a:lnTo>
                    <a:pt x="54" y="18"/>
                  </a:lnTo>
                  <a:lnTo>
                    <a:pt x="54" y="18"/>
                  </a:lnTo>
                  <a:lnTo>
                    <a:pt x="54" y="16"/>
                  </a:lnTo>
                  <a:lnTo>
                    <a:pt x="54" y="16"/>
                  </a:lnTo>
                  <a:lnTo>
                    <a:pt x="54" y="16"/>
                  </a:lnTo>
                  <a:lnTo>
                    <a:pt x="52" y="14"/>
                  </a:lnTo>
                  <a:lnTo>
                    <a:pt x="52" y="14"/>
                  </a:lnTo>
                  <a:lnTo>
                    <a:pt x="50" y="14"/>
                  </a:lnTo>
                  <a:lnTo>
                    <a:pt x="48" y="12"/>
                  </a:lnTo>
                  <a:lnTo>
                    <a:pt x="44" y="10"/>
                  </a:lnTo>
                  <a:lnTo>
                    <a:pt x="40" y="10"/>
                  </a:lnTo>
                  <a:lnTo>
                    <a:pt x="40" y="8"/>
                  </a:lnTo>
                  <a:lnTo>
                    <a:pt x="40" y="8"/>
                  </a:lnTo>
                  <a:lnTo>
                    <a:pt x="38" y="8"/>
                  </a:lnTo>
                  <a:lnTo>
                    <a:pt x="38" y="6"/>
                  </a:lnTo>
                  <a:lnTo>
                    <a:pt x="36" y="4"/>
                  </a:lnTo>
                  <a:lnTo>
                    <a:pt x="34" y="2"/>
                  </a:lnTo>
                  <a:lnTo>
                    <a:pt x="32" y="0"/>
                  </a:lnTo>
                  <a:lnTo>
                    <a:pt x="32" y="0"/>
                  </a:lnTo>
                  <a:lnTo>
                    <a:pt x="32" y="0"/>
                  </a:lnTo>
                  <a:lnTo>
                    <a:pt x="32" y="0"/>
                  </a:lnTo>
                  <a:lnTo>
                    <a:pt x="30" y="0"/>
                  </a:lnTo>
                  <a:lnTo>
                    <a:pt x="30" y="0"/>
                  </a:lnTo>
                  <a:lnTo>
                    <a:pt x="30" y="0"/>
                  </a:lnTo>
                  <a:lnTo>
                    <a:pt x="30" y="0"/>
                  </a:lnTo>
                  <a:lnTo>
                    <a:pt x="30" y="2"/>
                  </a:lnTo>
                  <a:lnTo>
                    <a:pt x="30" y="2"/>
                  </a:lnTo>
                  <a:lnTo>
                    <a:pt x="30" y="4"/>
                  </a:lnTo>
                  <a:lnTo>
                    <a:pt x="30" y="6"/>
                  </a:lnTo>
                  <a:lnTo>
                    <a:pt x="30" y="8"/>
                  </a:lnTo>
                  <a:lnTo>
                    <a:pt x="30" y="8"/>
                  </a:lnTo>
                  <a:lnTo>
                    <a:pt x="30" y="10"/>
                  </a:lnTo>
                  <a:lnTo>
                    <a:pt x="30" y="10"/>
                  </a:lnTo>
                  <a:lnTo>
                    <a:pt x="28" y="10"/>
                  </a:lnTo>
                  <a:lnTo>
                    <a:pt x="28" y="10"/>
                  </a:lnTo>
                  <a:lnTo>
                    <a:pt x="28" y="10"/>
                  </a:lnTo>
                  <a:lnTo>
                    <a:pt x="26" y="10"/>
                  </a:lnTo>
                  <a:lnTo>
                    <a:pt x="26" y="10"/>
                  </a:lnTo>
                  <a:lnTo>
                    <a:pt x="24" y="10"/>
                  </a:lnTo>
                  <a:lnTo>
                    <a:pt x="20" y="8"/>
                  </a:lnTo>
                  <a:lnTo>
                    <a:pt x="18" y="8"/>
                  </a:lnTo>
                  <a:lnTo>
                    <a:pt x="18"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9" name="Freeform 504">
              <a:extLst>
                <a:ext uri="{FF2B5EF4-FFF2-40B4-BE49-F238E27FC236}">
                  <a16:creationId xmlns:a16="http://schemas.microsoft.com/office/drawing/2014/main" id="{D381F48B-049C-471E-97F0-569178CB7659}"/>
                </a:ext>
              </a:extLst>
            </p:cNvPr>
            <p:cNvSpPr>
              <a:spLocks/>
            </p:cNvSpPr>
            <p:nvPr/>
          </p:nvSpPr>
          <p:spPr bwMode="auto">
            <a:xfrm>
              <a:off x="2339680" y="4119660"/>
              <a:ext cx="58891" cy="34641"/>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0" name="Freeform 505">
              <a:extLst>
                <a:ext uri="{FF2B5EF4-FFF2-40B4-BE49-F238E27FC236}">
                  <a16:creationId xmlns:a16="http://schemas.microsoft.com/office/drawing/2014/main" id="{23728992-2699-4F55-BD79-47217A6DAE34}"/>
                </a:ext>
              </a:extLst>
            </p:cNvPr>
            <p:cNvSpPr>
              <a:spLocks/>
            </p:cNvSpPr>
            <p:nvPr/>
          </p:nvSpPr>
          <p:spPr bwMode="auto">
            <a:xfrm>
              <a:off x="2339680" y="4119660"/>
              <a:ext cx="58891" cy="34641"/>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1" name="Freeform 506">
              <a:extLst>
                <a:ext uri="{FF2B5EF4-FFF2-40B4-BE49-F238E27FC236}">
                  <a16:creationId xmlns:a16="http://schemas.microsoft.com/office/drawing/2014/main" id="{4C86FAA2-4FA6-4F55-BA0E-02813C11F523}"/>
                </a:ext>
              </a:extLst>
            </p:cNvPr>
            <p:cNvSpPr>
              <a:spLocks/>
            </p:cNvSpPr>
            <p:nvPr/>
          </p:nvSpPr>
          <p:spPr bwMode="auto">
            <a:xfrm>
              <a:off x="2502495" y="4074626"/>
              <a:ext cx="96996" cy="69283"/>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2" name="Freeform 507">
              <a:extLst>
                <a:ext uri="{FF2B5EF4-FFF2-40B4-BE49-F238E27FC236}">
                  <a16:creationId xmlns:a16="http://schemas.microsoft.com/office/drawing/2014/main" id="{4B1E051A-7272-4D9E-91DE-F1922E51CE38}"/>
                </a:ext>
              </a:extLst>
            </p:cNvPr>
            <p:cNvSpPr>
              <a:spLocks/>
            </p:cNvSpPr>
            <p:nvPr/>
          </p:nvSpPr>
          <p:spPr bwMode="auto">
            <a:xfrm>
              <a:off x="2502495" y="4074626"/>
              <a:ext cx="96996" cy="69283"/>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3" name="Freeform 508">
              <a:extLst>
                <a:ext uri="{FF2B5EF4-FFF2-40B4-BE49-F238E27FC236}">
                  <a16:creationId xmlns:a16="http://schemas.microsoft.com/office/drawing/2014/main" id="{5783E3DC-AE22-4530-9709-93E5D2B584C0}"/>
                </a:ext>
              </a:extLst>
            </p:cNvPr>
            <p:cNvSpPr>
              <a:spLocks/>
            </p:cNvSpPr>
            <p:nvPr/>
          </p:nvSpPr>
          <p:spPr bwMode="auto">
            <a:xfrm>
              <a:off x="2616812" y="4119660"/>
              <a:ext cx="41570" cy="27713"/>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4" name="Freeform 509">
              <a:extLst>
                <a:ext uri="{FF2B5EF4-FFF2-40B4-BE49-F238E27FC236}">
                  <a16:creationId xmlns:a16="http://schemas.microsoft.com/office/drawing/2014/main" id="{46C46DC0-90A2-4BA8-9576-BA3B7F4883BD}"/>
                </a:ext>
              </a:extLst>
            </p:cNvPr>
            <p:cNvSpPr>
              <a:spLocks/>
            </p:cNvSpPr>
            <p:nvPr/>
          </p:nvSpPr>
          <p:spPr bwMode="auto">
            <a:xfrm>
              <a:off x="2616812" y="4119660"/>
              <a:ext cx="41570" cy="27713"/>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5" name="Freeform 510">
              <a:extLst>
                <a:ext uri="{FF2B5EF4-FFF2-40B4-BE49-F238E27FC236}">
                  <a16:creationId xmlns:a16="http://schemas.microsoft.com/office/drawing/2014/main" id="{1ACE587B-7176-40C1-940F-759B6FE60012}"/>
                </a:ext>
              </a:extLst>
            </p:cNvPr>
            <p:cNvSpPr>
              <a:spLocks/>
            </p:cNvSpPr>
            <p:nvPr/>
          </p:nvSpPr>
          <p:spPr bwMode="auto">
            <a:xfrm>
              <a:off x="2450533" y="4303260"/>
              <a:ext cx="332558" cy="336023"/>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6" name="Freeform 511">
              <a:extLst>
                <a:ext uri="{FF2B5EF4-FFF2-40B4-BE49-F238E27FC236}">
                  <a16:creationId xmlns:a16="http://schemas.microsoft.com/office/drawing/2014/main" id="{4894A96A-9307-4707-A88A-78CD3B830486}"/>
                </a:ext>
              </a:extLst>
            </p:cNvPr>
            <p:cNvSpPr>
              <a:spLocks/>
            </p:cNvSpPr>
            <p:nvPr/>
          </p:nvSpPr>
          <p:spPr bwMode="auto">
            <a:xfrm>
              <a:off x="2450533" y="4303260"/>
              <a:ext cx="332558" cy="336023"/>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7" name="Freeform 512">
              <a:extLst>
                <a:ext uri="{FF2B5EF4-FFF2-40B4-BE49-F238E27FC236}">
                  <a16:creationId xmlns:a16="http://schemas.microsoft.com/office/drawing/2014/main" id="{6042D34E-5CDF-45D6-94D6-781BDA53FA66}"/>
                </a:ext>
              </a:extLst>
            </p:cNvPr>
            <p:cNvSpPr>
              <a:spLocks/>
            </p:cNvSpPr>
            <p:nvPr/>
          </p:nvSpPr>
          <p:spPr bwMode="auto">
            <a:xfrm>
              <a:off x="2918193" y="4493788"/>
              <a:ext cx="86604" cy="114317"/>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8" name="Freeform 513">
              <a:extLst>
                <a:ext uri="{FF2B5EF4-FFF2-40B4-BE49-F238E27FC236}">
                  <a16:creationId xmlns:a16="http://schemas.microsoft.com/office/drawing/2014/main" id="{BA4B495D-A978-48ED-99AA-693750C173C8}"/>
                </a:ext>
              </a:extLst>
            </p:cNvPr>
            <p:cNvSpPr>
              <a:spLocks/>
            </p:cNvSpPr>
            <p:nvPr/>
          </p:nvSpPr>
          <p:spPr bwMode="auto">
            <a:xfrm>
              <a:off x="2918193" y="4493788"/>
              <a:ext cx="86604" cy="114317"/>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9" name="Freeform 514">
              <a:extLst>
                <a:ext uri="{FF2B5EF4-FFF2-40B4-BE49-F238E27FC236}">
                  <a16:creationId xmlns:a16="http://schemas.microsoft.com/office/drawing/2014/main" id="{B6BA8AC2-622B-46B9-A9DD-C66AAD5B5C2C}"/>
                </a:ext>
              </a:extLst>
            </p:cNvPr>
            <p:cNvSpPr>
              <a:spLocks/>
            </p:cNvSpPr>
            <p:nvPr/>
          </p:nvSpPr>
          <p:spPr bwMode="auto">
            <a:xfrm>
              <a:off x="2190722" y="3991487"/>
              <a:ext cx="256347" cy="114317"/>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0" name="Freeform 515">
              <a:extLst>
                <a:ext uri="{FF2B5EF4-FFF2-40B4-BE49-F238E27FC236}">
                  <a16:creationId xmlns:a16="http://schemas.microsoft.com/office/drawing/2014/main" id="{4ED0BCFF-112F-4BC1-857A-F5C4BA7AA04C}"/>
                </a:ext>
              </a:extLst>
            </p:cNvPr>
            <p:cNvSpPr>
              <a:spLocks/>
            </p:cNvSpPr>
            <p:nvPr/>
          </p:nvSpPr>
          <p:spPr bwMode="auto">
            <a:xfrm>
              <a:off x="2190722" y="3991487"/>
              <a:ext cx="256347" cy="114317"/>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1" name="Freeform 516">
              <a:extLst>
                <a:ext uri="{FF2B5EF4-FFF2-40B4-BE49-F238E27FC236}">
                  <a16:creationId xmlns:a16="http://schemas.microsoft.com/office/drawing/2014/main" id="{DECF10A6-60EB-4A94-A962-62A476186717}"/>
                </a:ext>
              </a:extLst>
            </p:cNvPr>
            <p:cNvSpPr>
              <a:spLocks/>
            </p:cNvSpPr>
            <p:nvPr/>
          </p:nvSpPr>
          <p:spPr bwMode="auto">
            <a:xfrm>
              <a:off x="2828125" y="4476468"/>
              <a:ext cx="103925" cy="142030"/>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2" name="Freeform 517">
              <a:extLst>
                <a:ext uri="{FF2B5EF4-FFF2-40B4-BE49-F238E27FC236}">
                  <a16:creationId xmlns:a16="http://schemas.microsoft.com/office/drawing/2014/main" id="{B23F5D26-0536-4FF6-A867-7AD79566A16D}"/>
                </a:ext>
              </a:extLst>
            </p:cNvPr>
            <p:cNvSpPr>
              <a:spLocks/>
            </p:cNvSpPr>
            <p:nvPr/>
          </p:nvSpPr>
          <p:spPr bwMode="auto">
            <a:xfrm>
              <a:off x="2828125" y="4476468"/>
              <a:ext cx="103925" cy="142030"/>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3" name="Freeform 518">
              <a:extLst>
                <a:ext uri="{FF2B5EF4-FFF2-40B4-BE49-F238E27FC236}">
                  <a16:creationId xmlns:a16="http://schemas.microsoft.com/office/drawing/2014/main" id="{A4470BEF-1113-4AEF-BBC3-A75FC6A6556E}"/>
                </a:ext>
              </a:extLst>
            </p:cNvPr>
            <p:cNvSpPr>
              <a:spLocks/>
            </p:cNvSpPr>
            <p:nvPr/>
          </p:nvSpPr>
          <p:spPr bwMode="auto">
            <a:xfrm>
              <a:off x="1986337" y="4154302"/>
              <a:ext cx="86604" cy="107389"/>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4" name="Freeform 519">
              <a:extLst>
                <a:ext uri="{FF2B5EF4-FFF2-40B4-BE49-F238E27FC236}">
                  <a16:creationId xmlns:a16="http://schemas.microsoft.com/office/drawing/2014/main" id="{B167BAAD-6A90-4130-8B64-78FC4584C2E8}"/>
                </a:ext>
              </a:extLst>
            </p:cNvPr>
            <p:cNvSpPr>
              <a:spLocks/>
            </p:cNvSpPr>
            <p:nvPr/>
          </p:nvSpPr>
          <p:spPr bwMode="auto">
            <a:xfrm>
              <a:off x="1986337" y="4154302"/>
              <a:ext cx="86604" cy="107389"/>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5" name="Freeform 520">
              <a:extLst>
                <a:ext uri="{FF2B5EF4-FFF2-40B4-BE49-F238E27FC236}">
                  <a16:creationId xmlns:a16="http://schemas.microsoft.com/office/drawing/2014/main" id="{178E294C-D36F-49CF-8D70-912D67FD23AE}"/>
                </a:ext>
              </a:extLst>
            </p:cNvPr>
            <p:cNvSpPr>
              <a:spLocks/>
            </p:cNvSpPr>
            <p:nvPr/>
          </p:nvSpPr>
          <p:spPr bwMode="auto">
            <a:xfrm>
              <a:off x="2059084" y="4130053"/>
              <a:ext cx="45034" cy="83140"/>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6" name="Freeform 521">
              <a:extLst>
                <a:ext uri="{FF2B5EF4-FFF2-40B4-BE49-F238E27FC236}">
                  <a16:creationId xmlns:a16="http://schemas.microsoft.com/office/drawing/2014/main" id="{9CE8D269-3EC7-4A68-98F7-9A9570E1777D}"/>
                </a:ext>
              </a:extLst>
            </p:cNvPr>
            <p:cNvSpPr>
              <a:spLocks/>
            </p:cNvSpPr>
            <p:nvPr/>
          </p:nvSpPr>
          <p:spPr bwMode="auto">
            <a:xfrm>
              <a:off x="2059084" y="4130053"/>
              <a:ext cx="45034" cy="83140"/>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7" name="Freeform 522">
              <a:extLst>
                <a:ext uri="{FF2B5EF4-FFF2-40B4-BE49-F238E27FC236}">
                  <a16:creationId xmlns:a16="http://schemas.microsoft.com/office/drawing/2014/main" id="{0ADB67DD-A676-4CFB-B44C-57F26470835B}"/>
                </a:ext>
              </a:extLst>
            </p:cNvPr>
            <p:cNvSpPr>
              <a:spLocks/>
            </p:cNvSpPr>
            <p:nvPr/>
          </p:nvSpPr>
          <p:spPr bwMode="auto">
            <a:xfrm>
              <a:off x="1414752" y="3693570"/>
              <a:ext cx="717079" cy="543872"/>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8" name="Freeform 523">
              <a:extLst>
                <a:ext uri="{FF2B5EF4-FFF2-40B4-BE49-F238E27FC236}">
                  <a16:creationId xmlns:a16="http://schemas.microsoft.com/office/drawing/2014/main" id="{7F1BFF5B-DB79-45C3-A899-6351E7865192}"/>
                </a:ext>
              </a:extLst>
            </p:cNvPr>
            <p:cNvSpPr>
              <a:spLocks/>
            </p:cNvSpPr>
            <p:nvPr/>
          </p:nvSpPr>
          <p:spPr bwMode="auto">
            <a:xfrm>
              <a:off x="1414752" y="3693570"/>
              <a:ext cx="717079" cy="543872"/>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9" name="Freeform 524">
              <a:extLst>
                <a:ext uri="{FF2B5EF4-FFF2-40B4-BE49-F238E27FC236}">
                  <a16:creationId xmlns:a16="http://schemas.microsoft.com/office/drawing/2014/main" id="{C152971D-0B05-4D31-A985-D842E4FBEEC6}"/>
                </a:ext>
              </a:extLst>
            </p:cNvPr>
            <p:cNvSpPr>
              <a:spLocks/>
            </p:cNvSpPr>
            <p:nvPr/>
          </p:nvSpPr>
          <p:spPr bwMode="auto">
            <a:xfrm>
              <a:off x="444790" y="2307910"/>
              <a:ext cx="831396" cy="685902"/>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0" name="Freeform 525">
              <a:extLst>
                <a:ext uri="{FF2B5EF4-FFF2-40B4-BE49-F238E27FC236}">
                  <a16:creationId xmlns:a16="http://schemas.microsoft.com/office/drawing/2014/main" id="{99649C53-D79E-4417-B591-4D16E50EDFAE}"/>
                </a:ext>
              </a:extLst>
            </p:cNvPr>
            <p:cNvSpPr>
              <a:spLocks/>
            </p:cNvSpPr>
            <p:nvPr/>
          </p:nvSpPr>
          <p:spPr bwMode="auto">
            <a:xfrm>
              <a:off x="444790" y="2307910"/>
              <a:ext cx="831396" cy="685902"/>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1" name="Freeform 526">
              <a:extLst>
                <a:ext uri="{FF2B5EF4-FFF2-40B4-BE49-F238E27FC236}">
                  <a16:creationId xmlns:a16="http://schemas.microsoft.com/office/drawing/2014/main" id="{3E15AE5A-8CB1-4D5B-B808-B6D0DF5FA04E}"/>
                </a:ext>
              </a:extLst>
            </p:cNvPr>
            <p:cNvSpPr>
              <a:spLocks/>
            </p:cNvSpPr>
            <p:nvPr/>
          </p:nvSpPr>
          <p:spPr bwMode="auto">
            <a:xfrm>
              <a:off x="1279650" y="3170483"/>
              <a:ext cx="1409909" cy="789826"/>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2" name="Freeform 527">
              <a:extLst>
                <a:ext uri="{FF2B5EF4-FFF2-40B4-BE49-F238E27FC236}">
                  <a16:creationId xmlns:a16="http://schemas.microsoft.com/office/drawing/2014/main" id="{D59C39D8-35EB-4411-A21A-131E36A2EF56}"/>
                </a:ext>
              </a:extLst>
            </p:cNvPr>
            <p:cNvSpPr>
              <a:spLocks/>
            </p:cNvSpPr>
            <p:nvPr/>
          </p:nvSpPr>
          <p:spPr bwMode="auto">
            <a:xfrm>
              <a:off x="1279650" y="3170483"/>
              <a:ext cx="1409909" cy="789826"/>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3" name="Freeform 528">
              <a:extLst>
                <a:ext uri="{FF2B5EF4-FFF2-40B4-BE49-F238E27FC236}">
                  <a16:creationId xmlns:a16="http://schemas.microsoft.com/office/drawing/2014/main" id="{B6B06427-CC91-4FD2-9154-BF95182EF1A1}"/>
                </a:ext>
              </a:extLst>
            </p:cNvPr>
            <p:cNvSpPr>
              <a:spLocks/>
            </p:cNvSpPr>
            <p:nvPr/>
          </p:nvSpPr>
          <p:spPr bwMode="auto">
            <a:xfrm>
              <a:off x="714994" y="2858710"/>
              <a:ext cx="51962" cy="51962"/>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4" name="Freeform 529">
              <a:extLst>
                <a:ext uri="{FF2B5EF4-FFF2-40B4-BE49-F238E27FC236}">
                  <a16:creationId xmlns:a16="http://schemas.microsoft.com/office/drawing/2014/main" id="{332173F1-6364-4446-8648-F61007FACDC3}"/>
                </a:ext>
              </a:extLst>
            </p:cNvPr>
            <p:cNvSpPr>
              <a:spLocks/>
            </p:cNvSpPr>
            <p:nvPr/>
          </p:nvSpPr>
          <p:spPr bwMode="auto">
            <a:xfrm>
              <a:off x="714994" y="2858710"/>
              <a:ext cx="51962" cy="51962"/>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5" name="Freeform 587">
              <a:extLst>
                <a:ext uri="{FF2B5EF4-FFF2-40B4-BE49-F238E27FC236}">
                  <a16:creationId xmlns:a16="http://schemas.microsoft.com/office/drawing/2014/main" id="{E2102454-CB7A-41C8-9F2F-5825CE260331}"/>
                </a:ext>
              </a:extLst>
            </p:cNvPr>
            <p:cNvSpPr>
              <a:spLocks/>
            </p:cNvSpPr>
            <p:nvPr/>
          </p:nvSpPr>
          <p:spPr bwMode="auto">
            <a:xfrm>
              <a:off x="1975944" y="2986883"/>
              <a:ext cx="76211" cy="135102"/>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6" name="Freeform 588">
              <a:extLst>
                <a:ext uri="{FF2B5EF4-FFF2-40B4-BE49-F238E27FC236}">
                  <a16:creationId xmlns:a16="http://schemas.microsoft.com/office/drawing/2014/main" id="{CEA13E15-A719-4F78-8255-610A19300275}"/>
                </a:ext>
              </a:extLst>
            </p:cNvPr>
            <p:cNvSpPr>
              <a:spLocks/>
            </p:cNvSpPr>
            <p:nvPr/>
          </p:nvSpPr>
          <p:spPr bwMode="auto">
            <a:xfrm>
              <a:off x="1975944" y="2986883"/>
              <a:ext cx="76211" cy="135102"/>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7" name="Freeform 589">
              <a:extLst>
                <a:ext uri="{FF2B5EF4-FFF2-40B4-BE49-F238E27FC236}">
                  <a16:creationId xmlns:a16="http://schemas.microsoft.com/office/drawing/2014/main" id="{9A4A2B27-734A-4F70-B24F-ADEC28491A86}"/>
                </a:ext>
              </a:extLst>
            </p:cNvPr>
            <p:cNvSpPr>
              <a:spLocks/>
            </p:cNvSpPr>
            <p:nvPr/>
          </p:nvSpPr>
          <p:spPr bwMode="auto">
            <a:xfrm>
              <a:off x="2107582" y="3167019"/>
              <a:ext cx="252883" cy="193992"/>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8" name="Freeform 590">
              <a:extLst>
                <a:ext uri="{FF2B5EF4-FFF2-40B4-BE49-F238E27FC236}">
                  <a16:creationId xmlns:a16="http://schemas.microsoft.com/office/drawing/2014/main" id="{19B055E7-EB83-46D2-B7F3-2C2FCC76E32D}"/>
                </a:ext>
              </a:extLst>
            </p:cNvPr>
            <p:cNvSpPr>
              <a:spLocks/>
            </p:cNvSpPr>
            <p:nvPr/>
          </p:nvSpPr>
          <p:spPr bwMode="auto">
            <a:xfrm>
              <a:off x="2107582" y="3167019"/>
              <a:ext cx="252883" cy="193992"/>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9" name="Freeform 591">
              <a:extLst>
                <a:ext uri="{FF2B5EF4-FFF2-40B4-BE49-F238E27FC236}">
                  <a16:creationId xmlns:a16="http://schemas.microsoft.com/office/drawing/2014/main" id="{25C4FFDF-FEAF-4363-9F40-1F34D294B4D9}"/>
                </a:ext>
              </a:extLst>
            </p:cNvPr>
            <p:cNvSpPr>
              <a:spLocks/>
            </p:cNvSpPr>
            <p:nvPr/>
          </p:nvSpPr>
          <p:spPr bwMode="auto">
            <a:xfrm>
              <a:off x="2176865" y="3250158"/>
              <a:ext cx="76211" cy="173207"/>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0" name="Freeform 592">
              <a:extLst>
                <a:ext uri="{FF2B5EF4-FFF2-40B4-BE49-F238E27FC236}">
                  <a16:creationId xmlns:a16="http://schemas.microsoft.com/office/drawing/2014/main" id="{81CB130B-73F7-4C87-82B0-FF04DE1B3FB1}"/>
                </a:ext>
              </a:extLst>
            </p:cNvPr>
            <p:cNvSpPr>
              <a:spLocks/>
            </p:cNvSpPr>
            <p:nvPr/>
          </p:nvSpPr>
          <p:spPr bwMode="auto">
            <a:xfrm>
              <a:off x="2176865" y="3250158"/>
              <a:ext cx="76211" cy="173207"/>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1" name="Freeform 593">
              <a:extLst>
                <a:ext uri="{FF2B5EF4-FFF2-40B4-BE49-F238E27FC236}">
                  <a16:creationId xmlns:a16="http://schemas.microsoft.com/office/drawing/2014/main" id="{A663102B-3BA0-476C-82AD-0F4ECBE4BB41}"/>
                </a:ext>
              </a:extLst>
            </p:cNvPr>
            <p:cNvSpPr>
              <a:spLocks/>
            </p:cNvSpPr>
            <p:nvPr/>
          </p:nvSpPr>
          <p:spPr bwMode="auto">
            <a:xfrm>
              <a:off x="2176865" y="3250158"/>
              <a:ext cx="76211" cy="173207"/>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2" name="Freeform 594">
              <a:extLst>
                <a:ext uri="{FF2B5EF4-FFF2-40B4-BE49-F238E27FC236}">
                  <a16:creationId xmlns:a16="http://schemas.microsoft.com/office/drawing/2014/main" id="{4915BF1E-720D-4F05-97F1-55FFBC14BF08}"/>
                </a:ext>
              </a:extLst>
            </p:cNvPr>
            <p:cNvSpPr>
              <a:spLocks/>
            </p:cNvSpPr>
            <p:nvPr/>
          </p:nvSpPr>
          <p:spPr bwMode="auto">
            <a:xfrm>
              <a:off x="2176865" y="3250158"/>
              <a:ext cx="76211" cy="173207"/>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3" name="Freeform 595">
              <a:extLst>
                <a:ext uri="{FF2B5EF4-FFF2-40B4-BE49-F238E27FC236}">
                  <a16:creationId xmlns:a16="http://schemas.microsoft.com/office/drawing/2014/main" id="{8A1CBE83-168F-429A-A23F-A4650C6B07ED}"/>
                </a:ext>
              </a:extLst>
            </p:cNvPr>
            <p:cNvSpPr>
              <a:spLocks/>
            </p:cNvSpPr>
            <p:nvPr/>
          </p:nvSpPr>
          <p:spPr bwMode="auto">
            <a:xfrm>
              <a:off x="2176865" y="3250158"/>
              <a:ext cx="76211" cy="173207"/>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4" name="Freeform 596">
              <a:extLst>
                <a:ext uri="{FF2B5EF4-FFF2-40B4-BE49-F238E27FC236}">
                  <a16:creationId xmlns:a16="http://schemas.microsoft.com/office/drawing/2014/main" id="{9CEEF139-4D35-4AC9-B7F8-1811ADA1EAF4}"/>
                </a:ext>
              </a:extLst>
            </p:cNvPr>
            <p:cNvSpPr>
              <a:spLocks/>
            </p:cNvSpPr>
            <p:nvPr/>
          </p:nvSpPr>
          <p:spPr bwMode="auto">
            <a:xfrm>
              <a:off x="3070616" y="2352944"/>
              <a:ext cx="62355" cy="34641"/>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5" name="Freeform 597">
              <a:extLst>
                <a:ext uri="{FF2B5EF4-FFF2-40B4-BE49-F238E27FC236}">
                  <a16:creationId xmlns:a16="http://schemas.microsoft.com/office/drawing/2014/main" id="{0904403C-9A37-46FA-BD36-19D911F62215}"/>
                </a:ext>
              </a:extLst>
            </p:cNvPr>
            <p:cNvSpPr>
              <a:spLocks/>
            </p:cNvSpPr>
            <p:nvPr/>
          </p:nvSpPr>
          <p:spPr bwMode="auto">
            <a:xfrm>
              <a:off x="3070616" y="2352944"/>
              <a:ext cx="62355" cy="34641"/>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6" name="Freeform 598">
              <a:extLst>
                <a:ext uri="{FF2B5EF4-FFF2-40B4-BE49-F238E27FC236}">
                  <a16:creationId xmlns:a16="http://schemas.microsoft.com/office/drawing/2014/main" id="{6D0B6519-B829-4642-8414-3A960F174DDE}"/>
                </a:ext>
              </a:extLst>
            </p:cNvPr>
            <p:cNvSpPr>
              <a:spLocks/>
            </p:cNvSpPr>
            <p:nvPr/>
          </p:nvSpPr>
          <p:spPr bwMode="auto">
            <a:xfrm>
              <a:off x="2769235" y="1667042"/>
              <a:ext cx="1250558" cy="1084279"/>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7" name="Freeform 599">
              <a:extLst>
                <a:ext uri="{FF2B5EF4-FFF2-40B4-BE49-F238E27FC236}">
                  <a16:creationId xmlns:a16="http://schemas.microsoft.com/office/drawing/2014/main" id="{FB6873BD-81C5-40AF-B39C-E4180E97F710}"/>
                </a:ext>
              </a:extLst>
            </p:cNvPr>
            <p:cNvSpPr>
              <a:spLocks/>
            </p:cNvSpPr>
            <p:nvPr/>
          </p:nvSpPr>
          <p:spPr bwMode="auto">
            <a:xfrm>
              <a:off x="2769235" y="1667042"/>
              <a:ext cx="1250558" cy="1084279"/>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8" name="Freeform 600">
              <a:extLst>
                <a:ext uri="{FF2B5EF4-FFF2-40B4-BE49-F238E27FC236}">
                  <a16:creationId xmlns:a16="http://schemas.microsoft.com/office/drawing/2014/main" id="{60485D39-605A-426A-90A0-4C6ED9D561B8}"/>
                </a:ext>
              </a:extLst>
            </p:cNvPr>
            <p:cNvSpPr>
              <a:spLocks/>
            </p:cNvSpPr>
            <p:nvPr/>
          </p:nvSpPr>
          <p:spPr bwMode="auto">
            <a:xfrm>
              <a:off x="2357001" y="3939524"/>
              <a:ext cx="24249" cy="48498"/>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9" name="Freeform 603">
              <a:extLst>
                <a:ext uri="{FF2B5EF4-FFF2-40B4-BE49-F238E27FC236}">
                  <a16:creationId xmlns:a16="http://schemas.microsoft.com/office/drawing/2014/main" id="{022F72E6-AC9C-4B7A-918C-79C427127EFA}"/>
                </a:ext>
              </a:extLst>
            </p:cNvPr>
            <p:cNvSpPr>
              <a:spLocks/>
            </p:cNvSpPr>
            <p:nvPr/>
          </p:nvSpPr>
          <p:spPr bwMode="auto">
            <a:xfrm>
              <a:off x="5090215" y="4220120"/>
              <a:ext cx="356807" cy="336023"/>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0" name="Freeform 604">
              <a:extLst>
                <a:ext uri="{FF2B5EF4-FFF2-40B4-BE49-F238E27FC236}">
                  <a16:creationId xmlns:a16="http://schemas.microsoft.com/office/drawing/2014/main" id="{0EF418C0-B432-4EC8-AB3B-B90FD504432C}"/>
                </a:ext>
              </a:extLst>
            </p:cNvPr>
            <p:cNvSpPr>
              <a:spLocks/>
            </p:cNvSpPr>
            <p:nvPr/>
          </p:nvSpPr>
          <p:spPr bwMode="auto">
            <a:xfrm>
              <a:off x="5180283" y="4223585"/>
              <a:ext cx="3464" cy="3464"/>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1" name="Freeform 605">
              <a:extLst>
                <a:ext uri="{FF2B5EF4-FFF2-40B4-BE49-F238E27FC236}">
                  <a16:creationId xmlns:a16="http://schemas.microsoft.com/office/drawing/2014/main" id="{187104E8-C88D-41DA-A927-4F7610373774}"/>
                </a:ext>
              </a:extLst>
            </p:cNvPr>
            <p:cNvSpPr>
              <a:spLocks/>
            </p:cNvSpPr>
            <p:nvPr/>
          </p:nvSpPr>
          <p:spPr bwMode="auto">
            <a:xfrm>
              <a:off x="5090215" y="4220120"/>
              <a:ext cx="356807" cy="336023"/>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2" name="Freeform 606">
              <a:extLst>
                <a:ext uri="{FF2B5EF4-FFF2-40B4-BE49-F238E27FC236}">
                  <a16:creationId xmlns:a16="http://schemas.microsoft.com/office/drawing/2014/main" id="{274031B4-C562-4A92-A8A1-C7D97FA19790}"/>
                </a:ext>
              </a:extLst>
            </p:cNvPr>
            <p:cNvSpPr>
              <a:spLocks/>
            </p:cNvSpPr>
            <p:nvPr/>
          </p:nvSpPr>
          <p:spPr bwMode="auto">
            <a:xfrm>
              <a:off x="5180283" y="4223585"/>
              <a:ext cx="3464" cy="3464"/>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3" name="Freeform 607">
              <a:extLst>
                <a:ext uri="{FF2B5EF4-FFF2-40B4-BE49-F238E27FC236}">
                  <a16:creationId xmlns:a16="http://schemas.microsoft.com/office/drawing/2014/main" id="{0E4EFC12-D86C-4913-9ABD-C99E27E29BDB}"/>
                </a:ext>
              </a:extLst>
            </p:cNvPr>
            <p:cNvSpPr>
              <a:spLocks/>
            </p:cNvSpPr>
            <p:nvPr/>
          </p:nvSpPr>
          <p:spPr bwMode="auto">
            <a:xfrm>
              <a:off x="5159498" y="4067698"/>
              <a:ext cx="155887" cy="232098"/>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4" name="Freeform 609">
              <a:extLst>
                <a:ext uri="{FF2B5EF4-FFF2-40B4-BE49-F238E27FC236}">
                  <a16:creationId xmlns:a16="http://schemas.microsoft.com/office/drawing/2014/main" id="{E9EE9D2D-8748-41D0-B714-792DEB67E0D3}"/>
                </a:ext>
              </a:extLst>
            </p:cNvPr>
            <p:cNvSpPr>
              <a:spLocks/>
            </p:cNvSpPr>
            <p:nvPr/>
          </p:nvSpPr>
          <p:spPr bwMode="auto">
            <a:xfrm>
              <a:off x="5159498" y="4067698"/>
              <a:ext cx="155887" cy="232098"/>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5" name="Freeform 610">
              <a:extLst>
                <a:ext uri="{FF2B5EF4-FFF2-40B4-BE49-F238E27FC236}">
                  <a16:creationId xmlns:a16="http://schemas.microsoft.com/office/drawing/2014/main" id="{F32EC56F-9166-4F6D-91AD-202AAA39C83A}"/>
                </a:ext>
              </a:extLst>
            </p:cNvPr>
            <p:cNvSpPr>
              <a:spLocks/>
            </p:cNvSpPr>
            <p:nvPr/>
          </p:nvSpPr>
          <p:spPr bwMode="auto">
            <a:xfrm>
              <a:off x="2357001" y="3939524"/>
              <a:ext cx="24249" cy="48498"/>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46" name="Gruppieren 26632">
              <a:extLst>
                <a:ext uri="{FF2B5EF4-FFF2-40B4-BE49-F238E27FC236}">
                  <a16:creationId xmlns:a16="http://schemas.microsoft.com/office/drawing/2014/main" id="{42E664ED-C9FA-45E1-B818-ACB538E96F08}"/>
                </a:ext>
              </a:extLst>
            </p:cNvPr>
            <p:cNvGrpSpPr/>
            <p:nvPr/>
          </p:nvGrpSpPr>
          <p:grpSpPr>
            <a:xfrm>
              <a:off x="1075265" y="1725933"/>
              <a:ext cx="1957245" cy="1693969"/>
              <a:chOff x="1383003" y="2114717"/>
              <a:chExt cx="1793875" cy="1552575"/>
            </a:xfrm>
            <a:grpFill/>
          </p:grpSpPr>
          <p:sp>
            <p:nvSpPr>
              <p:cNvPr id="498" name="Freeform 585">
                <a:extLst>
                  <a:ext uri="{FF2B5EF4-FFF2-40B4-BE49-F238E27FC236}">
                    <a16:creationId xmlns:a16="http://schemas.microsoft.com/office/drawing/2014/main" id="{9D3F9635-D7F7-408D-B1DE-42480C0B7C01}"/>
                  </a:ext>
                </a:extLst>
              </p:cNvPr>
              <p:cNvSpPr>
                <a:spLocks/>
              </p:cNvSpPr>
              <p:nvPr/>
            </p:nvSpPr>
            <p:spPr bwMode="auto">
              <a:xfrm>
                <a:off x="1586203" y="3391067"/>
                <a:ext cx="53975" cy="57150"/>
              </a:xfrm>
              <a:custGeom>
                <a:avLst/>
                <a:gdLst>
                  <a:gd name="T0" fmla="*/ 0 w 34"/>
                  <a:gd name="T1" fmla="*/ 8 h 36"/>
                  <a:gd name="T2" fmla="*/ 0 w 34"/>
                  <a:gd name="T3" fmla="*/ 8 h 36"/>
                  <a:gd name="T4" fmla="*/ 0 w 34"/>
                  <a:gd name="T5" fmla="*/ 8 h 36"/>
                  <a:gd name="T6" fmla="*/ 0 w 34"/>
                  <a:gd name="T7" fmla="*/ 6 h 36"/>
                  <a:gd name="T8" fmla="*/ 2 w 34"/>
                  <a:gd name="T9" fmla="*/ 4 h 36"/>
                  <a:gd name="T10" fmla="*/ 2 w 34"/>
                  <a:gd name="T11" fmla="*/ 4 h 36"/>
                  <a:gd name="T12" fmla="*/ 4 w 34"/>
                  <a:gd name="T13" fmla="*/ 2 h 36"/>
                  <a:gd name="T14" fmla="*/ 6 w 34"/>
                  <a:gd name="T15" fmla="*/ 2 h 36"/>
                  <a:gd name="T16" fmla="*/ 6 w 34"/>
                  <a:gd name="T17" fmla="*/ 0 h 36"/>
                  <a:gd name="T18" fmla="*/ 8 w 34"/>
                  <a:gd name="T19" fmla="*/ 0 h 36"/>
                  <a:gd name="T20" fmla="*/ 8 w 34"/>
                  <a:gd name="T21" fmla="*/ 0 h 36"/>
                  <a:gd name="T22" fmla="*/ 8 w 34"/>
                  <a:gd name="T23" fmla="*/ 0 h 36"/>
                  <a:gd name="T24" fmla="*/ 10 w 34"/>
                  <a:gd name="T25" fmla="*/ 0 h 36"/>
                  <a:gd name="T26" fmla="*/ 12 w 34"/>
                  <a:gd name="T27" fmla="*/ 2 h 36"/>
                  <a:gd name="T28" fmla="*/ 12 w 34"/>
                  <a:gd name="T29" fmla="*/ 2 h 36"/>
                  <a:gd name="T30" fmla="*/ 14 w 34"/>
                  <a:gd name="T31" fmla="*/ 4 h 36"/>
                  <a:gd name="T32" fmla="*/ 16 w 34"/>
                  <a:gd name="T33" fmla="*/ 4 h 36"/>
                  <a:gd name="T34" fmla="*/ 18 w 34"/>
                  <a:gd name="T35" fmla="*/ 8 h 36"/>
                  <a:gd name="T36" fmla="*/ 20 w 34"/>
                  <a:gd name="T37" fmla="*/ 12 h 36"/>
                  <a:gd name="T38" fmla="*/ 22 w 34"/>
                  <a:gd name="T39" fmla="*/ 14 h 36"/>
                  <a:gd name="T40" fmla="*/ 26 w 34"/>
                  <a:gd name="T41" fmla="*/ 20 h 36"/>
                  <a:gd name="T42" fmla="*/ 28 w 34"/>
                  <a:gd name="T43" fmla="*/ 22 h 36"/>
                  <a:gd name="T44" fmla="*/ 30 w 34"/>
                  <a:gd name="T45" fmla="*/ 24 h 36"/>
                  <a:gd name="T46" fmla="*/ 32 w 34"/>
                  <a:gd name="T47" fmla="*/ 26 h 36"/>
                  <a:gd name="T48" fmla="*/ 32 w 34"/>
                  <a:gd name="T49" fmla="*/ 28 h 36"/>
                  <a:gd name="T50" fmla="*/ 34 w 34"/>
                  <a:gd name="T51" fmla="*/ 30 h 36"/>
                  <a:gd name="T52" fmla="*/ 34 w 34"/>
                  <a:gd name="T53" fmla="*/ 30 h 36"/>
                  <a:gd name="T54" fmla="*/ 34 w 34"/>
                  <a:gd name="T55" fmla="*/ 30 h 36"/>
                  <a:gd name="T56" fmla="*/ 34 w 34"/>
                  <a:gd name="T57" fmla="*/ 32 h 36"/>
                  <a:gd name="T58" fmla="*/ 34 w 34"/>
                  <a:gd name="T59" fmla="*/ 32 h 36"/>
                  <a:gd name="T60" fmla="*/ 34 w 34"/>
                  <a:gd name="T61" fmla="*/ 32 h 36"/>
                  <a:gd name="T62" fmla="*/ 32 w 34"/>
                  <a:gd name="T63" fmla="*/ 34 h 36"/>
                  <a:gd name="T64" fmla="*/ 32 w 34"/>
                  <a:gd name="T65" fmla="*/ 34 h 36"/>
                  <a:gd name="T66" fmla="*/ 32 w 34"/>
                  <a:gd name="T67" fmla="*/ 34 h 36"/>
                  <a:gd name="T68" fmla="*/ 30 w 34"/>
                  <a:gd name="T69" fmla="*/ 36 h 36"/>
                  <a:gd name="T70" fmla="*/ 28 w 34"/>
                  <a:gd name="T71" fmla="*/ 36 h 36"/>
                  <a:gd name="T72" fmla="*/ 26 w 34"/>
                  <a:gd name="T73" fmla="*/ 36 h 36"/>
                  <a:gd name="T74" fmla="*/ 24 w 34"/>
                  <a:gd name="T75" fmla="*/ 36 h 36"/>
                  <a:gd name="T76" fmla="*/ 22 w 34"/>
                  <a:gd name="T77" fmla="*/ 36 h 36"/>
                  <a:gd name="T78" fmla="*/ 20 w 34"/>
                  <a:gd name="T79" fmla="*/ 36 h 36"/>
                  <a:gd name="T80" fmla="*/ 18 w 34"/>
                  <a:gd name="T81" fmla="*/ 36 h 36"/>
                  <a:gd name="T82" fmla="*/ 18 w 34"/>
                  <a:gd name="T83" fmla="*/ 36 h 36"/>
                  <a:gd name="T84" fmla="*/ 16 w 34"/>
                  <a:gd name="T85" fmla="*/ 34 h 36"/>
                  <a:gd name="T86" fmla="*/ 16 w 34"/>
                  <a:gd name="T87" fmla="*/ 34 h 36"/>
                  <a:gd name="T88" fmla="*/ 14 w 34"/>
                  <a:gd name="T89" fmla="*/ 32 h 36"/>
                  <a:gd name="T90" fmla="*/ 12 w 34"/>
                  <a:gd name="T91" fmla="*/ 30 h 36"/>
                  <a:gd name="T92" fmla="*/ 10 w 34"/>
                  <a:gd name="T93" fmla="*/ 28 h 36"/>
                  <a:gd name="T94" fmla="*/ 8 w 34"/>
                  <a:gd name="T95" fmla="*/ 26 h 36"/>
                  <a:gd name="T96" fmla="*/ 4 w 34"/>
                  <a:gd name="T97" fmla="*/ 22 h 36"/>
                  <a:gd name="T98" fmla="*/ 2 w 34"/>
                  <a:gd name="T99" fmla="*/ 18 h 36"/>
                  <a:gd name="T100" fmla="*/ 0 w 34"/>
                  <a:gd name="T101" fmla="*/ 16 h 36"/>
                  <a:gd name="T102" fmla="*/ 0 w 34"/>
                  <a:gd name="T103" fmla="*/ 14 h 36"/>
                  <a:gd name="T104" fmla="*/ 0 w 34"/>
                  <a:gd name="T105" fmla="*/ 12 h 36"/>
                  <a:gd name="T106" fmla="*/ 0 w 34"/>
                  <a:gd name="T107" fmla="*/ 10 h 36"/>
                  <a:gd name="T108" fmla="*/ 0 w 34"/>
                  <a:gd name="T109" fmla="*/ 10 h 36"/>
                  <a:gd name="T110" fmla="*/ 0 w 34"/>
                  <a:gd name="T11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 h="36">
                    <a:moveTo>
                      <a:pt x="0" y="8"/>
                    </a:moveTo>
                    <a:lnTo>
                      <a:pt x="0" y="8"/>
                    </a:lnTo>
                    <a:lnTo>
                      <a:pt x="0" y="8"/>
                    </a:lnTo>
                    <a:lnTo>
                      <a:pt x="0" y="6"/>
                    </a:lnTo>
                    <a:lnTo>
                      <a:pt x="2" y="4"/>
                    </a:lnTo>
                    <a:lnTo>
                      <a:pt x="2" y="4"/>
                    </a:lnTo>
                    <a:lnTo>
                      <a:pt x="4" y="2"/>
                    </a:lnTo>
                    <a:lnTo>
                      <a:pt x="6" y="2"/>
                    </a:lnTo>
                    <a:lnTo>
                      <a:pt x="6" y="0"/>
                    </a:lnTo>
                    <a:lnTo>
                      <a:pt x="8" y="0"/>
                    </a:lnTo>
                    <a:lnTo>
                      <a:pt x="8" y="0"/>
                    </a:lnTo>
                    <a:lnTo>
                      <a:pt x="8" y="0"/>
                    </a:lnTo>
                    <a:lnTo>
                      <a:pt x="10" y="0"/>
                    </a:lnTo>
                    <a:lnTo>
                      <a:pt x="12" y="2"/>
                    </a:lnTo>
                    <a:lnTo>
                      <a:pt x="12" y="2"/>
                    </a:lnTo>
                    <a:lnTo>
                      <a:pt x="14" y="4"/>
                    </a:lnTo>
                    <a:lnTo>
                      <a:pt x="16" y="4"/>
                    </a:lnTo>
                    <a:lnTo>
                      <a:pt x="18" y="8"/>
                    </a:lnTo>
                    <a:lnTo>
                      <a:pt x="20" y="12"/>
                    </a:lnTo>
                    <a:lnTo>
                      <a:pt x="22" y="14"/>
                    </a:lnTo>
                    <a:lnTo>
                      <a:pt x="26" y="20"/>
                    </a:lnTo>
                    <a:lnTo>
                      <a:pt x="28" y="22"/>
                    </a:lnTo>
                    <a:lnTo>
                      <a:pt x="30" y="24"/>
                    </a:lnTo>
                    <a:lnTo>
                      <a:pt x="32" y="26"/>
                    </a:lnTo>
                    <a:lnTo>
                      <a:pt x="32" y="28"/>
                    </a:lnTo>
                    <a:lnTo>
                      <a:pt x="34" y="30"/>
                    </a:lnTo>
                    <a:lnTo>
                      <a:pt x="34" y="30"/>
                    </a:lnTo>
                    <a:lnTo>
                      <a:pt x="34" y="30"/>
                    </a:lnTo>
                    <a:lnTo>
                      <a:pt x="34" y="32"/>
                    </a:lnTo>
                    <a:lnTo>
                      <a:pt x="34" y="32"/>
                    </a:lnTo>
                    <a:lnTo>
                      <a:pt x="34" y="32"/>
                    </a:lnTo>
                    <a:lnTo>
                      <a:pt x="32" y="34"/>
                    </a:lnTo>
                    <a:lnTo>
                      <a:pt x="32" y="34"/>
                    </a:lnTo>
                    <a:lnTo>
                      <a:pt x="32" y="34"/>
                    </a:lnTo>
                    <a:lnTo>
                      <a:pt x="30" y="36"/>
                    </a:lnTo>
                    <a:lnTo>
                      <a:pt x="28" y="36"/>
                    </a:lnTo>
                    <a:lnTo>
                      <a:pt x="26" y="36"/>
                    </a:lnTo>
                    <a:lnTo>
                      <a:pt x="24" y="36"/>
                    </a:lnTo>
                    <a:lnTo>
                      <a:pt x="22" y="36"/>
                    </a:lnTo>
                    <a:lnTo>
                      <a:pt x="20" y="36"/>
                    </a:lnTo>
                    <a:lnTo>
                      <a:pt x="18" y="36"/>
                    </a:lnTo>
                    <a:lnTo>
                      <a:pt x="18" y="36"/>
                    </a:lnTo>
                    <a:lnTo>
                      <a:pt x="16" y="34"/>
                    </a:lnTo>
                    <a:lnTo>
                      <a:pt x="16" y="34"/>
                    </a:lnTo>
                    <a:lnTo>
                      <a:pt x="14" y="32"/>
                    </a:lnTo>
                    <a:lnTo>
                      <a:pt x="12" y="30"/>
                    </a:lnTo>
                    <a:lnTo>
                      <a:pt x="10" y="28"/>
                    </a:lnTo>
                    <a:lnTo>
                      <a:pt x="8" y="26"/>
                    </a:lnTo>
                    <a:lnTo>
                      <a:pt x="4" y="22"/>
                    </a:lnTo>
                    <a:lnTo>
                      <a:pt x="2" y="18"/>
                    </a:lnTo>
                    <a:lnTo>
                      <a:pt x="0" y="16"/>
                    </a:lnTo>
                    <a:lnTo>
                      <a:pt x="0" y="14"/>
                    </a:lnTo>
                    <a:lnTo>
                      <a:pt x="0" y="12"/>
                    </a:lnTo>
                    <a:lnTo>
                      <a:pt x="0" y="10"/>
                    </a:lnTo>
                    <a:lnTo>
                      <a:pt x="0" y="10"/>
                    </a:lnTo>
                    <a:lnTo>
                      <a:pt x="0"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9" name="Freeform 530">
                <a:extLst>
                  <a:ext uri="{FF2B5EF4-FFF2-40B4-BE49-F238E27FC236}">
                    <a16:creationId xmlns:a16="http://schemas.microsoft.com/office/drawing/2014/main" id="{FA3C888D-D282-4BBB-811C-FA9B865954EF}"/>
                  </a:ext>
                </a:extLst>
              </p:cNvPr>
              <p:cNvSpPr>
                <a:spLocks/>
              </p:cNvSpPr>
              <p:nvPr/>
            </p:nvSpPr>
            <p:spPr bwMode="auto">
              <a:xfrm>
                <a:off x="1383003" y="2629067"/>
                <a:ext cx="1746250" cy="1038225"/>
              </a:xfrm>
              <a:custGeom>
                <a:avLst/>
                <a:gdLst>
                  <a:gd name="T0" fmla="*/ 1028 w 1100"/>
                  <a:gd name="T1" fmla="*/ 304 h 654"/>
                  <a:gd name="T2" fmla="*/ 1038 w 1100"/>
                  <a:gd name="T3" fmla="*/ 338 h 654"/>
                  <a:gd name="T4" fmla="*/ 1044 w 1100"/>
                  <a:gd name="T5" fmla="*/ 374 h 654"/>
                  <a:gd name="T6" fmla="*/ 1066 w 1100"/>
                  <a:gd name="T7" fmla="*/ 388 h 654"/>
                  <a:gd name="T8" fmla="*/ 1054 w 1100"/>
                  <a:gd name="T9" fmla="*/ 410 h 654"/>
                  <a:gd name="T10" fmla="*/ 1086 w 1100"/>
                  <a:gd name="T11" fmla="*/ 406 h 654"/>
                  <a:gd name="T12" fmla="*/ 1092 w 1100"/>
                  <a:gd name="T13" fmla="*/ 458 h 654"/>
                  <a:gd name="T14" fmla="*/ 1012 w 1100"/>
                  <a:gd name="T15" fmla="*/ 480 h 654"/>
                  <a:gd name="T16" fmla="*/ 912 w 1100"/>
                  <a:gd name="T17" fmla="*/ 512 h 654"/>
                  <a:gd name="T18" fmla="*/ 958 w 1100"/>
                  <a:gd name="T19" fmla="*/ 500 h 654"/>
                  <a:gd name="T20" fmla="*/ 976 w 1100"/>
                  <a:gd name="T21" fmla="*/ 542 h 654"/>
                  <a:gd name="T22" fmla="*/ 988 w 1100"/>
                  <a:gd name="T23" fmla="*/ 582 h 654"/>
                  <a:gd name="T24" fmla="*/ 946 w 1100"/>
                  <a:gd name="T25" fmla="*/ 592 h 654"/>
                  <a:gd name="T26" fmla="*/ 966 w 1100"/>
                  <a:gd name="T27" fmla="*/ 554 h 654"/>
                  <a:gd name="T28" fmla="*/ 920 w 1100"/>
                  <a:gd name="T29" fmla="*/ 540 h 654"/>
                  <a:gd name="T30" fmla="*/ 874 w 1100"/>
                  <a:gd name="T31" fmla="*/ 586 h 654"/>
                  <a:gd name="T32" fmla="*/ 800 w 1100"/>
                  <a:gd name="T33" fmla="*/ 610 h 654"/>
                  <a:gd name="T34" fmla="*/ 732 w 1100"/>
                  <a:gd name="T35" fmla="*/ 646 h 654"/>
                  <a:gd name="T36" fmla="*/ 720 w 1100"/>
                  <a:gd name="T37" fmla="*/ 616 h 654"/>
                  <a:gd name="T38" fmla="*/ 670 w 1100"/>
                  <a:gd name="T39" fmla="*/ 538 h 654"/>
                  <a:gd name="T40" fmla="*/ 560 w 1100"/>
                  <a:gd name="T41" fmla="*/ 520 h 654"/>
                  <a:gd name="T42" fmla="*/ 122 w 1100"/>
                  <a:gd name="T43" fmla="*/ 448 h 654"/>
                  <a:gd name="T44" fmla="*/ 106 w 1100"/>
                  <a:gd name="T45" fmla="*/ 408 h 654"/>
                  <a:gd name="T46" fmla="*/ 116 w 1100"/>
                  <a:gd name="T47" fmla="*/ 360 h 654"/>
                  <a:gd name="T48" fmla="*/ 84 w 1100"/>
                  <a:gd name="T49" fmla="*/ 326 h 654"/>
                  <a:gd name="T50" fmla="*/ 48 w 1100"/>
                  <a:gd name="T51" fmla="*/ 292 h 654"/>
                  <a:gd name="T52" fmla="*/ 20 w 1100"/>
                  <a:gd name="T53" fmla="*/ 290 h 654"/>
                  <a:gd name="T54" fmla="*/ 118 w 1100"/>
                  <a:gd name="T55" fmla="*/ 66 h 654"/>
                  <a:gd name="T56" fmla="*/ 172 w 1100"/>
                  <a:gd name="T57" fmla="*/ 54 h 654"/>
                  <a:gd name="T58" fmla="*/ 198 w 1100"/>
                  <a:gd name="T59" fmla="*/ 48 h 654"/>
                  <a:gd name="T60" fmla="*/ 234 w 1100"/>
                  <a:gd name="T61" fmla="*/ 32 h 654"/>
                  <a:gd name="T62" fmla="*/ 276 w 1100"/>
                  <a:gd name="T63" fmla="*/ 48 h 654"/>
                  <a:gd name="T64" fmla="*/ 306 w 1100"/>
                  <a:gd name="T65" fmla="*/ 46 h 654"/>
                  <a:gd name="T66" fmla="*/ 416 w 1100"/>
                  <a:gd name="T67" fmla="*/ 76 h 654"/>
                  <a:gd name="T68" fmla="*/ 446 w 1100"/>
                  <a:gd name="T69" fmla="*/ 86 h 654"/>
                  <a:gd name="T70" fmla="*/ 486 w 1100"/>
                  <a:gd name="T71" fmla="*/ 96 h 654"/>
                  <a:gd name="T72" fmla="*/ 546 w 1100"/>
                  <a:gd name="T73" fmla="*/ 98 h 654"/>
                  <a:gd name="T74" fmla="*/ 622 w 1100"/>
                  <a:gd name="T75" fmla="*/ 80 h 654"/>
                  <a:gd name="T76" fmla="*/ 660 w 1100"/>
                  <a:gd name="T77" fmla="*/ 68 h 654"/>
                  <a:gd name="T78" fmla="*/ 654 w 1100"/>
                  <a:gd name="T79" fmla="*/ 16 h 654"/>
                  <a:gd name="T80" fmla="*/ 694 w 1100"/>
                  <a:gd name="T81" fmla="*/ 26 h 654"/>
                  <a:gd name="T82" fmla="*/ 714 w 1100"/>
                  <a:gd name="T83" fmla="*/ 80 h 654"/>
                  <a:gd name="T84" fmla="*/ 734 w 1100"/>
                  <a:gd name="T85" fmla="*/ 96 h 654"/>
                  <a:gd name="T86" fmla="*/ 768 w 1100"/>
                  <a:gd name="T87" fmla="*/ 76 h 654"/>
                  <a:gd name="T88" fmla="*/ 812 w 1100"/>
                  <a:gd name="T89" fmla="*/ 54 h 654"/>
                  <a:gd name="T90" fmla="*/ 812 w 1100"/>
                  <a:gd name="T91" fmla="*/ 104 h 654"/>
                  <a:gd name="T92" fmla="*/ 766 w 1100"/>
                  <a:gd name="T93" fmla="*/ 124 h 654"/>
                  <a:gd name="T94" fmla="*/ 722 w 1100"/>
                  <a:gd name="T95" fmla="*/ 144 h 654"/>
                  <a:gd name="T96" fmla="*/ 712 w 1100"/>
                  <a:gd name="T97" fmla="*/ 150 h 654"/>
                  <a:gd name="T98" fmla="*/ 688 w 1100"/>
                  <a:gd name="T99" fmla="*/ 186 h 654"/>
                  <a:gd name="T100" fmla="*/ 604 w 1100"/>
                  <a:gd name="T101" fmla="*/ 274 h 654"/>
                  <a:gd name="T102" fmla="*/ 624 w 1100"/>
                  <a:gd name="T103" fmla="*/ 320 h 654"/>
                  <a:gd name="T104" fmla="*/ 692 w 1100"/>
                  <a:gd name="T105" fmla="*/ 364 h 654"/>
                  <a:gd name="T106" fmla="*/ 750 w 1100"/>
                  <a:gd name="T107" fmla="*/ 382 h 654"/>
                  <a:gd name="T108" fmla="*/ 754 w 1100"/>
                  <a:gd name="T109" fmla="*/ 462 h 654"/>
                  <a:gd name="T110" fmla="*/ 788 w 1100"/>
                  <a:gd name="T111" fmla="*/ 460 h 654"/>
                  <a:gd name="T112" fmla="*/ 806 w 1100"/>
                  <a:gd name="T113" fmla="*/ 380 h 654"/>
                  <a:gd name="T114" fmla="*/ 822 w 1100"/>
                  <a:gd name="T115" fmla="*/ 296 h 654"/>
                  <a:gd name="T116" fmla="*/ 840 w 1100"/>
                  <a:gd name="T117" fmla="*/ 216 h 654"/>
                  <a:gd name="T118" fmla="*/ 902 w 1100"/>
                  <a:gd name="T119" fmla="*/ 224 h 654"/>
                  <a:gd name="T120" fmla="*/ 936 w 1100"/>
                  <a:gd name="T121" fmla="*/ 270 h 654"/>
                  <a:gd name="T122" fmla="*/ 986 w 1100"/>
                  <a:gd name="T123" fmla="*/ 30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0" h="654">
                    <a:moveTo>
                      <a:pt x="1004" y="272"/>
                    </a:moveTo>
                    <a:lnTo>
                      <a:pt x="1004" y="272"/>
                    </a:lnTo>
                    <a:lnTo>
                      <a:pt x="1004" y="272"/>
                    </a:lnTo>
                    <a:lnTo>
                      <a:pt x="1006" y="272"/>
                    </a:lnTo>
                    <a:lnTo>
                      <a:pt x="1006" y="272"/>
                    </a:lnTo>
                    <a:lnTo>
                      <a:pt x="1006" y="272"/>
                    </a:lnTo>
                    <a:lnTo>
                      <a:pt x="1008" y="274"/>
                    </a:lnTo>
                    <a:lnTo>
                      <a:pt x="1008" y="276"/>
                    </a:lnTo>
                    <a:lnTo>
                      <a:pt x="1010" y="278"/>
                    </a:lnTo>
                    <a:lnTo>
                      <a:pt x="1010" y="280"/>
                    </a:lnTo>
                    <a:lnTo>
                      <a:pt x="1012" y="284"/>
                    </a:lnTo>
                    <a:lnTo>
                      <a:pt x="1012" y="284"/>
                    </a:lnTo>
                    <a:lnTo>
                      <a:pt x="1012" y="286"/>
                    </a:lnTo>
                    <a:lnTo>
                      <a:pt x="1012" y="288"/>
                    </a:lnTo>
                    <a:lnTo>
                      <a:pt x="1012" y="294"/>
                    </a:lnTo>
                    <a:lnTo>
                      <a:pt x="1012" y="296"/>
                    </a:lnTo>
                    <a:lnTo>
                      <a:pt x="1014" y="298"/>
                    </a:lnTo>
                    <a:lnTo>
                      <a:pt x="1014" y="300"/>
                    </a:lnTo>
                    <a:lnTo>
                      <a:pt x="1014" y="302"/>
                    </a:lnTo>
                    <a:lnTo>
                      <a:pt x="1014" y="302"/>
                    </a:lnTo>
                    <a:lnTo>
                      <a:pt x="1016" y="302"/>
                    </a:lnTo>
                    <a:lnTo>
                      <a:pt x="1016" y="302"/>
                    </a:lnTo>
                    <a:lnTo>
                      <a:pt x="1016" y="304"/>
                    </a:lnTo>
                    <a:lnTo>
                      <a:pt x="1018" y="304"/>
                    </a:lnTo>
                    <a:lnTo>
                      <a:pt x="1020" y="302"/>
                    </a:lnTo>
                    <a:lnTo>
                      <a:pt x="1022" y="302"/>
                    </a:lnTo>
                    <a:lnTo>
                      <a:pt x="1022" y="302"/>
                    </a:lnTo>
                    <a:lnTo>
                      <a:pt x="1024" y="302"/>
                    </a:lnTo>
                    <a:lnTo>
                      <a:pt x="1026" y="302"/>
                    </a:lnTo>
                    <a:lnTo>
                      <a:pt x="1026" y="302"/>
                    </a:lnTo>
                    <a:lnTo>
                      <a:pt x="1026" y="302"/>
                    </a:lnTo>
                    <a:lnTo>
                      <a:pt x="1028" y="304"/>
                    </a:lnTo>
                    <a:lnTo>
                      <a:pt x="1028" y="304"/>
                    </a:lnTo>
                    <a:lnTo>
                      <a:pt x="1028" y="304"/>
                    </a:lnTo>
                    <a:lnTo>
                      <a:pt x="1028" y="306"/>
                    </a:lnTo>
                    <a:lnTo>
                      <a:pt x="1028" y="308"/>
                    </a:lnTo>
                    <a:lnTo>
                      <a:pt x="1028" y="310"/>
                    </a:lnTo>
                    <a:lnTo>
                      <a:pt x="1028" y="312"/>
                    </a:lnTo>
                    <a:lnTo>
                      <a:pt x="1028" y="316"/>
                    </a:lnTo>
                    <a:lnTo>
                      <a:pt x="1028" y="320"/>
                    </a:lnTo>
                    <a:lnTo>
                      <a:pt x="1028" y="322"/>
                    </a:lnTo>
                    <a:lnTo>
                      <a:pt x="1028" y="324"/>
                    </a:lnTo>
                    <a:lnTo>
                      <a:pt x="1028" y="324"/>
                    </a:lnTo>
                    <a:lnTo>
                      <a:pt x="1030" y="326"/>
                    </a:lnTo>
                    <a:lnTo>
                      <a:pt x="1030" y="328"/>
                    </a:lnTo>
                    <a:lnTo>
                      <a:pt x="1030" y="328"/>
                    </a:lnTo>
                    <a:lnTo>
                      <a:pt x="1030" y="328"/>
                    </a:lnTo>
                    <a:lnTo>
                      <a:pt x="1030" y="328"/>
                    </a:lnTo>
                    <a:lnTo>
                      <a:pt x="1032" y="328"/>
                    </a:lnTo>
                    <a:lnTo>
                      <a:pt x="1032" y="328"/>
                    </a:lnTo>
                    <a:lnTo>
                      <a:pt x="1034" y="328"/>
                    </a:lnTo>
                    <a:lnTo>
                      <a:pt x="1034" y="328"/>
                    </a:lnTo>
                    <a:lnTo>
                      <a:pt x="1036" y="326"/>
                    </a:lnTo>
                    <a:lnTo>
                      <a:pt x="1036" y="326"/>
                    </a:lnTo>
                    <a:lnTo>
                      <a:pt x="1038" y="326"/>
                    </a:lnTo>
                    <a:lnTo>
                      <a:pt x="1038" y="326"/>
                    </a:lnTo>
                    <a:lnTo>
                      <a:pt x="1038" y="326"/>
                    </a:lnTo>
                    <a:lnTo>
                      <a:pt x="1038" y="328"/>
                    </a:lnTo>
                    <a:lnTo>
                      <a:pt x="1038" y="328"/>
                    </a:lnTo>
                    <a:lnTo>
                      <a:pt x="1040" y="328"/>
                    </a:lnTo>
                    <a:lnTo>
                      <a:pt x="1040" y="330"/>
                    </a:lnTo>
                    <a:lnTo>
                      <a:pt x="1040" y="332"/>
                    </a:lnTo>
                    <a:lnTo>
                      <a:pt x="1040" y="334"/>
                    </a:lnTo>
                    <a:lnTo>
                      <a:pt x="1040" y="336"/>
                    </a:lnTo>
                    <a:lnTo>
                      <a:pt x="1038" y="336"/>
                    </a:lnTo>
                    <a:lnTo>
                      <a:pt x="1038" y="338"/>
                    </a:lnTo>
                    <a:lnTo>
                      <a:pt x="1038" y="338"/>
                    </a:lnTo>
                    <a:lnTo>
                      <a:pt x="1036" y="340"/>
                    </a:lnTo>
                    <a:lnTo>
                      <a:pt x="1034" y="340"/>
                    </a:lnTo>
                    <a:lnTo>
                      <a:pt x="1034" y="342"/>
                    </a:lnTo>
                    <a:lnTo>
                      <a:pt x="1032" y="342"/>
                    </a:lnTo>
                    <a:lnTo>
                      <a:pt x="1032" y="342"/>
                    </a:lnTo>
                    <a:lnTo>
                      <a:pt x="1030" y="342"/>
                    </a:lnTo>
                    <a:lnTo>
                      <a:pt x="1030" y="344"/>
                    </a:lnTo>
                    <a:lnTo>
                      <a:pt x="1030" y="346"/>
                    </a:lnTo>
                    <a:lnTo>
                      <a:pt x="1030" y="346"/>
                    </a:lnTo>
                    <a:lnTo>
                      <a:pt x="1030" y="348"/>
                    </a:lnTo>
                    <a:lnTo>
                      <a:pt x="1030" y="350"/>
                    </a:lnTo>
                    <a:lnTo>
                      <a:pt x="1030" y="352"/>
                    </a:lnTo>
                    <a:lnTo>
                      <a:pt x="1032" y="352"/>
                    </a:lnTo>
                    <a:lnTo>
                      <a:pt x="1032" y="352"/>
                    </a:lnTo>
                    <a:lnTo>
                      <a:pt x="1032" y="354"/>
                    </a:lnTo>
                    <a:lnTo>
                      <a:pt x="1032" y="354"/>
                    </a:lnTo>
                    <a:lnTo>
                      <a:pt x="1034" y="354"/>
                    </a:lnTo>
                    <a:lnTo>
                      <a:pt x="1036" y="354"/>
                    </a:lnTo>
                    <a:lnTo>
                      <a:pt x="1036" y="354"/>
                    </a:lnTo>
                    <a:lnTo>
                      <a:pt x="1038" y="354"/>
                    </a:lnTo>
                    <a:lnTo>
                      <a:pt x="1040" y="354"/>
                    </a:lnTo>
                    <a:lnTo>
                      <a:pt x="1042" y="356"/>
                    </a:lnTo>
                    <a:lnTo>
                      <a:pt x="1042" y="356"/>
                    </a:lnTo>
                    <a:lnTo>
                      <a:pt x="1042" y="356"/>
                    </a:lnTo>
                    <a:lnTo>
                      <a:pt x="1042" y="356"/>
                    </a:lnTo>
                    <a:lnTo>
                      <a:pt x="1044" y="358"/>
                    </a:lnTo>
                    <a:lnTo>
                      <a:pt x="1044" y="360"/>
                    </a:lnTo>
                    <a:lnTo>
                      <a:pt x="1044" y="360"/>
                    </a:lnTo>
                    <a:lnTo>
                      <a:pt x="1044" y="364"/>
                    </a:lnTo>
                    <a:lnTo>
                      <a:pt x="1044" y="368"/>
                    </a:lnTo>
                    <a:lnTo>
                      <a:pt x="1044" y="372"/>
                    </a:lnTo>
                    <a:lnTo>
                      <a:pt x="1044" y="374"/>
                    </a:lnTo>
                    <a:lnTo>
                      <a:pt x="1044" y="374"/>
                    </a:lnTo>
                    <a:lnTo>
                      <a:pt x="1044" y="376"/>
                    </a:lnTo>
                    <a:lnTo>
                      <a:pt x="1046" y="378"/>
                    </a:lnTo>
                    <a:lnTo>
                      <a:pt x="1046" y="378"/>
                    </a:lnTo>
                    <a:lnTo>
                      <a:pt x="1046" y="380"/>
                    </a:lnTo>
                    <a:lnTo>
                      <a:pt x="1048" y="380"/>
                    </a:lnTo>
                    <a:lnTo>
                      <a:pt x="1048" y="380"/>
                    </a:lnTo>
                    <a:lnTo>
                      <a:pt x="1050" y="380"/>
                    </a:lnTo>
                    <a:lnTo>
                      <a:pt x="1052" y="380"/>
                    </a:lnTo>
                    <a:lnTo>
                      <a:pt x="1054" y="380"/>
                    </a:lnTo>
                    <a:lnTo>
                      <a:pt x="1056" y="378"/>
                    </a:lnTo>
                    <a:lnTo>
                      <a:pt x="1060" y="376"/>
                    </a:lnTo>
                    <a:lnTo>
                      <a:pt x="1060" y="376"/>
                    </a:lnTo>
                    <a:lnTo>
                      <a:pt x="1062" y="376"/>
                    </a:lnTo>
                    <a:lnTo>
                      <a:pt x="1064" y="376"/>
                    </a:lnTo>
                    <a:lnTo>
                      <a:pt x="1064" y="376"/>
                    </a:lnTo>
                    <a:lnTo>
                      <a:pt x="1066" y="376"/>
                    </a:lnTo>
                    <a:lnTo>
                      <a:pt x="1066" y="378"/>
                    </a:lnTo>
                    <a:lnTo>
                      <a:pt x="1066" y="378"/>
                    </a:lnTo>
                    <a:lnTo>
                      <a:pt x="1066" y="378"/>
                    </a:lnTo>
                    <a:lnTo>
                      <a:pt x="1066" y="378"/>
                    </a:lnTo>
                    <a:lnTo>
                      <a:pt x="1066" y="380"/>
                    </a:lnTo>
                    <a:lnTo>
                      <a:pt x="1066" y="380"/>
                    </a:lnTo>
                    <a:lnTo>
                      <a:pt x="1064" y="382"/>
                    </a:lnTo>
                    <a:lnTo>
                      <a:pt x="1064" y="384"/>
                    </a:lnTo>
                    <a:lnTo>
                      <a:pt x="1064" y="384"/>
                    </a:lnTo>
                    <a:lnTo>
                      <a:pt x="1064" y="386"/>
                    </a:lnTo>
                    <a:lnTo>
                      <a:pt x="1062" y="386"/>
                    </a:lnTo>
                    <a:lnTo>
                      <a:pt x="1064" y="386"/>
                    </a:lnTo>
                    <a:lnTo>
                      <a:pt x="1064" y="388"/>
                    </a:lnTo>
                    <a:lnTo>
                      <a:pt x="1064" y="388"/>
                    </a:lnTo>
                    <a:lnTo>
                      <a:pt x="1064" y="388"/>
                    </a:lnTo>
                    <a:lnTo>
                      <a:pt x="1066" y="388"/>
                    </a:lnTo>
                    <a:lnTo>
                      <a:pt x="1066" y="388"/>
                    </a:lnTo>
                    <a:lnTo>
                      <a:pt x="1068" y="386"/>
                    </a:lnTo>
                    <a:lnTo>
                      <a:pt x="1072" y="386"/>
                    </a:lnTo>
                    <a:lnTo>
                      <a:pt x="1074" y="384"/>
                    </a:lnTo>
                    <a:lnTo>
                      <a:pt x="1076" y="384"/>
                    </a:lnTo>
                    <a:lnTo>
                      <a:pt x="1076" y="384"/>
                    </a:lnTo>
                    <a:lnTo>
                      <a:pt x="1078" y="384"/>
                    </a:lnTo>
                    <a:lnTo>
                      <a:pt x="1078" y="384"/>
                    </a:lnTo>
                    <a:lnTo>
                      <a:pt x="1078" y="384"/>
                    </a:lnTo>
                    <a:lnTo>
                      <a:pt x="1078" y="386"/>
                    </a:lnTo>
                    <a:lnTo>
                      <a:pt x="1078" y="386"/>
                    </a:lnTo>
                    <a:lnTo>
                      <a:pt x="1078" y="386"/>
                    </a:lnTo>
                    <a:lnTo>
                      <a:pt x="1078" y="388"/>
                    </a:lnTo>
                    <a:lnTo>
                      <a:pt x="1078" y="388"/>
                    </a:lnTo>
                    <a:lnTo>
                      <a:pt x="1076" y="390"/>
                    </a:lnTo>
                    <a:lnTo>
                      <a:pt x="1076" y="392"/>
                    </a:lnTo>
                    <a:lnTo>
                      <a:pt x="1072" y="396"/>
                    </a:lnTo>
                    <a:lnTo>
                      <a:pt x="1070" y="396"/>
                    </a:lnTo>
                    <a:lnTo>
                      <a:pt x="1068" y="398"/>
                    </a:lnTo>
                    <a:lnTo>
                      <a:pt x="1068" y="398"/>
                    </a:lnTo>
                    <a:lnTo>
                      <a:pt x="1068" y="400"/>
                    </a:lnTo>
                    <a:lnTo>
                      <a:pt x="1068" y="400"/>
                    </a:lnTo>
                    <a:lnTo>
                      <a:pt x="1066" y="404"/>
                    </a:lnTo>
                    <a:lnTo>
                      <a:pt x="1066" y="406"/>
                    </a:lnTo>
                    <a:lnTo>
                      <a:pt x="1066" y="406"/>
                    </a:lnTo>
                    <a:lnTo>
                      <a:pt x="1066" y="408"/>
                    </a:lnTo>
                    <a:lnTo>
                      <a:pt x="1064" y="408"/>
                    </a:lnTo>
                    <a:lnTo>
                      <a:pt x="1064" y="408"/>
                    </a:lnTo>
                    <a:lnTo>
                      <a:pt x="1062" y="410"/>
                    </a:lnTo>
                    <a:lnTo>
                      <a:pt x="1062" y="410"/>
                    </a:lnTo>
                    <a:lnTo>
                      <a:pt x="1060" y="410"/>
                    </a:lnTo>
                    <a:lnTo>
                      <a:pt x="1056" y="410"/>
                    </a:lnTo>
                    <a:lnTo>
                      <a:pt x="1054" y="410"/>
                    </a:lnTo>
                    <a:lnTo>
                      <a:pt x="1050" y="410"/>
                    </a:lnTo>
                    <a:lnTo>
                      <a:pt x="1048" y="410"/>
                    </a:lnTo>
                    <a:lnTo>
                      <a:pt x="1048" y="412"/>
                    </a:lnTo>
                    <a:lnTo>
                      <a:pt x="1046" y="412"/>
                    </a:lnTo>
                    <a:lnTo>
                      <a:pt x="1046" y="412"/>
                    </a:lnTo>
                    <a:lnTo>
                      <a:pt x="1044" y="412"/>
                    </a:lnTo>
                    <a:lnTo>
                      <a:pt x="1044" y="414"/>
                    </a:lnTo>
                    <a:lnTo>
                      <a:pt x="1044" y="414"/>
                    </a:lnTo>
                    <a:lnTo>
                      <a:pt x="1044" y="414"/>
                    </a:lnTo>
                    <a:lnTo>
                      <a:pt x="1044" y="414"/>
                    </a:lnTo>
                    <a:lnTo>
                      <a:pt x="1044" y="414"/>
                    </a:lnTo>
                    <a:lnTo>
                      <a:pt x="1046" y="416"/>
                    </a:lnTo>
                    <a:lnTo>
                      <a:pt x="1046" y="416"/>
                    </a:lnTo>
                    <a:lnTo>
                      <a:pt x="1048" y="416"/>
                    </a:lnTo>
                    <a:lnTo>
                      <a:pt x="1050" y="418"/>
                    </a:lnTo>
                    <a:lnTo>
                      <a:pt x="1050" y="418"/>
                    </a:lnTo>
                    <a:lnTo>
                      <a:pt x="1052" y="418"/>
                    </a:lnTo>
                    <a:lnTo>
                      <a:pt x="1054" y="418"/>
                    </a:lnTo>
                    <a:lnTo>
                      <a:pt x="1054" y="418"/>
                    </a:lnTo>
                    <a:lnTo>
                      <a:pt x="1056" y="418"/>
                    </a:lnTo>
                    <a:lnTo>
                      <a:pt x="1058" y="418"/>
                    </a:lnTo>
                    <a:lnTo>
                      <a:pt x="1060" y="416"/>
                    </a:lnTo>
                    <a:lnTo>
                      <a:pt x="1064" y="414"/>
                    </a:lnTo>
                    <a:lnTo>
                      <a:pt x="1068" y="414"/>
                    </a:lnTo>
                    <a:lnTo>
                      <a:pt x="1070" y="412"/>
                    </a:lnTo>
                    <a:lnTo>
                      <a:pt x="1072" y="412"/>
                    </a:lnTo>
                    <a:lnTo>
                      <a:pt x="1076" y="410"/>
                    </a:lnTo>
                    <a:lnTo>
                      <a:pt x="1078" y="408"/>
                    </a:lnTo>
                    <a:lnTo>
                      <a:pt x="1078" y="408"/>
                    </a:lnTo>
                    <a:lnTo>
                      <a:pt x="1080" y="406"/>
                    </a:lnTo>
                    <a:lnTo>
                      <a:pt x="1082" y="406"/>
                    </a:lnTo>
                    <a:lnTo>
                      <a:pt x="1084" y="406"/>
                    </a:lnTo>
                    <a:lnTo>
                      <a:pt x="1086" y="406"/>
                    </a:lnTo>
                    <a:lnTo>
                      <a:pt x="1088" y="406"/>
                    </a:lnTo>
                    <a:lnTo>
                      <a:pt x="1090" y="406"/>
                    </a:lnTo>
                    <a:lnTo>
                      <a:pt x="1092" y="406"/>
                    </a:lnTo>
                    <a:lnTo>
                      <a:pt x="1094" y="406"/>
                    </a:lnTo>
                    <a:lnTo>
                      <a:pt x="1094" y="406"/>
                    </a:lnTo>
                    <a:lnTo>
                      <a:pt x="1096" y="406"/>
                    </a:lnTo>
                    <a:lnTo>
                      <a:pt x="1096" y="408"/>
                    </a:lnTo>
                    <a:lnTo>
                      <a:pt x="1096" y="408"/>
                    </a:lnTo>
                    <a:lnTo>
                      <a:pt x="1096" y="408"/>
                    </a:lnTo>
                    <a:lnTo>
                      <a:pt x="1098" y="410"/>
                    </a:lnTo>
                    <a:lnTo>
                      <a:pt x="1098" y="412"/>
                    </a:lnTo>
                    <a:lnTo>
                      <a:pt x="1098" y="414"/>
                    </a:lnTo>
                    <a:lnTo>
                      <a:pt x="1098" y="416"/>
                    </a:lnTo>
                    <a:lnTo>
                      <a:pt x="1098" y="420"/>
                    </a:lnTo>
                    <a:lnTo>
                      <a:pt x="1098" y="422"/>
                    </a:lnTo>
                    <a:lnTo>
                      <a:pt x="1098" y="424"/>
                    </a:lnTo>
                    <a:lnTo>
                      <a:pt x="1098" y="428"/>
                    </a:lnTo>
                    <a:lnTo>
                      <a:pt x="1098" y="434"/>
                    </a:lnTo>
                    <a:lnTo>
                      <a:pt x="1098" y="438"/>
                    </a:lnTo>
                    <a:lnTo>
                      <a:pt x="1098" y="440"/>
                    </a:lnTo>
                    <a:lnTo>
                      <a:pt x="1100" y="442"/>
                    </a:lnTo>
                    <a:lnTo>
                      <a:pt x="1100" y="446"/>
                    </a:lnTo>
                    <a:lnTo>
                      <a:pt x="1100" y="448"/>
                    </a:lnTo>
                    <a:lnTo>
                      <a:pt x="1100" y="450"/>
                    </a:lnTo>
                    <a:lnTo>
                      <a:pt x="1100" y="452"/>
                    </a:lnTo>
                    <a:lnTo>
                      <a:pt x="1100" y="452"/>
                    </a:lnTo>
                    <a:lnTo>
                      <a:pt x="1100" y="454"/>
                    </a:lnTo>
                    <a:lnTo>
                      <a:pt x="1098" y="454"/>
                    </a:lnTo>
                    <a:lnTo>
                      <a:pt x="1098" y="456"/>
                    </a:lnTo>
                    <a:lnTo>
                      <a:pt x="1098" y="456"/>
                    </a:lnTo>
                    <a:lnTo>
                      <a:pt x="1098" y="456"/>
                    </a:lnTo>
                    <a:lnTo>
                      <a:pt x="1096" y="458"/>
                    </a:lnTo>
                    <a:lnTo>
                      <a:pt x="1092" y="458"/>
                    </a:lnTo>
                    <a:lnTo>
                      <a:pt x="1090" y="458"/>
                    </a:lnTo>
                    <a:lnTo>
                      <a:pt x="1088" y="460"/>
                    </a:lnTo>
                    <a:lnTo>
                      <a:pt x="1086" y="460"/>
                    </a:lnTo>
                    <a:lnTo>
                      <a:pt x="1082" y="460"/>
                    </a:lnTo>
                    <a:lnTo>
                      <a:pt x="1080" y="460"/>
                    </a:lnTo>
                    <a:lnTo>
                      <a:pt x="1078" y="460"/>
                    </a:lnTo>
                    <a:lnTo>
                      <a:pt x="1074" y="460"/>
                    </a:lnTo>
                    <a:lnTo>
                      <a:pt x="1072" y="458"/>
                    </a:lnTo>
                    <a:lnTo>
                      <a:pt x="1070" y="458"/>
                    </a:lnTo>
                    <a:lnTo>
                      <a:pt x="1068" y="458"/>
                    </a:lnTo>
                    <a:lnTo>
                      <a:pt x="1066" y="458"/>
                    </a:lnTo>
                    <a:lnTo>
                      <a:pt x="1066" y="458"/>
                    </a:lnTo>
                    <a:lnTo>
                      <a:pt x="1064" y="460"/>
                    </a:lnTo>
                    <a:lnTo>
                      <a:pt x="1064" y="460"/>
                    </a:lnTo>
                    <a:lnTo>
                      <a:pt x="1062" y="462"/>
                    </a:lnTo>
                    <a:lnTo>
                      <a:pt x="1060" y="462"/>
                    </a:lnTo>
                    <a:lnTo>
                      <a:pt x="1058" y="464"/>
                    </a:lnTo>
                    <a:lnTo>
                      <a:pt x="1056" y="468"/>
                    </a:lnTo>
                    <a:lnTo>
                      <a:pt x="1054" y="470"/>
                    </a:lnTo>
                    <a:lnTo>
                      <a:pt x="1050" y="472"/>
                    </a:lnTo>
                    <a:lnTo>
                      <a:pt x="1050" y="474"/>
                    </a:lnTo>
                    <a:lnTo>
                      <a:pt x="1048" y="474"/>
                    </a:lnTo>
                    <a:lnTo>
                      <a:pt x="1046" y="476"/>
                    </a:lnTo>
                    <a:lnTo>
                      <a:pt x="1046" y="476"/>
                    </a:lnTo>
                    <a:lnTo>
                      <a:pt x="1044" y="478"/>
                    </a:lnTo>
                    <a:lnTo>
                      <a:pt x="1042" y="478"/>
                    </a:lnTo>
                    <a:lnTo>
                      <a:pt x="1040" y="478"/>
                    </a:lnTo>
                    <a:lnTo>
                      <a:pt x="1038" y="478"/>
                    </a:lnTo>
                    <a:lnTo>
                      <a:pt x="1034" y="480"/>
                    </a:lnTo>
                    <a:lnTo>
                      <a:pt x="1028" y="480"/>
                    </a:lnTo>
                    <a:lnTo>
                      <a:pt x="1024" y="480"/>
                    </a:lnTo>
                    <a:lnTo>
                      <a:pt x="1020" y="480"/>
                    </a:lnTo>
                    <a:lnTo>
                      <a:pt x="1012" y="480"/>
                    </a:lnTo>
                    <a:lnTo>
                      <a:pt x="1004" y="480"/>
                    </a:lnTo>
                    <a:lnTo>
                      <a:pt x="994" y="480"/>
                    </a:lnTo>
                    <a:lnTo>
                      <a:pt x="984" y="480"/>
                    </a:lnTo>
                    <a:lnTo>
                      <a:pt x="980" y="480"/>
                    </a:lnTo>
                    <a:lnTo>
                      <a:pt x="976" y="480"/>
                    </a:lnTo>
                    <a:lnTo>
                      <a:pt x="974" y="480"/>
                    </a:lnTo>
                    <a:lnTo>
                      <a:pt x="972" y="480"/>
                    </a:lnTo>
                    <a:lnTo>
                      <a:pt x="968" y="478"/>
                    </a:lnTo>
                    <a:lnTo>
                      <a:pt x="966" y="478"/>
                    </a:lnTo>
                    <a:lnTo>
                      <a:pt x="962" y="478"/>
                    </a:lnTo>
                    <a:lnTo>
                      <a:pt x="960" y="478"/>
                    </a:lnTo>
                    <a:lnTo>
                      <a:pt x="960" y="478"/>
                    </a:lnTo>
                    <a:lnTo>
                      <a:pt x="958" y="478"/>
                    </a:lnTo>
                    <a:lnTo>
                      <a:pt x="958" y="478"/>
                    </a:lnTo>
                    <a:lnTo>
                      <a:pt x="958" y="478"/>
                    </a:lnTo>
                    <a:lnTo>
                      <a:pt x="956" y="480"/>
                    </a:lnTo>
                    <a:lnTo>
                      <a:pt x="954" y="482"/>
                    </a:lnTo>
                    <a:lnTo>
                      <a:pt x="952" y="484"/>
                    </a:lnTo>
                    <a:lnTo>
                      <a:pt x="950" y="486"/>
                    </a:lnTo>
                    <a:lnTo>
                      <a:pt x="948" y="488"/>
                    </a:lnTo>
                    <a:lnTo>
                      <a:pt x="946" y="490"/>
                    </a:lnTo>
                    <a:lnTo>
                      <a:pt x="944" y="490"/>
                    </a:lnTo>
                    <a:lnTo>
                      <a:pt x="942" y="492"/>
                    </a:lnTo>
                    <a:lnTo>
                      <a:pt x="936" y="494"/>
                    </a:lnTo>
                    <a:lnTo>
                      <a:pt x="934" y="494"/>
                    </a:lnTo>
                    <a:lnTo>
                      <a:pt x="932" y="496"/>
                    </a:lnTo>
                    <a:lnTo>
                      <a:pt x="930" y="496"/>
                    </a:lnTo>
                    <a:lnTo>
                      <a:pt x="928" y="498"/>
                    </a:lnTo>
                    <a:lnTo>
                      <a:pt x="922" y="502"/>
                    </a:lnTo>
                    <a:lnTo>
                      <a:pt x="918" y="506"/>
                    </a:lnTo>
                    <a:lnTo>
                      <a:pt x="914" y="508"/>
                    </a:lnTo>
                    <a:lnTo>
                      <a:pt x="914" y="510"/>
                    </a:lnTo>
                    <a:lnTo>
                      <a:pt x="912" y="512"/>
                    </a:lnTo>
                    <a:lnTo>
                      <a:pt x="910" y="514"/>
                    </a:lnTo>
                    <a:lnTo>
                      <a:pt x="910" y="516"/>
                    </a:lnTo>
                    <a:lnTo>
                      <a:pt x="910" y="516"/>
                    </a:lnTo>
                    <a:lnTo>
                      <a:pt x="908" y="518"/>
                    </a:lnTo>
                    <a:lnTo>
                      <a:pt x="908" y="518"/>
                    </a:lnTo>
                    <a:lnTo>
                      <a:pt x="910" y="520"/>
                    </a:lnTo>
                    <a:lnTo>
                      <a:pt x="910" y="520"/>
                    </a:lnTo>
                    <a:lnTo>
                      <a:pt x="910" y="520"/>
                    </a:lnTo>
                    <a:lnTo>
                      <a:pt x="910" y="522"/>
                    </a:lnTo>
                    <a:lnTo>
                      <a:pt x="910" y="522"/>
                    </a:lnTo>
                    <a:lnTo>
                      <a:pt x="912" y="522"/>
                    </a:lnTo>
                    <a:lnTo>
                      <a:pt x="912" y="522"/>
                    </a:lnTo>
                    <a:lnTo>
                      <a:pt x="912" y="522"/>
                    </a:lnTo>
                    <a:lnTo>
                      <a:pt x="914" y="522"/>
                    </a:lnTo>
                    <a:lnTo>
                      <a:pt x="916" y="522"/>
                    </a:lnTo>
                    <a:lnTo>
                      <a:pt x="918" y="522"/>
                    </a:lnTo>
                    <a:lnTo>
                      <a:pt x="920" y="520"/>
                    </a:lnTo>
                    <a:lnTo>
                      <a:pt x="922" y="520"/>
                    </a:lnTo>
                    <a:lnTo>
                      <a:pt x="924" y="518"/>
                    </a:lnTo>
                    <a:lnTo>
                      <a:pt x="928" y="516"/>
                    </a:lnTo>
                    <a:lnTo>
                      <a:pt x="932" y="512"/>
                    </a:lnTo>
                    <a:lnTo>
                      <a:pt x="936" y="510"/>
                    </a:lnTo>
                    <a:lnTo>
                      <a:pt x="938" y="508"/>
                    </a:lnTo>
                    <a:lnTo>
                      <a:pt x="940" y="508"/>
                    </a:lnTo>
                    <a:lnTo>
                      <a:pt x="942" y="506"/>
                    </a:lnTo>
                    <a:lnTo>
                      <a:pt x="944" y="506"/>
                    </a:lnTo>
                    <a:lnTo>
                      <a:pt x="948" y="502"/>
                    </a:lnTo>
                    <a:lnTo>
                      <a:pt x="950" y="502"/>
                    </a:lnTo>
                    <a:lnTo>
                      <a:pt x="954" y="500"/>
                    </a:lnTo>
                    <a:lnTo>
                      <a:pt x="954" y="500"/>
                    </a:lnTo>
                    <a:lnTo>
                      <a:pt x="956" y="500"/>
                    </a:lnTo>
                    <a:lnTo>
                      <a:pt x="956" y="500"/>
                    </a:lnTo>
                    <a:lnTo>
                      <a:pt x="958" y="500"/>
                    </a:lnTo>
                    <a:lnTo>
                      <a:pt x="960" y="500"/>
                    </a:lnTo>
                    <a:lnTo>
                      <a:pt x="962" y="500"/>
                    </a:lnTo>
                    <a:lnTo>
                      <a:pt x="966" y="502"/>
                    </a:lnTo>
                    <a:lnTo>
                      <a:pt x="968" y="502"/>
                    </a:lnTo>
                    <a:lnTo>
                      <a:pt x="970" y="504"/>
                    </a:lnTo>
                    <a:lnTo>
                      <a:pt x="972" y="504"/>
                    </a:lnTo>
                    <a:lnTo>
                      <a:pt x="972" y="506"/>
                    </a:lnTo>
                    <a:lnTo>
                      <a:pt x="974" y="506"/>
                    </a:lnTo>
                    <a:lnTo>
                      <a:pt x="974" y="508"/>
                    </a:lnTo>
                    <a:lnTo>
                      <a:pt x="974" y="508"/>
                    </a:lnTo>
                    <a:lnTo>
                      <a:pt x="976" y="510"/>
                    </a:lnTo>
                    <a:lnTo>
                      <a:pt x="976" y="510"/>
                    </a:lnTo>
                    <a:lnTo>
                      <a:pt x="974" y="512"/>
                    </a:lnTo>
                    <a:lnTo>
                      <a:pt x="974" y="512"/>
                    </a:lnTo>
                    <a:lnTo>
                      <a:pt x="974" y="514"/>
                    </a:lnTo>
                    <a:lnTo>
                      <a:pt x="972" y="514"/>
                    </a:lnTo>
                    <a:lnTo>
                      <a:pt x="972" y="516"/>
                    </a:lnTo>
                    <a:lnTo>
                      <a:pt x="970" y="518"/>
                    </a:lnTo>
                    <a:lnTo>
                      <a:pt x="968" y="520"/>
                    </a:lnTo>
                    <a:lnTo>
                      <a:pt x="966" y="522"/>
                    </a:lnTo>
                    <a:lnTo>
                      <a:pt x="964" y="524"/>
                    </a:lnTo>
                    <a:lnTo>
                      <a:pt x="964" y="524"/>
                    </a:lnTo>
                    <a:lnTo>
                      <a:pt x="964" y="526"/>
                    </a:lnTo>
                    <a:lnTo>
                      <a:pt x="964" y="526"/>
                    </a:lnTo>
                    <a:lnTo>
                      <a:pt x="964" y="528"/>
                    </a:lnTo>
                    <a:lnTo>
                      <a:pt x="964" y="530"/>
                    </a:lnTo>
                    <a:lnTo>
                      <a:pt x="966" y="530"/>
                    </a:lnTo>
                    <a:lnTo>
                      <a:pt x="966" y="532"/>
                    </a:lnTo>
                    <a:lnTo>
                      <a:pt x="966" y="532"/>
                    </a:lnTo>
                    <a:lnTo>
                      <a:pt x="968" y="534"/>
                    </a:lnTo>
                    <a:lnTo>
                      <a:pt x="970" y="536"/>
                    </a:lnTo>
                    <a:lnTo>
                      <a:pt x="974" y="538"/>
                    </a:lnTo>
                    <a:lnTo>
                      <a:pt x="976" y="542"/>
                    </a:lnTo>
                    <a:lnTo>
                      <a:pt x="980" y="544"/>
                    </a:lnTo>
                    <a:lnTo>
                      <a:pt x="982" y="546"/>
                    </a:lnTo>
                    <a:lnTo>
                      <a:pt x="984" y="546"/>
                    </a:lnTo>
                    <a:lnTo>
                      <a:pt x="988" y="548"/>
                    </a:lnTo>
                    <a:lnTo>
                      <a:pt x="990" y="548"/>
                    </a:lnTo>
                    <a:lnTo>
                      <a:pt x="996" y="550"/>
                    </a:lnTo>
                    <a:lnTo>
                      <a:pt x="1004" y="552"/>
                    </a:lnTo>
                    <a:lnTo>
                      <a:pt x="1006" y="554"/>
                    </a:lnTo>
                    <a:lnTo>
                      <a:pt x="1010" y="556"/>
                    </a:lnTo>
                    <a:lnTo>
                      <a:pt x="1012" y="556"/>
                    </a:lnTo>
                    <a:lnTo>
                      <a:pt x="1016" y="558"/>
                    </a:lnTo>
                    <a:lnTo>
                      <a:pt x="1016" y="558"/>
                    </a:lnTo>
                    <a:lnTo>
                      <a:pt x="1018" y="560"/>
                    </a:lnTo>
                    <a:lnTo>
                      <a:pt x="1018" y="560"/>
                    </a:lnTo>
                    <a:lnTo>
                      <a:pt x="1020" y="560"/>
                    </a:lnTo>
                    <a:lnTo>
                      <a:pt x="1020" y="562"/>
                    </a:lnTo>
                    <a:lnTo>
                      <a:pt x="1020" y="562"/>
                    </a:lnTo>
                    <a:lnTo>
                      <a:pt x="1020" y="564"/>
                    </a:lnTo>
                    <a:lnTo>
                      <a:pt x="1020" y="564"/>
                    </a:lnTo>
                    <a:lnTo>
                      <a:pt x="1020" y="566"/>
                    </a:lnTo>
                    <a:lnTo>
                      <a:pt x="1020" y="566"/>
                    </a:lnTo>
                    <a:lnTo>
                      <a:pt x="1020" y="568"/>
                    </a:lnTo>
                    <a:lnTo>
                      <a:pt x="1020" y="568"/>
                    </a:lnTo>
                    <a:lnTo>
                      <a:pt x="1018" y="570"/>
                    </a:lnTo>
                    <a:lnTo>
                      <a:pt x="1018" y="570"/>
                    </a:lnTo>
                    <a:lnTo>
                      <a:pt x="1016" y="572"/>
                    </a:lnTo>
                    <a:lnTo>
                      <a:pt x="1014" y="572"/>
                    </a:lnTo>
                    <a:lnTo>
                      <a:pt x="1012" y="574"/>
                    </a:lnTo>
                    <a:lnTo>
                      <a:pt x="1008" y="576"/>
                    </a:lnTo>
                    <a:lnTo>
                      <a:pt x="1006" y="576"/>
                    </a:lnTo>
                    <a:lnTo>
                      <a:pt x="1000" y="578"/>
                    </a:lnTo>
                    <a:lnTo>
                      <a:pt x="994" y="580"/>
                    </a:lnTo>
                    <a:lnTo>
                      <a:pt x="988" y="582"/>
                    </a:lnTo>
                    <a:lnTo>
                      <a:pt x="986" y="584"/>
                    </a:lnTo>
                    <a:lnTo>
                      <a:pt x="984" y="584"/>
                    </a:lnTo>
                    <a:lnTo>
                      <a:pt x="982" y="586"/>
                    </a:lnTo>
                    <a:lnTo>
                      <a:pt x="980" y="588"/>
                    </a:lnTo>
                    <a:lnTo>
                      <a:pt x="976" y="592"/>
                    </a:lnTo>
                    <a:lnTo>
                      <a:pt x="972" y="596"/>
                    </a:lnTo>
                    <a:lnTo>
                      <a:pt x="966" y="600"/>
                    </a:lnTo>
                    <a:lnTo>
                      <a:pt x="964" y="602"/>
                    </a:lnTo>
                    <a:lnTo>
                      <a:pt x="962" y="604"/>
                    </a:lnTo>
                    <a:lnTo>
                      <a:pt x="960" y="604"/>
                    </a:lnTo>
                    <a:lnTo>
                      <a:pt x="958" y="606"/>
                    </a:lnTo>
                    <a:lnTo>
                      <a:pt x="956" y="608"/>
                    </a:lnTo>
                    <a:lnTo>
                      <a:pt x="952" y="608"/>
                    </a:lnTo>
                    <a:lnTo>
                      <a:pt x="952" y="608"/>
                    </a:lnTo>
                    <a:lnTo>
                      <a:pt x="950" y="608"/>
                    </a:lnTo>
                    <a:lnTo>
                      <a:pt x="950" y="608"/>
                    </a:lnTo>
                    <a:lnTo>
                      <a:pt x="948" y="608"/>
                    </a:lnTo>
                    <a:lnTo>
                      <a:pt x="948" y="608"/>
                    </a:lnTo>
                    <a:lnTo>
                      <a:pt x="948" y="608"/>
                    </a:lnTo>
                    <a:lnTo>
                      <a:pt x="946" y="608"/>
                    </a:lnTo>
                    <a:lnTo>
                      <a:pt x="944" y="606"/>
                    </a:lnTo>
                    <a:lnTo>
                      <a:pt x="944" y="606"/>
                    </a:lnTo>
                    <a:lnTo>
                      <a:pt x="942" y="604"/>
                    </a:lnTo>
                    <a:lnTo>
                      <a:pt x="942" y="602"/>
                    </a:lnTo>
                    <a:lnTo>
                      <a:pt x="942" y="602"/>
                    </a:lnTo>
                    <a:lnTo>
                      <a:pt x="942" y="600"/>
                    </a:lnTo>
                    <a:lnTo>
                      <a:pt x="942" y="600"/>
                    </a:lnTo>
                    <a:lnTo>
                      <a:pt x="942" y="598"/>
                    </a:lnTo>
                    <a:lnTo>
                      <a:pt x="942" y="598"/>
                    </a:lnTo>
                    <a:lnTo>
                      <a:pt x="942" y="596"/>
                    </a:lnTo>
                    <a:lnTo>
                      <a:pt x="944" y="594"/>
                    </a:lnTo>
                    <a:lnTo>
                      <a:pt x="944" y="594"/>
                    </a:lnTo>
                    <a:lnTo>
                      <a:pt x="946" y="592"/>
                    </a:lnTo>
                    <a:lnTo>
                      <a:pt x="946" y="590"/>
                    </a:lnTo>
                    <a:lnTo>
                      <a:pt x="948" y="590"/>
                    </a:lnTo>
                    <a:lnTo>
                      <a:pt x="950" y="586"/>
                    </a:lnTo>
                    <a:lnTo>
                      <a:pt x="954" y="584"/>
                    </a:lnTo>
                    <a:lnTo>
                      <a:pt x="958" y="582"/>
                    </a:lnTo>
                    <a:lnTo>
                      <a:pt x="962" y="580"/>
                    </a:lnTo>
                    <a:lnTo>
                      <a:pt x="970" y="574"/>
                    </a:lnTo>
                    <a:lnTo>
                      <a:pt x="972" y="572"/>
                    </a:lnTo>
                    <a:lnTo>
                      <a:pt x="976" y="570"/>
                    </a:lnTo>
                    <a:lnTo>
                      <a:pt x="978" y="568"/>
                    </a:lnTo>
                    <a:lnTo>
                      <a:pt x="980" y="566"/>
                    </a:lnTo>
                    <a:lnTo>
                      <a:pt x="982" y="564"/>
                    </a:lnTo>
                    <a:lnTo>
                      <a:pt x="982" y="564"/>
                    </a:lnTo>
                    <a:lnTo>
                      <a:pt x="984" y="562"/>
                    </a:lnTo>
                    <a:lnTo>
                      <a:pt x="984" y="560"/>
                    </a:lnTo>
                    <a:lnTo>
                      <a:pt x="984" y="560"/>
                    </a:lnTo>
                    <a:lnTo>
                      <a:pt x="984" y="558"/>
                    </a:lnTo>
                    <a:lnTo>
                      <a:pt x="984" y="558"/>
                    </a:lnTo>
                    <a:lnTo>
                      <a:pt x="984" y="558"/>
                    </a:lnTo>
                    <a:lnTo>
                      <a:pt x="984" y="556"/>
                    </a:lnTo>
                    <a:lnTo>
                      <a:pt x="984" y="556"/>
                    </a:lnTo>
                    <a:lnTo>
                      <a:pt x="982" y="554"/>
                    </a:lnTo>
                    <a:lnTo>
                      <a:pt x="982" y="554"/>
                    </a:lnTo>
                    <a:lnTo>
                      <a:pt x="982" y="554"/>
                    </a:lnTo>
                    <a:lnTo>
                      <a:pt x="980" y="552"/>
                    </a:lnTo>
                    <a:lnTo>
                      <a:pt x="978" y="552"/>
                    </a:lnTo>
                    <a:lnTo>
                      <a:pt x="978" y="552"/>
                    </a:lnTo>
                    <a:lnTo>
                      <a:pt x="976" y="552"/>
                    </a:lnTo>
                    <a:lnTo>
                      <a:pt x="974" y="552"/>
                    </a:lnTo>
                    <a:lnTo>
                      <a:pt x="972" y="552"/>
                    </a:lnTo>
                    <a:lnTo>
                      <a:pt x="970" y="552"/>
                    </a:lnTo>
                    <a:lnTo>
                      <a:pt x="968" y="554"/>
                    </a:lnTo>
                    <a:lnTo>
                      <a:pt x="966" y="554"/>
                    </a:lnTo>
                    <a:lnTo>
                      <a:pt x="964" y="556"/>
                    </a:lnTo>
                    <a:lnTo>
                      <a:pt x="962" y="558"/>
                    </a:lnTo>
                    <a:lnTo>
                      <a:pt x="958" y="560"/>
                    </a:lnTo>
                    <a:lnTo>
                      <a:pt x="956" y="562"/>
                    </a:lnTo>
                    <a:lnTo>
                      <a:pt x="952" y="566"/>
                    </a:lnTo>
                    <a:lnTo>
                      <a:pt x="946" y="570"/>
                    </a:lnTo>
                    <a:lnTo>
                      <a:pt x="940" y="576"/>
                    </a:lnTo>
                    <a:lnTo>
                      <a:pt x="936" y="580"/>
                    </a:lnTo>
                    <a:lnTo>
                      <a:pt x="932" y="584"/>
                    </a:lnTo>
                    <a:lnTo>
                      <a:pt x="930" y="584"/>
                    </a:lnTo>
                    <a:lnTo>
                      <a:pt x="928" y="584"/>
                    </a:lnTo>
                    <a:lnTo>
                      <a:pt x="926" y="582"/>
                    </a:lnTo>
                    <a:lnTo>
                      <a:pt x="924" y="582"/>
                    </a:lnTo>
                    <a:lnTo>
                      <a:pt x="924" y="580"/>
                    </a:lnTo>
                    <a:lnTo>
                      <a:pt x="922" y="580"/>
                    </a:lnTo>
                    <a:lnTo>
                      <a:pt x="922" y="580"/>
                    </a:lnTo>
                    <a:lnTo>
                      <a:pt x="922" y="578"/>
                    </a:lnTo>
                    <a:lnTo>
                      <a:pt x="922" y="578"/>
                    </a:lnTo>
                    <a:lnTo>
                      <a:pt x="920" y="576"/>
                    </a:lnTo>
                    <a:lnTo>
                      <a:pt x="920" y="574"/>
                    </a:lnTo>
                    <a:lnTo>
                      <a:pt x="920" y="570"/>
                    </a:lnTo>
                    <a:lnTo>
                      <a:pt x="920" y="568"/>
                    </a:lnTo>
                    <a:lnTo>
                      <a:pt x="920" y="566"/>
                    </a:lnTo>
                    <a:lnTo>
                      <a:pt x="922" y="560"/>
                    </a:lnTo>
                    <a:lnTo>
                      <a:pt x="922" y="554"/>
                    </a:lnTo>
                    <a:lnTo>
                      <a:pt x="922" y="550"/>
                    </a:lnTo>
                    <a:lnTo>
                      <a:pt x="922" y="548"/>
                    </a:lnTo>
                    <a:lnTo>
                      <a:pt x="922" y="546"/>
                    </a:lnTo>
                    <a:lnTo>
                      <a:pt x="922" y="542"/>
                    </a:lnTo>
                    <a:lnTo>
                      <a:pt x="922" y="542"/>
                    </a:lnTo>
                    <a:lnTo>
                      <a:pt x="920" y="542"/>
                    </a:lnTo>
                    <a:lnTo>
                      <a:pt x="920" y="540"/>
                    </a:lnTo>
                    <a:lnTo>
                      <a:pt x="920" y="540"/>
                    </a:lnTo>
                    <a:lnTo>
                      <a:pt x="918" y="538"/>
                    </a:lnTo>
                    <a:lnTo>
                      <a:pt x="918" y="538"/>
                    </a:lnTo>
                    <a:lnTo>
                      <a:pt x="916" y="538"/>
                    </a:lnTo>
                    <a:lnTo>
                      <a:pt x="916" y="536"/>
                    </a:lnTo>
                    <a:lnTo>
                      <a:pt x="912" y="536"/>
                    </a:lnTo>
                    <a:lnTo>
                      <a:pt x="910" y="536"/>
                    </a:lnTo>
                    <a:lnTo>
                      <a:pt x="906" y="534"/>
                    </a:lnTo>
                    <a:lnTo>
                      <a:pt x="904" y="534"/>
                    </a:lnTo>
                    <a:lnTo>
                      <a:pt x="902" y="534"/>
                    </a:lnTo>
                    <a:lnTo>
                      <a:pt x="902" y="534"/>
                    </a:lnTo>
                    <a:lnTo>
                      <a:pt x="900" y="536"/>
                    </a:lnTo>
                    <a:lnTo>
                      <a:pt x="900" y="536"/>
                    </a:lnTo>
                    <a:lnTo>
                      <a:pt x="898" y="536"/>
                    </a:lnTo>
                    <a:lnTo>
                      <a:pt x="898" y="538"/>
                    </a:lnTo>
                    <a:lnTo>
                      <a:pt x="896" y="538"/>
                    </a:lnTo>
                    <a:lnTo>
                      <a:pt x="896" y="540"/>
                    </a:lnTo>
                    <a:lnTo>
                      <a:pt x="896" y="542"/>
                    </a:lnTo>
                    <a:lnTo>
                      <a:pt x="896" y="544"/>
                    </a:lnTo>
                    <a:lnTo>
                      <a:pt x="894" y="546"/>
                    </a:lnTo>
                    <a:lnTo>
                      <a:pt x="892" y="554"/>
                    </a:lnTo>
                    <a:lnTo>
                      <a:pt x="892" y="556"/>
                    </a:lnTo>
                    <a:lnTo>
                      <a:pt x="892" y="558"/>
                    </a:lnTo>
                    <a:lnTo>
                      <a:pt x="890" y="560"/>
                    </a:lnTo>
                    <a:lnTo>
                      <a:pt x="890" y="562"/>
                    </a:lnTo>
                    <a:lnTo>
                      <a:pt x="888" y="566"/>
                    </a:lnTo>
                    <a:lnTo>
                      <a:pt x="884" y="570"/>
                    </a:lnTo>
                    <a:lnTo>
                      <a:pt x="884" y="574"/>
                    </a:lnTo>
                    <a:lnTo>
                      <a:pt x="882" y="576"/>
                    </a:lnTo>
                    <a:lnTo>
                      <a:pt x="878" y="580"/>
                    </a:lnTo>
                    <a:lnTo>
                      <a:pt x="878" y="584"/>
                    </a:lnTo>
                    <a:lnTo>
                      <a:pt x="876" y="584"/>
                    </a:lnTo>
                    <a:lnTo>
                      <a:pt x="874" y="586"/>
                    </a:lnTo>
                    <a:lnTo>
                      <a:pt x="874" y="586"/>
                    </a:lnTo>
                    <a:lnTo>
                      <a:pt x="872" y="588"/>
                    </a:lnTo>
                    <a:lnTo>
                      <a:pt x="872" y="588"/>
                    </a:lnTo>
                    <a:lnTo>
                      <a:pt x="870" y="588"/>
                    </a:lnTo>
                    <a:lnTo>
                      <a:pt x="868" y="588"/>
                    </a:lnTo>
                    <a:lnTo>
                      <a:pt x="868" y="588"/>
                    </a:lnTo>
                    <a:lnTo>
                      <a:pt x="864" y="588"/>
                    </a:lnTo>
                    <a:lnTo>
                      <a:pt x="860" y="588"/>
                    </a:lnTo>
                    <a:lnTo>
                      <a:pt x="856" y="588"/>
                    </a:lnTo>
                    <a:lnTo>
                      <a:pt x="852" y="588"/>
                    </a:lnTo>
                    <a:lnTo>
                      <a:pt x="844" y="586"/>
                    </a:lnTo>
                    <a:lnTo>
                      <a:pt x="836" y="584"/>
                    </a:lnTo>
                    <a:lnTo>
                      <a:pt x="832" y="584"/>
                    </a:lnTo>
                    <a:lnTo>
                      <a:pt x="828" y="582"/>
                    </a:lnTo>
                    <a:lnTo>
                      <a:pt x="824" y="582"/>
                    </a:lnTo>
                    <a:lnTo>
                      <a:pt x="820" y="582"/>
                    </a:lnTo>
                    <a:lnTo>
                      <a:pt x="818" y="582"/>
                    </a:lnTo>
                    <a:lnTo>
                      <a:pt x="816" y="582"/>
                    </a:lnTo>
                    <a:lnTo>
                      <a:pt x="816" y="584"/>
                    </a:lnTo>
                    <a:lnTo>
                      <a:pt x="814" y="584"/>
                    </a:lnTo>
                    <a:lnTo>
                      <a:pt x="812" y="584"/>
                    </a:lnTo>
                    <a:lnTo>
                      <a:pt x="810" y="586"/>
                    </a:lnTo>
                    <a:lnTo>
                      <a:pt x="810" y="586"/>
                    </a:lnTo>
                    <a:lnTo>
                      <a:pt x="808" y="588"/>
                    </a:lnTo>
                    <a:lnTo>
                      <a:pt x="806" y="590"/>
                    </a:lnTo>
                    <a:lnTo>
                      <a:pt x="804" y="592"/>
                    </a:lnTo>
                    <a:lnTo>
                      <a:pt x="804" y="594"/>
                    </a:lnTo>
                    <a:lnTo>
                      <a:pt x="802" y="594"/>
                    </a:lnTo>
                    <a:lnTo>
                      <a:pt x="802" y="596"/>
                    </a:lnTo>
                    <a:lnTo>
                      <a:pt x="802" y="598"/>
                    </a:lnTo>
                    <a:lnTo>
                      <a:pt x="800" y="600"/>
                    </a:lnTo>
                    <a:lnTo>
                      <a:pt x="800" y="602"/>
                    </a:lnTo>
                    <a:lnTo>
                      <a:pt x="800" y="606"/>
                    </a:lnTo>
                    <a:lnTo>
                      <a:pt x="800" y="610"/>
                    </a:lnTo>
                    <a:lnTo>
                      <a:pt x="798" y="612"/>
                    </a:lnTo>
                    <a:lnTo>
                      <a:pt x="798" y="614"/>
                    </a:lnTo>
                    <a:lnTo>
                      <a:pt x="798" y="614"/>
                    </a:lnTo>
                    <a:lnTo>
                      <a:pt x="798" y="616"/>
                    </a:lnTo>
                    <a:lnTo>
                      <a:pt x="796" y="616"/>
                    </a:lnTo>
                    <a:lnTo>
                      <a:pt x="796" y="616"/>
                    </a:lnTo>
                    <a:lnTo>
                      <a:pt x="794" y="616"/>
                    </a:lnTo>
                    <a:lnTo>
                      <a:pt x="794" y="618"/>
                    </a:lnTo>
                    <a:lnTo>
                      <a:pt x="792" y="618"/>
                    </a:lnTo>
                    <a:lnTo>
                      <a:pt x="790" y="618"/>
                    </a:lnTo>
                    <a:lnTo>
                      <a:pt x="788" y="618"/>
                    </a:lnTo>
                    <a:lnTo>
                      <a:pt x="786" y="618"/>
                    </a:lnTo>
                    <a:lnTo>
                      <a:pt x="780" y="616"/>
                    </a:lnTo>
                    <a:lnTo>
                      <a:pt x="776" y="616"/>
                    </a:lnTo>
                    <a:lnTo>
                      <a:pt x="770" y="614"/>
                    </a:lnTo>
                    <a:lnTo>
                      <a:pt x="768" y="614"/>
                    </a:lnTo>
                    <a:lnTo>
                      <a:pt x="766" y="614"/>
                    </a:lnTo>
                    <a:lnTo>
                      <a:pt x="766" y="614"/>
                    </a:lnTo>
                    <a:lnTo>
                      <a:pt x="764" y="614"/>
                    </a:lnTo>
                    <a:lnTo>
                      <a:pt x="762" y="616"/>
                    </a:lnTo>
                    <a:lnTo>
                      <a:pt x="762" y="616"/>
                    </a:lnTo>
                    <a:lnTo>
                      <a:pt x="760" y="616"/>
                    </a:lnTo>
                    <a:lnTo>
                      <a:pt x="758" y="618"/>
                    </a:lnTo>
                    <a:lnTo>
                      <a:pt x="756" y="620"/>
                    </a:lnTo>
                    <a:lnTo>
                      <a:pt x="754" y="624"/>
                    </a:lnTo>
                    <a:lnTo>
                      <a:pt x="752" y="626"/>
                    </a:lnTo>
                    <a:lnTo>
                      <a:pt x="750" y="626"/>
                    </a:lnTo>
                    <a:lnTo>
                      <a:pt x="750" y="628"/>
                    </a:lnTo>
                    <a:lnTo>
                      <a:pt x="748" y="630"/>
                    </a:lnTo>
                    <a:lnTo>
                      <a:pt x="744" y="634"/>
                    </a:lnTo>
                    <a:lnTo>
                      <a:pt x="740" y="638"/>
                    </a:lnTo>
                    <a:lnTo>
                      <a:pt x="736" y="642"/>
                    </a:lnTo>
                    <a:lnTo>
                      <a:pt x="732" y="646"/>
                    </a:lnTo>
                    <a:lnTo>
                      <a:pt x="730" y="648"/>
                    </a:lnTo>
                    <a:lnTo>
                      <a:pt x="728" y="650"/>
                    </a:lnTo>
                    <a:lnTo>
                      <a:pt x="726" y="652"/>
                    </a:lnTo>
                    <a:lnTo>
                      <a:pt x="724" y="652"/>
                    </a:lnTo>
                    <a:lnTo>
                      <a:pt x="722" y="654"/>
                    </a:lnTo>
                    <a:lnTo>
                      <a:pt x="720" y="654"/>
                    </a:lnTo>
                    <a:lnTo>
                      <a:pt x="718" y="654"/>
                    </a:lnTo>
                    <a:lnTo>
                      <a:pt x="716" y="654"/>
                    </a:lnTo>
                    <a:lnTo>
                      <a:pt x="714" y="654"/>
                    </a:lnTo>
                    <a:lnTo>
                      <a:pt x="710" y="654"/>
                    </a:lnTo>
                    <a:lnTo>
                      <a:pt x="708" y="652"/>
                    </a:lnTo>
                    <a:lnTo>
                      <a:pt x="706" y="652"/>
                    </a:lnTo>
                    <a:lnTo>
                      <a:pt x="704" y="650"/>
                    </a:lnTo>
                    <a:lnTo>
                      <a:pt x="702" y="650"/>
                    </a:lnTo>
                    <a:lnTo>
                      <a:pt x="702" y="650"/>
                    </a:lnTo>
                    <a:lnTo>
                      <a:pt x="700" y="648"/>
                    </a:lnTo>
                    <a:lnTo>
                      <a:pt x="700" y="648"/>
                    </a:lnTo>
                    <a:lnTo>
                      <a:pt x="698" y="646"/>
                    </a:lnTo>
                    <a:lnTo>
                      <a:pt x="698" y="646"/>
                    </a:lnTo>
                    <a:lnTo>
                      <a:pt x="698" y="644"/>
                    </a:lnTo>
                    <a:lnTo>
                      <a:pt x="698" y="644"/>
                    </a:lnTo>
                    <a:lnTo>
                      <a:pt x="698" y="644"/>
                    </a:lnTo>
                    <a:lnTo>
                      <a:pt x="698" y="642"/>
                    </a:lnTo>
                    <a:lnTo>
                      <a:pt x="700" y="640"/>
                    </a:lnTo>
                    <a:lnTo>
                      <a:pt x="700" y="640"/>
                    </a:lnTo>
                    <a:lnTo>
                      <a:pt x="704" y="636"/>
                    </a:lnTo>
                    <a:lnTo>
                      <a:pt x="704" y="636"/>
                    </a:lnTo>
                    <a:lnTo>
                      <a:pt x="706" y="634"/>
                    </a:lnTo>
                    <a:lnTo>
                      <a:pt x="708" y="632"/>
                    </a:lnTo>
                    <a:lnTo>
                      <a:pt x="710" y="628"/>
                    </a:lnTo>
                    <a:lnTo>
                      <a:pt x="716" y="622"/>
                    </a:lnTo>
                    <a:lnTo>
                      <a:pt x="718" y="618"/>
                    </a:lnTo>
                    <a:lnTo>
                      <a:pt x="720" y="616"/>
                    </a:lnTo>
                    <a:lnTo>
                      <a:pt x="720" y="614"/>
                    </a:lnTo>
                    <a:lnTo>
                      <a:pt x="722" y="614"/>
                    </a:lnTo>
                    <a:lnTo>
                      <a:pt x="722" y="612"/>
                    </a:lnTo>
                    <a:lnTo>
                      <a:pt x="722" y="610"/>
                    </a:lnTo>
                    <a:lnTo>
                      <a:pt x="724" y="608"/>
                    </a:lnTo>
                    <a:lnTo>
                      <a:pt x="724" y="608"/>
                    </a:lnTo>
                    <a:lnTo>
                      <a:pt x="722" y="606"/>
                    </a:lnTo>
                    <a:lnTo>
                      <a:pt x="722" y="604"/>
                    </a:lnTo>
                    <a:lnTo>
                      <a:pt x="722" y="602"/>
                    </a:lnTo>
                    <a:lnTo>
                      <a:pt x="720" y="600"/>
                    </a:lnTo>
                    <a:lnTo>
                      <a:pt x="720" y="598"/>
                    </a:lnTo>
                    <a:lnTo>
                      <a:pt x="718" y="594"/>
                    </a:lnTo>
                    <a:lnTo>
                      <a:pt x="716" y="590"/>
                    </a:lnTo>
                    <a:lnTo>
                      <a:pt x="714" y="586"/>
                    </a:lnTo>
                    <a:lnTo>
                      <a:pt x="710" y="582"/>
                    </a:lnTo>
                    <a:lnTo>
                      <a:pt x="710" y="580"/>
                    </a:lnTo>
                    <a:lnTo>
                      <a:pt x="708" y="576"/>
                    </a:lnTo>
                    <a:lnTo>
                      <a:pt x="706" y="572"/>
                    </a:lnTo>
                    <a:lnTo>
                      <a:pt x="702" y="564"/>
                    </a:lnTo>
                    <a:lnTo>
                      <a:pt x="700" y="560"/>
                    </a:lnTo>
                    <a:lnTo>
                      <a:pt x="698" y="556"/>
                    </a:lnTo>
                    <a:lnTo>
                      <a:pt x="698" y="554"/>
                    </a:lnTo>
                    <a:lnTo>
                      <a:pt x="696" y="554"/>
                    </a:lnTo>
                    <a:lnTo>
                      <a:pt x="696" y="552"/>
                    </a:lnTo>
                    <a:lnTo>
                      <a:pt x="694" y="550"/>
                    </a:lnTo>
                    <a:lnTo>
                      <a:pt x="694" y="550"/>
                    </a:lnTo>
                    <a:lnTo>
                      <a:pt x="692" y="548"/>
                    </a:lnTo>
                    <a:lnTo>
                      <a:pt x="690" y="548"/>
                    </a:lnTo>
                    <a:lnTo>
                      <a:pt x="686" y="546"/>
                    </a:lnTo>
                    <a:lnTo>
                      <a:pt x="682" y="544"/>
                    </a:lnTo>
                    <a:lnTo>
                      <a:pt x="676" y="542"/>
                    </a:lnTo>
                    <a:lnTo>
                      <a:pt x="672" y="540"/>
                    </a:lnTo>
                    <a:lnTo>
                      <a:pt x="670" y="538"/>
                    </a:lnTo>
                    <a:lnTo>
                      <a:pt x="668" y="536"/>
                    </a:lnTo>
                    <a:lnTo>
                      <a:pt x="666" y="534"/>
                    </a:lnTo>
                    <a:lnTo>
                      <a:pt x="660" y="530"/>
                    </a:lnTo>
                    <a:lnTo>
                      <a:pt x="658" y="528"/>
                    </a:lnTo>
                    <a:lnTo>
                      <a:pt x="656" y="526"/>
                    </a:lnTo>
                    <a:lnTo>
                      <a:pt x="652" y="524"/>
                    </a:lnTo>
                    <a:lnTo>
                      <a:pt x="652" y="524"/>
                    </a:lnTo>
                    <a:lnTo>
                      <a:pt x="650" y="524"/>
                    </a:lnTo>
                    <a:lnTo>
                      <a:pt x="648" y="522"/>
                    </a:lnTo>
                    <a:lnTo>
                      <a:pt x="648" y="522"/>
                    </a:lnTo>
                    <a:lnTo>
                      <a:pt x="644" y="522"/>
                    </a:lnTo>
                    <a:lnTo>
                      <a:pt x="642" y="522"/>
                    </a:lnTo>
                    <a:lnTo>
                      <a:pt x="638" y="522"/>
                    </a:lnTo>
                    <a:lnTo>
                      <a:pt x="630" y="522"/>
                    </a:lnTo>
                    <a:lnTo>
                      <a:pt x="628" y="524"/>
                    </a:lnTo>
                    <a:lnTo>
                      <a:pt x="624" y="524"/>
                    </a:lnTo>
                    <a:lnTo>
                      <a:pt x="620" y="522"/>
                    </a:lnTo>
                    <a:lnTo>
                      <a:pt x="616" y="522"/>
                    </a:lnTo>
                    <a:lnTo>
                      <a:pt x="604" y="522"/>
                    </a:lnTo>
                    <a:lnTo>
                      <a:pt x="594" y="520"/>
                    </a:lnTo>
                    <a:lnTo>
                      <a:pt x="588" y="520"/>
                    </a:lnTo>
                    <a:lnTo>
                      <a:pt x="584" y="520"/>
                    </a:lnTo>
                    <a:lnTo>
                      <a:pt x="584" y="520"/>
                    </a:lnTo>
                    <a:lnTo>
                      <a:pt x="582" y="520"/>
                    </a:lnTo>
                    <a:lnTo>
                      <a:pt x="578" y="520"/>
                    </a:lnTo>
                    <a:lnTo>
                      <a:pt x="574" y="520"/>
                    </a:lnTo>
                    <a:lnTo>
                      <a:pt x="570" y="522"/>
                    </a:lnTo>
                    <a:lnTo>
                      <a:pt x="566" y="522"/>
                    </a:lnTo>
                    <a:lnTo>
                      <a:pt x="564" y="522"/>
                    </a:lnTo>
                    <a:lnTo>
                      <a:pt x="564" y="522"/>
                    </a:lnTo>
                    <a:lnTo>
                      <a:pt x="562" y="522"/>
                    </a:lnTo>
                    <a:lnTo>
                      <a:pt x="560" y="520"/>
                    </a:lnTo>
                    <a:lnTo>
                      <a:pt x="560" y="520"/>
                    </a:lnTo>
                    <a:lnTo>
                      <a:pt x="558" y="520"/>
                    </a:lnTo>
                    <a:lnTo>
                      <a:pt x="558" y="518"/>
                    </a:lnTo>
                    <a:lnTo>
                      <a:pt x="558" y="518"/>
                    </a:lnTo>
                    <a:lnTo>
                      <a:pt x="558" y="516"/>
                    </a:lnTo>
                    <a:lnTo>
                      <a:pt x="558" y="516"/>
                    </a:lnTo>
                    <a:lnTo>
                      <a:pt x="558" y="514"/>
                    </a:lnTo>
                    <a:lnTo>
                      <a:pt x="558" y="510"/>
                    </a:lnTo>
                    <a:lnTo>
                      <a:pt x="560" y="510"/>
                    </a:lnTo>
                    <a:lnTo>
                      <a:pt x="176" y="510"/>
                    </a:lnTo>
                    <a:lnTo>
                      <a:pt x="174" y="508"/>
                    </a:lnTo>
                    <a:lnTo>
                      <a:pt x="170" y="500"/>
                    </a:lnTo>
                    <a:lnTo>
                      <a:pt x="166" y="496"/>
                    </a:lnTo>
                    <a:lnTo>
                      <a:pt x="162" y="492"/>
                    </a:lnTo>
                    <a:lnTo>
                      <a:pt x="160" y="490"/>
                    </a:lnTo>
                    <a:lnTo>
                      <a:pt x="158" y="486"/>
                    </a:lnTo>
                    <a:lnTo>
                      <a:pt x="156" y="486"/>
                    </a:lnTo>
                    <a:lnTo>
                      <a:pt x="154" y="484"/>
                    </a:lnTo>
                    <a:lnTo>
                      <a:pt x="148" y="480"/>
                    </a:lnTo>
                    <a:lnTo>
                      <a:pt x="142" y="476"/>
                    </a:lnTo>
                    <a:lnTo>
                      <a:pt x="140" y="476"/>
                    </a:lnTo>
                    <a:lnTo>
                      <a:pt x="138" y="474"/>
                    </a:lnTo>
                    <a:lnTo>
                      <a:pt x="134" y="470"/>
                    </a:lnTo>
                    <a:lnTo>
                      <a:pt x="132" y="468"/>
                    </a:lnTo>
                    <a:lnTo>
                      <a:pt x="130" y="466"/>
                    </a:lnTo>
                    <a:lnTo>
                      <a:pt x="128" y="464"/>
                    </a:lnTo>
                    <a:lnTo>
                      <a:pt x="126" y="460"/>
                    </a:lnTo>
                    <a:lnTo>
                      <a:pt x="124" y="458"/>
                    </a:lnTo>
                    <a:lnTo>
                      <a:pt x="124" y="458"/>
                    </a:lnTo>
                    <a:lnTo>
                      <a:pt x="124" y="456"/>
                    </a:lnTo>
                    <a:lnTo>
                      <a:pt x="124" y="456"/>
                    </a:lnTo>
                    <a:lnTo>
                      <a:pt x="124" y="454"/>
                    </a:lnTo>
                    <a:lnTo>
                      <a:pt x="122" y="452"/>
                    </a:lnTo>
                    <a:lnTo>
                      <a:pt x="122" y="448"/>
                    </a:lnTo>
                    <a:lnTo>
                      <a:pt x="122" y="446"/>
                    </a:lnTo>
                    <a:lnTo>
                      <a:pt x="122" y="440"/>
                    </a:lnTo>
                    <a:lnTo>
                      <a:pt x="122" y="438"/>
                    </a:lnTo>
                    <a:lnTo>
                      <a:pt x="122" y="434"/>
                    </a:lnTo>
                    <a:lnTo>
                      <a:pt x="122" y="434"/>
                    </a:lnTo>
                    <a:lnTo>
                      <a:pt x="122" y="430"/>
                    </a:lnTo>
                    <a:lnTo>
                      <a:pt x="122" y="426"/>
                    </a:lnTo>
                    <a:lnTo>
                      <a:pt x="122" y="424"/>
                    </a:lnTo>
                    <a:lnTo>
                      <a:pt x="122" y="420"/>
                    </a:lnTo>
                    <a:lnTo>
                      <a:pt x="122" y="420"/>
                    </a:lnTo>
                    <a:lnTo>
                      <a:pt x="122" y="418"/>
                    </a:lnTo>
                    <a:lnTo>
                      <a:pt x="122" y="418"/>
                    </a:lnTo>
                    <a:lnTo>
                      <a:pt x="122" y="418"/>
                    </a:lnTo>
                    <a:lnTo>
                      <a:pt x="120" y="418"/>
                    </a:lnTo>
                    <a:lnTo>
                      <a:pt x="120" y="416"/>
                    </a:lnTo>
                    <a:lnTo>
                      <a:pt x="120" y="416"/>
                    </a:lnTo>
                    <a:lnTo>
                      <a:pt x="118" y="416"/>
                    </a:lnTo>
                    <a:lnTo>
                      <a:pt x="116" y="418"/>
                    </a:lnTo>
                    <a:lnTo>
                      <a:pt x="114" y="418"/>
                    </a:lnTo>
                    <a:lnTo>
                      <a:pt x="112" y="418"/>
                    </a:lnTo>
                    <a:lnTo>
                      <a:pt x="110" y="418"/>
                    </a:lnTo>
                    <a:lnTo>
                      <a:pt x="110" y="418"/>
                    </a:lnTo>
                    <a:lnTo>
                      <a:pt x="108" y="418"/>
                    </a:lnTo>
                    <a:lnTo>
                      <a:pt x="108" y="418"/>
                    </a:lnTo>
                    <a:lnTo>
                      <a:pt x="108" y="418"/>
                    </a:lnTo>
                    <a:lnTo>
                      <a:pt x="106" y="418"/>
                    </a:lnTo>
                    <a:lnTo>
                      <a:pt x="106" y="418"/>
                    </a:lnTo>
                    <a:lnTo>
                      <a:pt x="106" y="416"/>
                    </a:lnTo>
                    <a:lnTo>
                      <a:pt x="106" y="416"/>
                    </a:lnTo>
                    <a:lnTo>
                      <a:pt x="106" y="414"/>
                    </a:lnTo>
                    <a:lnTo>
                      <a:pt x="106" y="412"/>
                    </a:lnTo>
                    <a:lnTo>
                      <a:pt x="106" y="410"/>
                    </a:lnTo>
                    <a:lnTo>
                      <a:pt x="106" y="408"/>
                    </a:lnTo>
                    <a:lnTo>
                      <a:pt x="106" y="406"/>
                    </a:lnTo>
                    <a:lnTo>
                      <a:pt x="106" y="406"/>
                    </a:lnTo>
                    <a:lnTo>
                      <a:pt x="106" y="404"/>
                    </a:lnTo>
                    <a:lnTo>
                      <a:pt x="106" y="404"/>
                    </a:lnTo>
                    <a:lnTo>
                      <a:pt x="106" y="404"/>
                    </a:lnTo>
                    <a:lnTo>
                      <a:pt x="104" y="404"/>
                    </a:lnTo>
                    <a:lnTo>
                      <a:pt x="102" y="404"/>
                    </a:lnTo>
                    <a:lnTo>
                      <a:pt x="102" y="402"/>
                    </a:lnTo>
                    <a:lnTo>
                      <a:pt x="100" y="402"/>
                    </a:lnTo>
                    <a:lnTo>
                      <a:pt x="98" y="402"/>
                    </a:lnTo>
                    <a:lnTo>
                      <a:pt x="98" y="402"/>
                    </a:lnTo>
                    <a:lnTo>
                      <a:pt x="98" y="402"/>
                    </a:lnTo>
                    <a:lnTo>
                      <a:pt x="98" y="402"/>
                    </a:lnTo>
                    <a:lnTo>
                      <a:pt x="96" y="400"/>
                    </a:lnTo>
                    <a:lnTo>
                      <a:pt x="96" y="398"/>
                    </a:lnTo>
                    <a:lnTo>
                      <a:pt x="96" y="398"/>
                    </a:lnTo>
                    <a:lnTo>
                      <a:pt x="96" y="396"/>
                    </a:lnTo>
                    <a:lnTo>
                      <a:pt x="96" y="394"/>
                    </a:lnTo>
                    <a:lnTo>
                      <a:pt x="96" y="390"/>
                    </a:lnTo>
                    <a:lnTo>
                      <a:pt x="98" y="388"/>
                    </a:lnTo>
                    <a:lnTo>
                      <a:pt x="98" y="384"/>
                    </a:lnTo>
                    <a:lnTo>
                      <a:pt x="100" y="380"/>
                    </a:lnTo>
                    <a:lnTo>
                      <a:pt x="100" y="378"/>
                    </a:lnTo>
                    <a:lnTo>
                      <a:pt x="100" y="376"/>
                    </a:lnTo>
                    <a:lnTo>
                      <a:pt x="104" y="372"/>
                    </a:lnTo>
                    <a:lnTo>
                      <a:pt x="106" y="368"/>
                    </a:lnTo>
                    <a:lnTo>
                      <a:pt x="108" y="368"/>
                    </a:lnTo>
                    <a:lnTo>
                      <a:pt x="110" y="366"/>
                    </a:lnTo>
                    <a:lnTo>
                      <a:pt x="112" y="364"/>
                    </a:lnTo>
                    <a:lnTo>
                      <a:pt x="114" y="362"/>
                    </a:lnTo>
                    <a:lnTo>
                      <a:pt x="114" y="362"/>
                    </a:lnTo>
                    <a:lnTo>
                      <a:pt x="116" y="360"/>
                    </a:lnTo>
                    <a:lnTo>
                      <a:pt x="116" y="360"/>
                    </a:lnTo>
                    <a:lnTo>
                      <a:pt x="116" y="358"/>
                    </a:lnTo>
                    <a:lnTo>
                      <a:pt x="116" y="358"/>
                    </a:lnTo>
                    <a:lnTo>
                      <a:pt x="116" y="358"/>
                    </a:lnTo>
                    <a:lnTo>
                      <a:pt x="114" y="356"/>
                    </a:lnTo>
                    <a:lnTo>
                      <a:pt x="114" y="356"/>
                    </a:lnTo>
                    <a:lnTo>
                      <a:pt x="112" y="356"/>
                    </a:lnTo>
                    <a:lnTo>
                      <a:pt x="112" y="356"/>
                    </a:lnTo>
                    <a:lnTo>
                      <a:pt x="110" y="356"/>
                    </a:lnTo>
                    <a:lnTo>
                      <a:pt x="106" y="356"/>
                    </a:lnTo>
                    <a:lnTo>
                      <a:pt x="104" y="356"/>
                    </a:lnTo>
                    <a:lnTo>
                      <a:pt x="100" y="354"/>
                    </a:lnTo>
                    <a:lnTo>
                      <a:pt x="100" y="354"/>
                    </a:lnTo>
                    <a:lnTo>
                      <a:pt x="98" y="354"/>
                    </a:lnTo>
                    <a:lnTo>
                      <a:pt x="96" y="354"/>
                    </a:lnTo>
                    <a:lnTo>
                      <a:pt x="96" y="352"/>
                    </a:lnTo>
                    <a:lnTo>
                      <a:pt x="96" y="352"/>
                    </a:lnTo>
                    <a:lnTo>
                      <a:pt x="94" y="352"/>
                    </a:lnTo>
                    <a:lnTo>
                      <a:pt x="94" y="350"/>
                    </a:lnTo>
                    <a:lnTo>
                      <a:pt x="94" y="348"/>
                    </a:lnTo>
                    <a:lnTo>
                      <a:pt x="94" y="344"/>
                    </a:lnTo>
                    <a:lnTo>
                      <a:pt x="94" y="342"/>
                    </a:lnTo>
                    <a:lnTo>
                      <a:pt x="94" y="338"/>
                    </a:lnTo>
                    <a:lnTo>
                      <a:pt x="92" y="334"/>
                    </a:lnTo>
                    <a:lnTo>
                      <a:pt x="92" y="332"/>
                    </a:lnTo>
                    <a:lnTo>
                      <a:pt x="92" y="332"/>
                    </a:lnTo>
                    <a:lnTo>
                      <a:pt x="92" y="330"/>
                    </a:lnTo>
                    <a:lnTo>
                      <a:pt x="90" y="330"/>
                    </a:lnTo>
                    <a:lnTo>
                      <a:pt x="90" y="328"/>
                    </a:lnTo>
                    <a:lnTo>
                      <a:pt x="90" y="328"/>
                    </a:lnTo>
                    <a:lnTo>
                      <a:pt x="88" y="328"/>
                    </a:lnTo>
                    <a:lnTo>
                      <a:pt x="84" y="326"/>
                    </a:lnTo>
                    <a:lnTo>
                      <a:pt x="84" y="326"/>
                    </a:lnTo>
                    <a:lnTo>
                      <a:pt x="84" y="326"/>
                    </a:lnTo>
                    <a:lnTo>
                      <a:pt x="82" y="324"/>
                    </a:lnTo>
                    <a:lnTo>
                      <a:pt x="82" y="324"/>
                    </a:lnTo>
                    <a:lnTo>
                      <a:pt x="82" y="322"/>
                    </a:lnTo>
                    <a:lnTo>
                      <a:pt x="82" y="320"/>
                    </a:lnTo>
                    <a:lnTo>
                      <a:pt x="82" y="316"/>
                    </a:lnTo>
                    <a:lnTo>
                      <a:pt x="80" y="312"/>
                    </a:lnTo>
                    <a:lnTo>
                      <a:pt x="80" y="310"/>
                    </a:lnTo>
                    <a:lnTo>
                      <a:pt x="80" y="308"/>
                    </a:lnTo>
                    <a:lnTo>
                      <a:pt x="80" y="308"/>
                    </a:lnTo>
                    <a:lnTo>
                      <a:pt x="78" y="304"/>
                    </a:lnTo>
                    <a:lnTo>
                      <a:pt x="76" y="302"/>
                    </a:lnTo>
                    <a:lnTo>
                      <a:pt x="72" y="298"/>
                    </a:lnTo>
                    <a:lnTo>
                      <a:pt x="70" y="294"/>
                    </a:lnTo>
                    <a:lnTo>
                      <a:pt x="68" y="292"/>
                    </a:lnTo>
                    <a:lnTo>
                      <a:pt x="64" y="288"/>
                    </a:lnTo>
                    <a:lnTo>
                      <a:pt x="62" y="286"/>
                    </a:lnTo>
                    <a:lnTo>
                      <a:pt x="60" y="284"/>
                    </a:lnTo>
                    <a:lnTo>
                      <a:pt x="58" y="284"/>
                    </a:lnTo>
                    <a:lnTo>
                      <a:pt x="56" y="284"/>
                    </a:lnTo>
                    <a:lnTo>
                      <a:pt x="54" y="282"/>
                    </a:lnTo>
                    <a:lnTo>
                      <a:pt x="52" y="282"/>
                    </a:lnTo>
                    <a:lnTo>
                      <a:pt x="52" y="282"/>
                    </a:lnTo>
                    <a:lnTo>
                      <a:pt x="50" y="282"/>
                    </a:lnTo>
                    <a:lnTo>
                      <a:pt x="50" y="282"/>
                    </a:lnTo>
                    <a:lnTo>
                      <a:pt x="50" y="282"/>
                    </a:lnTo>
                    <a:lnTo>
                      <a:pt x="48" y="284"/>
                    </a:lnTo>
                    <a:lnTo>
                      <a:pt x="48" y="284"/>
                    </a:lnTo>
                    <a:lnTo>
                      <a:pt x="48" y="286"/>
                    </a:lnTo>
                    <a:lnTo>
                      <a:pt x="48" y="288"/>
                    </a:lnTo>
                    <a:lnTo>
                      <a:pt x="48" y="290"/>
                    </a:lnTo>
                    <a:lnTo>
                      <a:pt x="48" y="290"/>
                    </a:lnTo>
                    <a:lnTo>
                      <a:pt x="48" y="292"/>
                    </a:lnTo>
                    <a:lnTo>
                      <a:pt x="48" y="292"/>
                    </a:lnTo>
                    <a:lnTo>
                      <a:pt x="46" y="292"/>
                    </a:lnTo>
                    <a:lnTo>
                      <a:pt x="46" y="292"/>
                    </a:lnTo>
                    <a:lnTo>
                      <a:pt x="46" y="292"/>
                    </a:lnTo>
                    <a:lnTo>
                      <a:pt x="44" y="294"/>
                    </a:lnTo>
                    <a:lnTo>
                      <a:pt x="44" y="292"/>
                    </a:lnTo>
                    <a:lnTo>
                      <a:pt x="42" y="292"/>
                    </a:lnTo>
                    <a:lnTo>
                      <a:pt x="42" y="292"/>
                    </a:lnTo>
                    <a:lnTo>
                      <a:pt x="40" y="292"/>
                    </a:lnTo>
                    <a:lnTo>
                      <a:pt x="38" y="292"/>
                    </a:lnTo>
                    <a:lnTo>
                      <a:pt x="38" y="292"/>
                    </a:lnTo>
                    <a:lnTo>
                      <a:pt x="38" y="292"/>
                    </a:lnTo>
                    <a:lnTo>
                      <a:pt x="38" y="292"/>
                    </a:lnTo>
                    <a:lnTo>
                      <a:pt x="38" y="294"/>
                    </a:lnTo>
                    <a:lnTo>
                      <a:pt x="36" y="294"/>
                    </a:lnTo>
                    <a:lnTo>
                      <a:pt x="36" y="296"/>
                    </a:lnTo>
                    <a:lnTo>
                      <a:pt x="36" y="298"/>
                    </a:lnTo>
                    <a:lnTo>
                      <a:pt x="36" y="298"/>
                    </a:lnTo>
                    <a:lnTo>
                      <a:pt x="36" y="300"/>
                    </a:lnTo>
                    <a:lnTo>
                      <a:pt x="34" y="302"/>
                    </a:lnTo>
                    <a:lnTo>
                      <a:pt x="34" y="302"/>
                    </a:lnTo>
                    <a:lnTo>
                      <a:pt x="34" y="302"/>
                    </a:lnTo>
                    <a:lnTo>
                      <a:pt x="34" y="302"/>
                    </a:lnTo>
                    <a:lnTo>
                      <a:pt x="32" y="302"/>
                    </a:lnTo>
                    <a:lnTo>
                      <a:pt x="32" y="302"/>
                    </a:lnTo>
                    <a:lnTo>
                      <a:pt x="30" y="302"/>
                    </a:lnTo>
                    <a:lnTo>
                      <a:pt x="30" y="300"/>
                    </a:lnTo>
                    <a:lnTo>
                      <a:pt x="28" y="298"/>
                    </a:lnTo>
                    <a:lnTo>
                      <a:pt x="26" y="298"/>
                    </a:lnTo>
                    <a:lnTo>
                      <a:pt x="24" y="296"/>
                    </a:lnTo>
                    <a:lnTo>
                      <a:pt x="22" y="294"/>
                    </a:lnTo>
                    <a:lnTo>
                      <a:pt x="22" y="292"/>
                    </a:lnTo>
                    <a:lnTo>
                      <a:pt x="22" y="292"/>
                    </a:lnTo>
                    <a:lnTo>
                      <a:pt x="20" y="290"/>
                    </a:lnTo>
                    <a:lnTo>
                      <a:pt x="20" y="288"/>
                    </a:lnTo>
                    <a:lnTo>
                      <a:pt x="20" y="286"/>
                    </a:lnTo>
                    <a:lnTo>
                      <a:pt x="20" y="284"/>
                    </a:lnTo>
                    <a:lnTo>
                      <a:pt x="20" y="280"/>
                    </a:lnTo>
                    <a:lnTo>
                      <a:pt x="20" y="278"/>
                    </a:lnTo>
                    <a:lnTo>
                      <a:pt x="18" y="276"/>
                    </a:lnTo>
                    <a:lnTo>
                      <a:pt x="18" y="274"/>
                    </a:lnTo>
                    <a:lnTo>
                      <a:pt x="18" y="274"/>
                    </a:lnTo>
                    <a:lnTo>
                      <a:pt x="16" y="272"/>
                    </a:lnTo>
                    <a:lnTo>
                      <a:pt x="16" y="270"/>
                    </a:lnTo>
                    <a:lnTo>
                      <a:pt x="14" y="270"/>
                    </a:lnTo>
                    <a:lnTo>
                      <a:pt x="14" y="270"/>
                    </a:lnTo>
                    <a:lnTo>
                      <a:pt x="12" y="268"/>
                    </a:lnTo>
                    <a:lnTo>
                      <a:pt x="12" y="268"/>
                    </a:lnTo>
                    <a:lnTo>
                      <a:pt x="10" y="268"/>
                    </a:lnTo>
                    <a:lnTo>
                      <a:pt x="10" y="268"/>
                    </a:lnTo>
                    <a:lnTo>
                      <a:pt x="8" y="270"/>
                    </a:lnTo>
                    <a:lnTo>
                      <a:pt x="6" y="270"/>
                    </a:lnTo>
                    <a:lnTo>
                      <a:pt x="4" y="272"/>
                    </a:lnTo>
                    <a:lnTo>
                      <a:pt x="0" y="272"/>
                    </a:lnTo>
                    <a:lnTo>
                      <a:pt x="0" y="274"/>
                    </a:lnTo>
                    <a:lnTo>
                      <a:pt x="64" y="52"/>
                    </a:lnTo>
                    <a:lnTo>
                      <a:pt x="68" y="52"/>
                    </a:lnTo>
                    <a:lnTo>
                      <a:pt x="80" y="54"/>
                    </a:lnTo>
                    <a:lnTo>
                      <a:pt x="88" y="56"/>
                    </a:lnTo>
                    <a:lnTo>
                      <a:pt x="94" y="58"/>
                    </a:lnTo>
                    <a:lnTo>
                      <a:pt x="100" y="58"/>
                    </a:lnTo>
                    <a:lnTo>
                      <a:pt x="102" y="60"/>
                    </a:lnTo>
                    <a:lnTo>
                      <a:pt x="104" y="60"/>
                    </a:lnTo>
                    <a:lnTo>
                      <a:pt x="106" y="60"/>
                    </a:lnTo>
                    <a:lnTo>
                      <a:pt x="108" y="62"/>
                    </a:lnTo>
                    <a:lnTo>
                      <a:pt x="114" y="64"/>
                    </a:lnTo>
                    <a:lnTo>
                      <a:pt x="118" y="66"/>
                    </a:lnTo>
                    <a:lnTo>
                      <a:pt x="124" y="68"/>
                    </a:lnTo>
                    <a:lnTo>
                      <a:pt x="128" y="72"/>
                    </a:lnTo>
                    <a:lnTo>
                      <a:pt x="134" y="74"/>
                    </a:lnTo>
                    <a:lnTo>
                      <a:pt x="138" y="76"/>
                    </a:lnTo>
                    <a:lnTo>
                      <a:pt x="140" y="76"/>
                    </a:lnTo>
                    <a:lnTo>
                      <a:pt x="142" y="78"/>
                    </a:lnTo>
                    <a:lnTo>
                      <a:pt x="146" y="78"/>
                    </a:lnTo>
                    <a:lnTo>
                      <a:pt x="148" y="78"/>
                    </a:lnTo>
                    <a:lnTo>
                      <a:pt x="150" y="80"/>
                    </a:lnTo>
                    <a:lnTo>
                      <a:pt x="152" y="80"/>
                    </a:lnTo>
                    <a:lnTo>
                      <a:pt x="154" y="80"/>
                    </a:lnTo>
                    <a:lnTo>
                      <a:pt x="156" y="80"/>
                    </a:lnTo>
                    <a:lnTo>
                      <a:pt x="156" y="80"/>
                    </a:lnTo>
                    <a:lnTo>
                      <a:pt x="156" y="78"/>
                    </a:lnTo>
                    <a:lnTo>
                      <a:pt x="158" y="78"/>
                    </a:lnTo>
                    <a:lnTo>
                      <a:pt x="158" y="78"/>
                    </a:lnTo>
                    <a:lnTo>
                      <a:pt x="158" y="78"/>
                    </a:lnTo>
                    <a:lnTo>
                      <a:pt x="158" y="76"/>
                    </a:lnTo>
                    <a:lnTo>
                      <a:pt x="158" y="76"/>
                    </a:lnTo>
                    <a:lnTo>
                      <a:pt x="158" y="74"/>
                    </a:lnTo>
                    <a:lnTo>
                      <a:pt x="158" y="72"/>
                    </a:lnTo>
                    <a:lnTo>
                      <a:pt x="158" y="70"/>
                    </a:lnTo>
                    <a:lnTo>
                      <a:pt x="158" y="66"/>
                    </a:lnTo>
                    <a:lnTo>
                      <a:pt x="158" y="66"/>
                    </a:lnTo>
                    <a:lnTo>
                      <a:pt x="158" y="64"/>
                    </a:lnTo>
                    <a:lnTo>
                      <a:pt x="158" y="64"/>
                    </a:lnTo>
                    <a:lnTo>
                      <a:pt x="160" y="62"/>
                    </a:lnTo>
                    <a:lnTo>
                      <a:pt x="160" y="62"/>
                    </a:lnTo>
                    <a:lnTo>
                      <a:pt x="162" y="60"/>
                    </a:lnTo>
                    <a:lnTo>
                      <a:pt x="164" y="60"/>
                    </a:lnTo>
                    <a:lnTo>
                      <a:pt x="166" y="58"/>
                    </a:lnTo>
                    <a:lnTo>
                      <a:pt x="170" y="56"/>
                    </a:lnTo>
                    <a:lnTo>
                      <a:pt x="172" y="54"/>
                    </a:lnTo>
                    <a:lnTo>
                      <a:pt x="176" y="50"/>
                    </a:lnTo>
                    <a:lnTo>
                      <a:pt x="180" y="48"/>
                    </a:lnTo>
                    <a:lnTo>
                      <a:pt x="184" y="44"/>
                    </a:lnTo>
                    <a:lnTo>
                      <a:pt x="190" y="40"/>
                    </a:lnTo>
                    <a:lnTo>
                      <a:pt x="192" y="38"/>
                    </a:lnTo>
                    <a:lnTo>
                      <a:pt x="194" y="36"/>
                    </a:lnTo>
                    <a:lnTo>
                      <a:pt x="196" y="34"/>
                    </a:lnTo>
                    <a:lnTo>
                      <a:pt x="200" y="34"/>
                    </a:lnTo>
                    <a:lnTo>
                      <a:pt x="202" y="32"/>
                    </a:lnTo>
                    <a:lnTo>
                      <a:pt x="204" y="32"/>
                    </a:lnTo>
                    <a:lnTo>
                      <a:pt x="206" y="32"/>
                    </a:lnTo>
                    <a:lnTo>
                      <a:pt x="208" y="30"/>
                    </a:lnTo>
                    <a:lnTo>
                      <a:pt x="210" y="30"/>
                    </a:lnTo>
                    <a:lnTo>
                      <a:pt x="210" y="32"/>
                    </a:lnTo>
                    <a:lnTo>
                      <a:pt x="212" y="32"/>
                    </a:lnTo>
                    <a:lnTo>
                      <a:pt x="214" y="32"/>
                    </a:lnTo>
                    <a:lnTo>
                      <a:pt x="216" y="34"/>
                    </a:lnTo>
                    <a:lnTo>
                      <a:pt x="218" y="34"/>
                    </a:lnTo>
                    <a:lnTo>
                      <a:pt x="218" y="36"/>
                    </a:lnTo>
                    <a:lnTo>
                      <a:pt x="218" y="36"/>
                    </a:lnTo>
                    <a:lnTo>
                      <a:pt x="218" y="36"/>
                    </a:lnTo>
                    <a:lnTo>
                      <a:pt x="218" y="38"/>
                    </a:lnTo>
                    <a:lnTo>
                      <a:pt x="218" y="38"/>
                    </a:lnTo>
                    <a:lnTo>
                      <a:pt x="218" y="38"/>
                    </a:lnTo>
                    <a:lnTo>
                      <a:pt x="218" y="40"/>
                    </a:lnTo>
                    <a:lnTo>
                      <a:pt x="218" y="40"/>
                    </a:lnTo>
                    <a:lnTo>
                      <a:pt x="216" y="40"/>
                    </a:lnTo>
                    <a:lnTo>
                      <a:pt x="214" y="42"/>
                    </a:lnTo>
                    <a:lnTo>
                      <a:pt x="212" y="42"/>
                    </a:lnTo>
                    <a:lnTo>
                      <a:pt x="210" y="44"/>
                    </a:lnTo>
                    <a:lnTo>
                      <a:pt x="204" y="46"/>
                    </a:lnTo>
                    <a:lnTo>
                      <a:pt x="200" y="48"/>
                    </a:lnTo>
                    <a:lnTo>
                      <a:pt x="198" y="48"/>
                    </a:lnTo>
                    <a:lnTo>
                      <a:pt x="196" y="50"/>
                    </a:lnTo>
                    <a:lnTo>
                      <a:pt x="194" y="50"/>
                    </a:lnTo>
                    <a:lnTo>
                      <a:pt x="194" y="50"/>
                    </a:lnTo>
                    <a:lnTo>
                      <a:pt x="194" y="50"/>
                    </a:lnTo>
                    <a:lnTo>
                      <a:pt x="192" y="52"/>
                    </a:lnTo>
                    <a:lnTo>
                      <a:pt x="192" y="52"/>
                    </a:lnTo>
                    <a:lnTo>
                      <a:pt x="192" y="52"/>
                    </a:lnTo>
                    <a:lnTo>
                      <a:pt x="192" y="54"/>
                    </a:lnTo>
                    <a:lnTo>
                      <a:pt x="194" y="54"/>
                    </a:lnTo>
                    <a:lnTo>
                      <a:pt x="194" y="54"/>
                    </a:lnTo>
                    <a:lnTo>
                      <a:pt x="194" y="54"/>
                    </a:lnTo>
                    <a:lnTo>
                      <a:pt x="194" y="56"/>
                    </a:lnTo>
                    <a:lnTo>
                      <a:pt x="196" y="56"/>
                    </a:lnTo>
                    <a:lnTo>
                      <a:pt x="196" y="56"/>
                    </a:lnTo>
                    <a:lnTo>
                      <a:pt x="198" y="56"/>
                    </a:lnTo>
                    <a:lnTo>
                      <a:pt x="200" y="56"/>
                    </a:lnTo>
                    <a:lnTo>
                      <a:pt x="202" y="56"/>
                    </a:lnTo>
                    <a:lnTo>
                      <a:pt x="204" y="56"/>
                    </a:lnTo>
                    <a:lnTo>
                      <a:pt x="208" y="56"/>
                    </a:lnTo>
                    <a:lnTo>
                      <a:pt x="212" y="54"/>
                    </a:lnTo>
                    <a:lnTo>
                      <a:pt x="216" y="54"/>
                    </a:lnTo>
                    <a:lnTo>
                      <a:pt x="220" y="52"/>
                    </a:lnTo>
                    <a:lnTo>
                      <a:pt x="220" y="52"/>
                    </a:lnTo>
                    <a:lnTo>
                      <a:pt x="222" y="50"/>
                    </a:lnTo>
                    <a:lnTo>
                      <a:pt x="224" y="50"/>
                    </a:lnTo>
                    <a:lnTo>
                      <a:pt x="224" y="48"/>
                    </a:lnTo>
                    <a:lnTo>
                      <a:pt x="228" y="44"/>
                    </a:lnTo>
                    <a:lnTo>
                      <a:pt x="230" y="42"/>
                    </a:lnTo>
                    <a:lnTo>
                      <a:pt x="230" y="40"/>
                    </a:lnTo>
                    <a:lnTo>
                      <a:pt x="230" y="40"/>
                    </a:lnTo>
                    <a:lnTo>
                      <a:pt x="232" y="36"/>
                    </a:lnTo>
                    <a:lnTo>
                      <a:pt x="234" y="34"/>
                    </a:lnTo>
                    <a:lnTo>
                      <a:pt x="234" y="32"/>
                    </a:lnTo>
                    <a:lnTo>
                      <a:pt x="236" y="30"/>
                    </a:lnTo>
                    <a:lnTo>
                      <a:pt x="238" y="30"/>
                    </a:lnTo>
                    <a:lnTo>
                      <a:pt x="238" y="28"/>
                    </a:lnTo>
                    <a:lnTo>
                      <a:pt x="240" y="28"/>
                    </a:lnTo>
                    <a:lnTo>
                      <a:pt x="242" y="28"/>
                    </a:lnTo>
                    <a:lnTo>
                      <a:pt x="242" y="28"/>
                    </a:lnTo>
                    <a:lnTo>
                      <a:pt x="244" y="28"/>
                    </a:lnTo>
                    <a:lnTo>
                      <a:pt x="244" y="28"/>
                    </a:lnTo>
                    <a:lnTo>
                      <a:pt x="246" y="28"/>
                    </a:lnTo>
                    <a:lnTo>
                      <a:pt x="246" y="28"/>
                    </a:lnTo>
                    <a:lnTo>
                      <a:pt x="248" y="30"/>
                    </a:lnTo>
                    <a:lnTo>
                      <a:pt x="248" y="30"/>
                    </a:lnTo>
                    <a:lnTo>
                      <a:pt x="250" y="32"/>
                    </a:lnTo>
                    <a:lnTo>
                      <a:pt x="250" y="34"/>
                    </a:lnTo>
                    <a:lnTo>
                      <a:pt x="252" y="38"/>
                    </a:lnTo>
                    <a:lnTo>
                      <a:pt x="252" y="40"/>
                    </a:lnTo>
                    <a:lnTo>
                      <a:pt x="254" y="44"/>
                    </a:lnTo>
                    <a:lnTo>
                      <a:pt x="254" y="46"/>
                    </a:lnTo>
                    <a:lnTo>
                      <a:pt x="256" y="46"/>
                    </a:lnTo>
                    <a:lnTo>
                      <a:pt x="256" y="48"/>
                    </a:lnTo>
                    <a:lnTo>
                      <a:pt x="258" y="48"/>
                    </a:lnTo>
                    <a:lnTo>
                      <a:pt x="258" y="50"/>
                    </a:lnTo>
                    <a:lnTo>
                      <a:pt x="260" y="50"/>
                    </a:lnTo>
                    <a:lnTo>
                      <a:pt x="262" y="50"/>
                    </a:lnTo>
                    <a:lnTo>
                      <a:pt x="266" y="50"/>
                    </a:lnTo>
                    <a:lnTo>
                      <a:pt x="268" y="52"/>
                    </a:lnTo>
                    <a:lnTo>
                      <a:pt x="270" y="52"/>
                    </a:lnTo>
                    <a:lnTo>
                      <a:pt x="272" y="52"/>
                    </a:lnTo>
                    <a:lnTo>
                      <a:pt x="274" y="50"/>
                    </a:lnTo>
                    <a:lnTo>
                      <a:pt x="274" y="50"/>
                    </a:lnTo>
                    <a:lnTo>
                      <a:pt x="274" y="50"/>
                    </a:lnTo>
                    <a:lnTo>
                      <a:pt x="276" y="50"/>
                    </a:lnTo>
                    <a:lnTo>
                      <a:pt x="276" y="48"/>
                    </a:lnTo>
                    <a:lnTo>
                      <a:pt x="278" y="46"/>
                    </a:lnTo>
                    <a:lnTo>
                      <a:pt x="278" y="44"/>
                    </a:lnTo>
                    <a:lnTo>
                      <a:pt x="280" y="44"/>
                    </a:lnTo>
                    <a:lnTo>
                      <a:pt x="280" y="42"/>
                    </a:lnTo>
                    <a:lnTo>
                      <a:pt x="280" y="42"/>
                    </a:lnTo>
                    <a:lnTo>
                      <a:pt x="280" y="42"/>
                    </a:lnTo>
                    <a:lnTo>
                      <a:pt x="280" y="42"/>
                    </a:lnTo>
                    <a:lnTo>
                      <a:pt x="282" y="42"/>
                    </a:lnTo>
                    <a:lnTo>
                      <a:pt x="282" y="42"/>
                    </a:lnTo>
                    <a:lnTo>
                      <a:pt x="284" y="44"/>
                    </a:lnTo>
                    <a:lnTo>
                      <a:pt x="284" y="44"/>
                    </a:lnTo>
                    <a:lnTo>
                      <a:pt x="286" y="46"/>
                    </a:lnTo>
                    <a:lnTo>
                      <a:pt x="286" y="50"/>
                    </a:lnTo>
                    <a:lnTo>
                      <a:pt x="288" y="52"/>
                    </a:lnTo>
                    <a:lnTo>
                      <a:pt x="288" y="54"/>
                    </a:lnTo>
                    <a:lnTo>
                      <a:pt x="288" y="56"/>
                    </a:lnTo>
                    <a:lnTo>
                      <a:pt x="290" y="56"/>
                    </a:lnTo>
                    <a:lnTo>
                      <a:pt x="290" y="56"/>
                    </a:lnTo>
                    <a:lnTo>
                      <a:pt x="292" y="58"/>
                    </a:lnTo>
                    <a:lnTo>
                      <a:pt x="292" y="58"/>
                    </a:lnTo>
                    <a:lnTo>
                      <a:pt x="292" y="56"/>
                    </a:lnTo>
                    <a:lnTo>
                      <a:pt x="294" y="56"/>
                    </a:lnTo>
                    <a:lnTo>
                      <a:pt x="294" y="56"/>
                    </a:lnTo>
                    <a:lnTo>
                      <a:pt x="296" y="54"/>
                    </a:lnTo>
                    <a:lnTo>
                      <a:pt x="298" y="52"/>
                    </a:lnTo>
                    <a:lnTo>
                      <a:pt x="300" y="50"/>
                    </a:lnTo>
                    <a:lnTo>
                      <a:pt x="300" y="50"/>
                    </a:lnTo>
                    <a:lnTo>
                      <a:pt x="302" y="48"/>
                    </a:lnTo>
                    <a:lnTo>
                      <a:pt x="302" y="48"/>
                    </a:lnTo>
                    <a:lnTo>
                      <a:pt x="304" y="48"/>
                    </a:lnTo>
                    <a:lnTo>
                      <a:pt x="304" y="48"/>
                    </a:lnTo>
                    <a:lnTo>
                      <a:pt x="306" y="46"/>
                    </a:lnTo>
                    <a:lnTo>
                      <a:pt x="306" y="46"/>
                    </a:lnTo>
                    <a:lnTo>
                      <a:pt x="308" y="46"/>
                    </a:lnTo>
                    <a:lnTo>
                      <a:pt x="310" y="48"/>
                    </a:lnTo>
                    <a:lnTo>
                      <a:pt x="312" y="48"/>
                    </a:lnTo>
                    <a:lnTo>
                      <a:pt x="316" y="48"/>
                    </a:lnTo>
                    <a:lnTo>
                      <a:pt x="320" y="50"/>
                    </a:lnTo>
                    <a:lnTo>
                      <a:pt x="324" y="50"/>
                    </a:lnTo>
                    <a:lnTo>
                      <a:pt x="328" y="52"/>
                    </a:lnTo>
                    <a:lnTo>
                      <a:pt x="330" y="54"/>
                    </a:lnTo>
                    <a:lnTo>
                      <a:pt x="338" y="58"/>
                    </a:lnTo>
                    <a:lnTo>
                      <a:pt x="346" y="60"/>
                    </a:lnTo>
                    <a:lnTo>
                      <a:pt x="348" y="62"/>
                    </a:lnTo>
                    <a:lnTo>
                      <a:pt x="352" y="64"/>
                    </a:lnTo>
                    <a:lnTo>
                      <a:pt x="356" y="64"/>
                    </a:lnTo>
                    <a:lnTo>
                      <a:pt x="358" y="64"/>
                    </a:lnTo>
                    <a:lnTo>
                      <a:pt x="360" y="66"/>
                    </a:lnTo>
                    <a:lnTo>
                      <a:pt x="362" y="66"/>
                    </a:lnTo>
                    <a:lnTo>
                      <a:pt x="366" y="66"/>
                    </a:lnTo>
                    <a:lnTo>
                      <a:pt x="370" y="66"/>
                    </a:lnTo>
                    <a:lnTo>
                      <a:pt x="374" y="66"/>
                    </a:lnTo>
                    <a:lnTo>
                      <a:pt x="380" y="66"/>
                    </a:lnTo>
                    <a:lnTo>
                      <a:pt x="384" y="66"/>
                    </a:lnTo>
                    <a:lnTo>
                      <a:pt x="388" y="66"/>
                    </a:lnTo>
                    <a:lnTo>
                      <a:pt x="390" y="66"/>
                    </a:lnTo>
                    <a:lnTo>
                      <a:pt x="392" y="66"/>
                    </a:lnTo>
                    <a:lnTo>
                      <a:pt x="394" y="66"/>
                    </a:lnTo>
                    <a:lnTo>
                      <a:pt x="398" y="68"/>
                    </a:lnTo>
                    <a:lnTo>
                      <a:pt x="402" y="70"/>
                    </a:lnTo>
                    <a:lnTo>
                      <a:pt x="406" y="70"/>
                    </a:lnTo>
                    <a:lnTo>
                      <a:pt x="410" y="72"/>
                    </a:lnTo>
                    <a:lnTo>
                      <a:pt x="412" y="74"/>
                    </a:lnTo>
                    <a:lnTo>
                      <a:pt x="414" y="74"/>
                    </a:lnTo>
                    <a:lnTo>
                      <a:pt x="414" y="76"/>
                    </a:lnTo>
                    <a:lnTo>
                      <a:pt x="416" y="76"/>
                    </a:lnTo>
                    <a:lnTo>
                      <a:pt x="416" y="78"/>
                    </a:lnTo>
                    <a:lnTo>
                      <a:pt x="418" y="78"/>
                    </a:lnTo>
                    <a:lnTo>
                      <a:pt x="418" y="80"/>
                    </a:lnTo>
                    <a:lnTo>
                      <a:pt x="418" y="80"/>
                    </a:lnTo>
                    <a:lnTo>
                      <a:pt x="418" y="82"/>
                    </a:lnTo>
                    <a:lnTo>
                      <a:pt x="416" y="82"/>
                    </a:lnTo>
                    <a:lnTo>
                      <a:pt x="416" y="86"/>
                    </a:lnTo>
                    <a:lnTo>
                      <a:pt x="414" y="88"/>
                    </a:lnTo>
                    <a:lnTo>
                      <a:pt x="412" y="90"/>
                    </a:lnTo>
                    <a:lnTo>
                      <a:pt x="412" y="92"/>
                    </a:lnTo>
                    <a:lnTo>
                      <a:pt x="412" y="92"/>
                    </a:lnTo>
                    <a:lnTo>
                      <a:pt x="412" y="94"/>
                    </a:lnTo>
                    <a:lnTo>
                      <a:pt x="412" y="94"/>
                    </a:lnTo>
                    <a:lnTo>
                      <a:pt x="412" y="96"/>
                    </a:lnTo>
                    <a:lnTo>
                      <a:pt x="412" y="96"/>
                    </a:lnTo>
                    <a:lnTo>
                      <a:pt x="412" y="96"/>
                    </a:lnTo>
                    <a:lnTo>
                      <a:pt x="414" y="98"/>
                    </a:lnTo>
                    <a:lnTo>
                      <a:pt x="414" y="98"/>
                    </a:lnTo>
                    <a:lnTo>
                      <a:pt x="416" y="98"/>
                    </a:lnTo>
                    <a:lnTo>
                      <a:pt x="416" y="98"/>
                    </a:lnTo>
                    <a:lnTo>
                      <a:pt x="416" y="98"/>
                    </a:lnTo>
                    <a:lnTo>
                      <a:pt x="418" y="96"/>
                    </a:lnTo>
                    <a:lnTo>
                      <a:pt x="422" y="96"/>
                    </a:lnTo>
                    <a:lnTo>
                      <a:pt x="424" y="96"/>
                    </a:lnTo>
                    <a:lnTo>
                      <a:pt x="428" y="92"/>
                    </a:lnTo>
                    <a:lnTo>
                      <a:pt x="434" y="90"/>
                    </a:lnTo>
                    <a:lnTo>
                      <a:pt x="436" y="88"/>
                    </a:lnTo>
                    <a:lnTo>
                      <a:pt x="438" y="88"/>
                    </a:lnTo>
                    <a:lnTo>
                      <a:pt x="440" y="86"/>
                    </a:lnTo>
                    <a:lnTo>
                      <a:pt x="442" y="86"/>
                    </a:lnTo>
                    <a:lnTo>
                      <a:pt x="444" y="86"/>
                    </a:lnTo>
                    <a:lnTo>
                      <a:pt x="446" y="86"/>
                    </a:lnTo>
                    <a:lnTo>
                      <a:pt x="446" y="86"/>
                    </a:lnTo>
                    <a:lnTo>
                      <a:pt x="448" y="86"/>
                    </a:lnTo>
                    <a:lnTo>
                      <a:pt x="450" y="88"/>
                    </a:lnTo>
                    <a:lnTo>
                      <a:pt x="450" y="88"/>
                    </a:lnTo>
                    <a:lnTo>
                      <a:pt x="452" y="90"/>
                    </a:lnTo>
                    <a:lnTo>
                      <a:pt x="454" y="92"/>
                    </a:lnTo>
                    <a:lnTo>
                      <a:pt x="456" y="94"/>
                    </a:lnTo>
                    <a:lnTo>
                      <a:pt x="458" y="98"/>
                    </a:lnTo>
                    <a:lnTo>
                      <a:pt x="462" y="102"/>
                    </a:lnTo>
                    <a:lnTo>
                      <a:pt x="464" y="106"/>
                    </a:lnTo>
                    <a:lnTo>
                      <a:pt x="466" y="106"/>
                    </a:lnTo>
                    <a:lnTo>
                      <a:pt x="468" y="108"/>
                    </a:lnTo>
                    <a:lnTo>
                      <a:pt x="468" y="110"/>
                    </a:lnTo>
                    <a:lnTo>
                      <a:pt x="470" y="110"/>
                    </a:lnTo>
                    <a:lnTo>
                      <a:pt x="472" y="110"/>
                    </a:lnTo>
                    <a:lnTo>
                      <a:pt x="474" y="112"/>
                    </a:lnTo>
                    <a:lnTo>
                      <a:pt x="476" y="112"/>
                    </a:lnTo>
                    <a:lnTo>
                      <a:pt x="480" y="112"/>
                    </a:lnTo>
                    <a:lnTo>
                      <a:pt x="482" y="112"/>
                    </a:lnTo>
                    <a:lnTo>
                      <a:pt x="484" y="110"/>
                    </a:lnTo>
                    <a:lnTo>
                      <a:pt x="486" y="110"/>
                    </a:lnTo>
                    <a:lnTo>
                      <a:pt x="486" y="110"/>
                    </a:lnTo>
                    <a:lnTo>
                      <a:pt x="488" y="110"/>
                    </a:lnTo>
                    <a:lnTo>
                      <a:pt x="488" y="108"/>
                    </a:lnTo>
                    <a:lnTo>
                      <a:pt x="488" y="108"/>
                    </a:lnTo>
                    <a:lnTo>
                      <a:pt x="488" y="108"/>
                    </a:lnTo>
                    <a:lnTo>
                      <a:pt x="488" y="106"/>
                    </a:lnTo>
                    <a:lnTo>
                      <a:pt x="488" y="106"/>
                    </a:lnTo>
                    <a:lnTo>
                      <a:pt x="488" y="104"/>
                    </a:lnTo>
                    <a:lnTo>
                      <a:pt x="486" y="102"/>
                    </a:lnTo>
                    <a:lnTo>
                      <a:pt x="486" y="100"/>
                    </a:lnTo>
                    <a:lnTo>
                      <a:pt x="486" y="100"/>
                    </a:lnTo>
                    <a:lnTo>
                      <a:pt x="486" y="98"/>
                    </a:lnTo>
                    <a:lnTo>
                      <a:pt x="486" y="96"/>
                    </a:lnTo>
                    <a:lnTo>
                      <a:pt x="486" y="96"/>
                    </a:lnTo>
                    <a:lnTo>
                      <a:pt x="486" y="94"/>
                    </a:lnTo>
                    <a:lnTo>
                      <a:pt x="486" y="94"/>
                    </a:lnTo>
                    <a:lnTo>
                      <a:pt x="488" y="92"/>
                    </a:lnTo>
                    <a:lnTo>
                      <a:pt x="488" y="90"/>
                    </a:lnTo>
                    <a:lnTo>
                      <a:pt x="490" y="88"/>
                    </a:lnTo>
                    <a:lnTo>
                      <a:pt x="494" y="84"/>
                    </a:lnTo>
                    <a:lnTo>
                      <a:pt x="494" y="82"/>
                    </a:lnTo>
                    <a:lnTo>
                      <a:pt x="496" y="80"/>
                    </a:lnTo>
                    <a:lnTo>
                      <a:pt x="498" y="80"/>
                    </a:lnTo>
                    <a:lnTo>
                      <a:pt x="500" y="78"/>
                    </a:lnTo>
                    <a:lnTo>
                      <a:pt x="500" y="78"/>
                    </a:lnTo>
                    <a:lnTo>
                      <a:pt x="502" y="76"/>
                    </a:lnTo>
                    <a:lnTo>
                      <a:pt x="504" y="76"/>
                    </a:lnTo>
                    <a:lnTo>
                      <a:pt x="506" y="76"/>
                    </a:lnTo>
                    <a:lnTo>
                      <a:pt x="506" y="76"/>
                    </a:lnTo>
                    <a:lnTo>
                      <a:pt x="508" y="76"/>
                    </a:lnTo>
                    <a:lnTo>
                      <a:pt x="510" y="78"/>
                    </a:lnTo>
                    <a:lnTo>
                      <a:pt x="510" y="78"/>
                    </a:lnTo>
                    <a:lnTo>
                      <a:pt x="512" y="80"/>
                    </a:lnTo>
                    <a:lnTo>
                      <a:pt x="514" y="80"/>
                    </a:lnTo>
                    <a:lnTo>
                      <a:pt x="516" y="84"/>
                    </a:lnTo>
                    <a:lnTo>
                      <a:pt x="518" y="86"/>
                    </a:lnTo>
                    <a:lnTo>
                      <a:pt x="522" y="88"/>
                    </a:lnTo>
                    <a:lnTo>
                      <a:pt x="524" y="90"/>
                    </a:lnTo>
                    <a:lnTo>
                      <a:pt x="524" y="92"/>
                    </a:lnTo>
                    <a:lnTo>
                      <a:pt x="526" y="92"/>
                    </a:lnTo>
                    <a:lnTo>
                      <a:pt x="526" y="92"/>
                    </a:lnTo>
                    <a:lnTo>
                      <a:pt x="530" y="94"/>
                    </a:lnTo>
                    <a:lnTo>
                      <a:pt x="534" y="94"/>
                    </a:lnTo>
                    <a:lnTo>
                      <a:pt x="536" y="96"/>
                    </a:lnTo>
                    <a:lnTo>
                      <a:pt x="542" y="96"/>
                    </a:lnTo>
                    <a:lnTo>
                      <a:pt x="546" y="98"/>
                    </a:lnTo>
                    <a:lnTo>
                      <a:pt x="550" y="98"/>
                    </a:lnTo>
                    <a:lnTo>
                      <a:pt x="554" y="98"/>
                    </a:lnTo>
                    <a:lnTo>
                      <a:pt x="558" y="98"/>
                    </a:lnTo>
                    <a:lnTo>
                      <a:pt x="564" y="100"/>
                    </a:lnTo>
                    <a:lnTo>
                      <a:pt x="568" y="100"/>
                    </a:lnTo>
                    <a:lnTo>
                      <a:pt x="572" y="100"/>
                    </a:lnTo>
                    <a:lnTo>
                      <a:pt x="576" y="100"/>
                    </a:lnTo>
                    <a:lnTo>
                      <a:pt x="580" y="98"/>
                    </a:lnTo>
                    <a:lnTo>
                      <a:pt x="584" y="98"/>
                    </a:lnTo>
                    <a:lnTo>
                      <a:pt x="588" y="98"/>
                    </a:lnTo>
                    <a:lnTo>
                      <a:pt x="590" y="96"/>
                    </a:lnTo>
                    <a:lnTo>
                      <a:pt x="592" y="96"/>
                    </a:lnTo>
                    <a:lnTo>
                      <a:pt x="592" y="96"/>
                    </a:lnTo>
                    <a:lnTo>
                      <a:pt x="592" y="96"/>
                    </a:lnTo>
                    <a:lnTo>
                      <a:pt x="594" y="94"/>
                    </a:lnTo>
                    <a:lnTo>
                      <a:pt x="594" y="94"/>
                    </a:lnTo>
                    <a:lnTo>
                      <a:pt x="596" y="92"/>
                    </a:lnTo>
                    <a:lnTo>
                      <a:pt x="596" y="90"/>
                    </a:lnTo>
                    <a:lnTo>
                      <a:pt x="598" y="88"/>
                    </a:lnTo>
                    <a:lnTo>
                      <a:pt x="600" y="86"/>
                    </a:lnTo>
                    <a:lnTo>
                      <a:pt x="600" y="84"/>
                    </a:lnTo>
                    <a:lnTo>
                      <a:pt x="602" y="82"/>
                    </a:lnTo>
                    <a:lnTo>
                      <a:pt x="602" y="82"/>
                    </a:lnTo>
                    <a:lnTo>
                      <a:pt x="604" y="82"/>
                    </a:lnTo>
                    <a:lnTo>
                      <a:pt x="606" y="80"/>
                    </a:lnTo>
                    <a:lnTo>
                      <a:pt x="608" y="80"/>
                    </a:lnTo>
                    <a:lnTo>
                      <a:pt x="612" y="80"/>
                    </a:lnTo>
                    <a:lnTo>
                      <a:pt x="614" y="80"/>
                    </a:lnTo>
                    <a:lnTo>
                      <a:pt x="616" y="80"/>
                    </a:lnTo>
                    <a:lnTo>
                      <a:pt x="620" y="80"/>
                    </a:lnTo>
                    <a:lnTo>
                      <a:pt x="620" y="80"/>
                    </a:lnTo>
                    <a:lnTo>
                      <a:pt x="622" y="80"/>
                    </a:lnTo>
                    <a:lnTo>
                      <a:pt x="622" y="80"/>
                    </a:lnTo>
                    <a:lnTo>
                      <a:pt x="622" y="82"/>
                    </a:lnTo>
                    <a:lnTo>
                      <a:pt x="624" y="82"/>
                    </a:lnTo>
                    <a:lnTo>
                      <a:pt x="624" y="82"/>
                    </a:lnTo>
                    <a:lnTo>
                      <a:pt x="626" y="86"/>
                    </a:lnTo>
                    <a:lnTo>
                      <a:pt x="626" y="88"/>
                    </a:lnTo>
                    <a:lnTo>
                      <a:pt x="628" y="90"/>
                    </a:lnTo>
                    <a:lnTo>
                      <a:pt x="628" y="92"/>
                    </a:lnTo>
                    <a:lnTo>
                      <a:pt x="630" y="94"/>
                    </a:lnTo>
                    <a:lnTo>
                      <a:pt x="630" y="94"/>
                    </a:lnTo>
                    <a:lnTo>
                      <a:pt x="630" y="94"/>
                    </a:lnTo>
                    <a:lnTo>
                      <a:pt x="632" y="96"/>
                    </a:lnTo>
                    <a:lnTo>
                      <a:pt x="632" y="96"/>
                    </a:lnTo>
                    <a:lnTo>
                      <a:pt x="632" y="96"/>
                    </a:lnTo>
                    <a:lnTo>
                      <a:pt x="634" y="94"/>
                    </a:lnTo>
                    <a:lnTo>
                      <a:pt x="634" y="94"/>
                    </a:lnTo>
                    <a:lnTo>
                      <a:pt x="636" y="94"/>
                    </a:lnTo>
                    <a:lnTo>
                      <a:pt x="640" y="92"/>
                    </a:lnTo>
                    <a:lnTo>
                      <a:pt x="642" y="88"/>
                    </a:lnTo>
                    <a:lnTo>
                      <a:pt x="644" y="88"/>
                    </a:lnTo>
                    <a:lnTo>
                      <a:pt x="646" y="86"/>
                    </a:lnTo>
                    <a:lnTo>
                      <a:pt x="650" y="84"/>
                    </a:lnTo>
                    <a:lnTo>
                      <a:pt x="654" y="82"/>
                    </a:lnTo>
                    <a:lnTo>
                      <a:pt x="656" y="80"/>
                    </a:lnTo>
                    <a:lnTo>
                      <a:pt x="658" y="78"/>
                    </a:lnTo>
                    <a:lnTo>
                      <a:pt x="658" y="78"/>
                    </a:lnTo>
                    <a:lnTo>
                      <a:pt x="660" y="78"/>
                    </a:lnTo>
                    <a:lnTo>
                      <a:pt x="660" y="76"/>
                    </a:lnTo>
                    <a:lnTo>
                      <a:pt x="660" y="76"/>
                    </a:lnTo>
                    <a:lnTo>
                      <a:pt x="660" y="74"/>
                    </a:lnTo>
                    <a:lnTo>
                      <a:pt x="660" y="72"/>
                    </a:lnTo>
                    <a:lnTo>
                      <a:pt x="660" y="72"/>
                    </a:lnTo>
                    <a:lnTo>
                      <a:pt x="660" y="70"/>
                    </a:lnTo>
                    <a:lnTo>
                      <a:pt x="660" y="68"/>
                    </a:lnTo>
                    <a:lnTo>
                      <a:pt x="660" y="66"/>
                    </a:lnTo>
                    <a:lnTo>
                      <a:pt x="658" y="62"/>
                    </a:lnTo>
                    <a:lnTo>
                      <a:pt x="658" y="58"/>
                    </a:lnTo>
                    <a:lnTo>
                      <a:pt x="656" y="54"/>
                    </a:lnTo>
                    <a:lnTo>
                      <a:pt x="654" y="50"/>
                    </a:lnTo>
                    <a:lnTo>
                      <a:pt x="652" y="48"/>
                    </a:lnTo>
                    <a:lnTo>
                      <a:pt x="652" y="46"/>
                    </a:lnTo>
                    <a:lnTo>
                      <a:pt x="652" y="46"/>
                    </a:lnTo>
                    <a:lnTo>
                      <a:pt x="650" y="44"/>
                    </a:lnTo>
                    <a:lnTo>
                      <a:pt x="648" y="44"/>
                    </a:lnTo>
                    <a:lnTo>
                      <a:pt x="646" y="42"/>
                    </a:lnTo>
                    <a:lnTo>
                      <a:pt x="642" y="42"/>
                    </a:lnTo>
                    <a:lnTo>
                      <a:pt x="640" y="40"/>
                    </a:lnTo>
                    <a:lnTo>
                      <a:pt x="638" y="38"/>
                    </a:lnTo>
                    <a:lnTo>
                      <a:pt x="638" y="38"/>
                    </a:lnTo>
                    <a:lnTo>
                      <a:pt x="636" y="38"/>
                    </a:lnTo>
                    <a:lnTo>
                      <a:pt x="636" y="36"/>
                    </a:lnTo>
                    <a:lnTo>
                      <a:pt x="636" y="36"/>
                    </a:lnTo>
                    <a:lnTo>
                      <a:pt x="636" y="34"/>
                    </a:lnTo>
                    <a:lnTo>
                      <a:pt x="636" y="34"/>
                    </a:lnTo>
                    <a:lnTo>
                      <a:pt x="636" y="34"/>
                    </a:lnTo>
                    <a:lnTo>
                      <a:pt x="636" y="32"/>
                    </a:lnTo>
                    <a:lnTo>
                      <a:pt x="636" y="32"/>
                    </a:lnTo>
                    <a:lnTo>
                      <a:pt x="638" y="30"/>
                    </a:lnTo>
                    <a:lnTo>
                      <a:pt x="642" y="30"/>
                    </a:lnTo>
                    <a:lnTo>
                      <a:pt x="646" y="28"/>
                    </a:lnTo>
                    <a:lnTo>
                      <a:pt x="648" y="26"/>
                    </a:lnTo>
                    <a:lnTo>
                      <a:pt x="648" y="26"/>
                    </a:lnTo>
                    <a:lnTo>
                      <a:pt x="648" y="26"/>
                    </a:lnTo>
                    <a:lnTo>
                      <a:pt x="650" y="24"/>
                    </a:lnTo>
                    <a:lnTo>
                      <a:pt x="650" y="22"/>
                    </a:lnTo>
                    <a:lnTo>
                      <a:pt x="652" y="20"/>
                    </a:lnTo>
                    <a:lnTo>
                      <a:pt x="654" y="16"/>
                    </a:lnTo>
                    <a:lnTo>
                      <a:pt x="656" y="14"/>
                    </a:lnTo>
                    <a:lnTo>
                      <a:pt x="656" y="14"/>
                    </a:lnTo>
                    <a:lnTo>
                      <a:pt x="658" y="12"/>
                    </a:lnTo>
                    <a:lnTo>
                      <a:pt x="660" y="10"/>
                    </a:lnTo>
                    <a:lnTo>
                      <a:pt x="662" y="8"/>
                    </a:lnTo>
                    <a:lnTo>
                      <a:pt x="666" y="6"/>
                    </a:lnTo>
                    <a:lnTo>
                      <a:pt x="668" y="4"/>
                    </a:lnTo>
                    <a:lnTo>
                      <a:pt x="670" y="2"/>
                    </a:lnTo>
                    <a:lnTo>
                      <a:pt x="672" y="2"/>
                    </a:lnTo>
                    <a:lnTo>
                      <a:pt x="674" y="0"/>
                    </a:lnTo>
                    <a:lnTo>
                      <a:pt x="674" y="0"/>
                    </a:lnTo>
                    <a:lnTo>
                      <a:pt x="676" y="0"/>
                    </a:lnTo>
                    <a:lnTo>
                      <a:pt x="676" y="0"/>
                    </a:lnTo>
                    <a:lnTo>
                      <a:pt x="678" y="2"/>
                    </a:lnTo>
                    <a:lnTo>
                      <a:pt x="680" y="2"/>
                    </a:lnTo>
                    <a:lnTo>
                      <a:pt x="682" y="2"/>
                    </a:lnTo>
                    <a:lnTo>
                      <a:pt x="682" y="4"/>
                    </a:lnTo>
                    <a:lnTo>
                      <a:pt x="684" y="4"/>
                    </a:lnTo>
                    <a:lnTo>
                      <a:pt x="686" y="6"/>
                    </a:lnTo>
                    <a:lnTo>
                      <a:pt x="688" y="8"/>
                    </a:lnTo>
                    <a:lnTo>
                      <a:pt x="690" y="10"/>
                    </a:lnTo>
                    <a:lnTo>
                      <a:pt x="692" y="12"/>
                    </a:lnTo>
                    <a:lnTo>
                      <a:pt x="692" y="12"/>
                    </a:lnTo>
                    <a:lnTo>
                      <a:pt x="694" y="14"/>
                    </a:lnTo>
                    <a:lnTo>
                      <a:pt x="694" y="16"/>
                    </a:lnTo>
                    <a:lnTo>
                      <a:pt x="696" y="16"/>
                    </a:lnTo>
                    <a:lnTo>
                      <a:pt x="696" y="18"/>
                    </a:lnTo>
                    <a:lnTo>
                      <a:pt x="696" y="18"/>
                    </a:lnTo>
                    <a:lnTo>
                      <a:pt x="696" y="20"/>
                    </a:lnTo>
                    <a:lnTo>
                      <a:pt x="696" y="20"/>
                    </a:lnTo>
                    <a:lnTo>
                      <a:pt x="696" y="22"/>
                    </a:lnTo>
                    <a:lnTo>
                      <a:pt x="694" y="24"/>
                    </a:lnTo>
                    <a:lnTo>
                      <a:pt x="694" y="26"/>
                    </a:lnTo>
                    <a:lnTo>
                      <a:pt x="692" y="30"/>
                    </a:lnTo>
                    <a:lnTo>
                      <a:pt x="690" y="32"/>
                    </a:lnTo>
                    <a:lnTo>
                      <a:pt x="690" y="34"/>
                    </a:lnTo>
                    <a:lnTo>
                      <a:pt x="690" y="34"/>
                    </a:lnTo>
                    <a:lnTo>
                      <a:pt x="690" y="36"/>
                    </a:lnTo>
                    <a:lnTo>
                      <a:pt x="690" y="38"/>
                    </a:lnTo>
                    <a:lnTo>
                      <a:pt x="692" y="42"/>
                    </a:lnTo>
                    <a:lnTo>
                      <a:pt x="692" y="44"/>
                    </a:lnTo>
                    <a:lnTo>
                      <a:pt x="692" y="46"/>
                    </a:lnTo>
                    <a:lnTo>
                      <a:pt x="692" y="48"/>
                    </a:lnTo>
                    <a:lnTo>
                      <a:pt x="692" y="48"/>
                    </a:lnTo>
                    <a:lnTo>
                      <a:pt x="694" y="50"/>
                    </a:lnTo>
                    <a:lnTo>
                      <a:pt x="694" y="50"/>
                    </a:lnTo>
                    <a:lnTo>
                      <a:pt x="696" y="52"/>
                    </a:lnTo>
                    <a:lnTo>
                      <a:pt x="698" y="52"/>
                    </a:lnTo>
                    <a:lnTo>
                      <a:pt x="700" y="54"/>
                    </a:lnTo>
                    <a:lnTo>
                      <a:pt x="704" y="56"/>
                    </a:lnTo>
                    <a:lnTo>
                      <a:pt x="704" y="58"/>
                    </a:lnTo>
                    <a:lnTo>
                      <a:pt x="706" y="60"/>
                    </a:lnTo>
                    <a:lnTo>
                      <a:pt x="706" y="60"/>
                    </a:lnTo>
                    <a:lnTo>
                      <a:pt x="706" y="62"/>
                    </a:lnTo>
                    <a:lnTo>
                      <a:pt x="708" y="64"/>
                    </a:lnTo>
                    <a:lnTo>
                      <a:pt x="708" y="68"/>
                    </a:lnTo>
                    <a:lnTo>
                      <a:pt x="708" y="72"/>
                    </a:lnTo>
                    <a:lnTo>
                      <a:pt x="708" y="74"/>
                    </a:lnTo>
                    <a:lnTo>
                      <a:pt x="708" y="76"/>
                    </a:lnTo>
                    <a:lnTo>
                      <a:pt x="710" y="76"/>
                    </a:lnTo>
                    <a:lnTo>
                      <a:pt x="710" y="78"/>
                    </a:lnTo>
                    <a:lnTo>
                      <a:pt x="710" y="78"/>
                    </a:lnTo>
                    <a:lnTo>
                      <a:pt x="710" y="80"/>
                    </a:lnTo>
                    <a:lnTo>
                      <a:pt x="712" y="80"/>
                    </a:lnTo>
                    <a:lnTo>
                      <a:pt x="712" y="80"/>
                    </a:lnTo>
                    <a:lnTo>
                      <a:pt x="714" y="80"/>
                    </a:lnTo>
                    <a:lnTo>
                      <a:pt x="714" y="80"/>
                    </a:lnTo>
                    <a:lnTo>
                      <a:pt x="714" y="80"/>
                    </a:lnTo>
                    <a:lnTo>
                      <a:pt x="716" y="78"/>
                    </a:lnTo>
                    <a:lnTo>
                      <a:pt x="716" y="78"/>
                    </a:lnTo>
                    <a:lnTo>
                      <a:pt x="718" y="76"/>
                    </a:lnTo>
                    <a:lnTo>
                      <a:pt x="718" y="74"/>
                    </a:lnTo>
                    <a:lnTo>
                      <a:pt x="720" y="70"/>
                    </a:lnTo>
                    <a:lnTo>
                      <a:pt x="722" y="66"/>
                    </a:lnTo>
                    <a:lnTo>
                      <a:pt x="722" y="64"/>
                    </a:lnTo>
                    <a:lnTo>
                      <a:pt x="724" y="62"/>
                    </a:lnTo>
                    <a:lnTo>
                      <a:pt x="724" y="62"/>
                    </a:lnTo>
                    <a:lnTo>
                      <a:pt x="726" y="60"/>
                    </a:lnTo>
                    <a:lnTo>
                      <a:pt x="726" y="60"/>
                    </a:lnTo>
                    <a:lnTo>
                      <a:pt x="726" y="60"/>
                    </a:lnTo>
                    <a:lnTo>
                      <a:pt x="728" y="60"/>
                    </a:lnTo>
                    <a:lnTo>
                      <a:pt x="728" y="60"/>
                    </a:lnTo>
                    <a:lnTo>
                      <a:pt x="730" y="60"/>
                    </a:lnTo>
                    <a:lnTo>
                      <a:pt x="730" y="60"/>
                    </a:lnTo>
                    <a:lnTo>
                      <a:pt x="730" y="62"/>
                    </a:lnTo>
                    <a:lnTo>
                      <a:pt x="732" y="62"/>
                    </a:lnTo>
                    <a:lnTo>
                      <a:pt x="732" y="64"/>
                    </a:lnTo>
                    <a:lnTo>
                      <a:pt x="732" y="64"/>
                    </a:lnTo>
                    <a:lnTo>
                      <a:pt x="734" y="66"/>
                    </a:lnTo>
                    <a:lnTo>
                      <a:pt x="736" y="70"/>
                    </a:lnTo>
                    <a:lnTo>
                      <a:pt x="736" y="72"/>
                    </a:lnTo>
                    <a:lnTo>
                      <a:pt x="738" y="78"/>
                    </a:lnTo>
                    <a:lnTo>
                      <a:pt x="738" y="78"/>
                    </a:lnTo>
                    <a:lnTo>
                      <a:pt x="738" y="80"/>
                    </a:lnTo>
                    <a:lnTo>
                      <a:pt x="738" y="82"/>
                    </a:lnTo>
                    <a:lnTo>
                      <a:pt x="736" y="84"/>
                    </a:lnTo>
                    <a:lnTo>
                      <a:pt x="736" y="88"/>
                    </a:lnTo>
                    <a:lnTo>
                      <a:pt x="736" y="92"/>
                    </a:lnTo>
                    <a:lnTo>
                      <a:pt x="734" y="96"/>
                    </a:lnTo>
                    <a:lnTo>
                      <a:pt x="734" y="98"/>
                    </a:lnTo>
                    <a:lnTo>
                      <a:pt x="734" y="100"/>
                    </a:lnTo>
                    <a:lnTo>
                      <a:pt x="734" y="102"/>
                    </a:lnTo>
                    <a:lnTo>
                      <a:pt x="734" y="104"/>
                    </a:lnTo>
                    <a:lnTo>
                      <a:pt x="736" y="106"/>
                    </a:lnTo>
                    <a:lnTo>
                      <a:pt x="736" y="106"/>
                    </a:lnTo>
                    <a:lnTo>
                      <a:pt x="736" y="106"/>
                    </a:lnTo>
                    <a:lnTo>
                      <a:pt x="736" y="106"/>
                    </a:lnTo>
                    <a:lnTo>
                      <a:pt x="738" y="106"/>
                    </a:lnTo>
                    <a:lnTo>
                      <a:pt x="738" y="108"/>
                    </a:lnTo>
                    <a:lnTo>
                      <a:pt x="740" y="108"/>
                    </a:lnTo>
                    <a:lnTo>
                      <a:pt x="742" y="108"/>
                    </a:lnTo>
                    <a:lnTo>
                      <a:pt x="744" y="108"/>
                    </a:lnTo>
                    <a:lnTo>
                      <a:pt x="746" y="108"/>
                    </a:lnTo>
                    <a:lnTo>
                      <a:pt x="748" y="106"/>
                    </a:lnTo>
                    <a:lnTo>
                      <a:pt x="748" y="106"/>
                    </a:lnTo>
                    <a:lnTo>
                      <a:pt x="748" y="106"/>
                    </a:lnTo>
                    <a:lnTo>
                      <a:pt x="750" y="106"/>
                    </a:lnTo>
                    <a:lnTo>
                      <a:pt x="750" y="104"/>
                    </a:lnTo>
                    <a:lnTo>
                      <a:pt x="750" y="104"/>
                    </a:lnTo>
                    <a:lnTo>
                      <a:pt x="750" y="100"/>
                    </a:lnTo>
                    <a:lnTo>
                      <a:pt x="752" y="98"/>
                    </a:lnTo>
                    <a:lnTo>
                      <a:pt x="752" y="94"/>
                    </a:lnTo>
                    <a:lnTo>
                      <a:pt x="752" y="92"/>
                    </a:lnTo>
                    <a:lnTo>
                      <a:pt x="754" y="90"/>
                    </a:lnTo>
                    <a:lnTo>
                      <a:pt x="754" y="90"/>
                    </a:lnTo>
                    <a:lnTo>
                      <a:pt x="754" y="88"/>
                    </a:lnTo>
                    <a:lnTo>
                      <a:pt x="754" y="88"/>
                    </a:lnTo>
                    <a:lnTo>
                      <a:pt x="758" y="86"/>
                    </a:lnTo>
                    <a:lnTo>
                      <a:pt x="760" y="84"/>
                    </a:lnTo>
                    <a:lnTo>
                      <a:pt x="762" y="82"/>
                    </a:lnTo>
                    <a:lnTo>
                      <a:pt x="766" y="78"/>
                    </a:lnTo>
                    <a:lnTo>
                      <a:pt x="768" y="76"/>
                    </a:lnTo>
                    <a:lnTo>
                      <a:pt x="770" y="74"/>
                    </a:lnTo>
                    <a:lnTo>
                      <a:pt x="770" y="74"/>
                    </a:lnTo>
                    <a:lnTo>
                      <a:pt x="772" y="72"/>
                    </a:lnTo>
                    <a:lnTo>
                      <a:pt x="772" y="72"/>
                    </a:lnTo>
                    <a:lnTo>
                      <a:pt x="772" y="70"/>
                    </a:lnTo>
                    <a:lnTo>
                      <a:pt x="772" y="66"/>
                    </a:lnTo>
                    <a:lnTo>
                      <a:pt x="774" y="64"/>
                    </a:lnTo>
                    <a:lnTo>
                      <a:pt x="774" y="60"/>
                    </a:lnTo>
                    <a:lnTo>
                      <a:pt x="774" y="56"/>
                    </a:lnTo>
                    <a:lnTo>
                      <a:pt x="776" y="54"/>
                    </a:lnTo>
                    <a:lnTo>
                      <a:pt x="776" y="52"/>
                    </a:lnTo>
                    <a:lnTo>
                      <a:pt x="776" y="52"/>
                    </a:lnTo>
                    <a:lnTo>
                      <a:pt x="776" y="50"/>
                    </a:lnTo>
                    <a:lnTo>
                      <a:pt x="778" y="50"/>
                    </a:lnTo>
                    <a:lnTo>
                      <a:pt x="778" y="48"/>
                    </a:lnTo>
                    <a:lnTo>
                      <a:pt x="780" y="48"/>
                    </a:lnTo>
                    <a:lnTo>
                      <a:pt x="782" y="48"/>
                    </a:lnTo>
                    <a:lnTo>
                      <a:pt x="784" y="46"/>
                    </a:lnTo>
                    <a:lnTo>
                      <a:pt x="786" y="46"/>
                    </a:lnTo>
                    <a:lnTo>
                      <a:pt x="788" y="46"/>
                    </a:lnTo>
                    <a:lnTo>
                      <a:pt x="790" y="46"/>
                    </a:lnTo>
                    <a:lnTo>
                      <a:pt x="792" y="46"/>
                    </a:lnTo>
                    <a:lnTo>
                      <a:pt x="794" y="46"/>
                    </a:lnTo>
                    <a:lnTo>
                      <a:pt x="796" y="48"/>
                    </a:lnTo>
                    <a:lnTo>
                      <a:pt x="800" y="48"/>
                    </a:lnTo>
                    <a:lnTo>
                      <a:pt x="802" y="48"/>
                    </a:lnTo>
                    <a:lnTo>
                      <a:pt x="804" y="50"/>
                    </a:lnTo>
                    <a:lnTo>
                      <a:pt x="806" y="50"/>
                    </a:lnTo>
                    <a:lnTo>
                      <a:pt x="808" y="50"/>
                    </a:lnTo>
                    <a:lnTo>
                      <a:pt x="808" y="52"/>
                    </a:lnTo>
                    <a:lnTo>
                      <a:pt x="810" y="52"/>
                    </a:lnTo>
                    <a:lnTo>
                      <a:pt x="810" y="54"/>
                    </a:lnTo>
                    <a:lnTo>
                      <a:pt x="812" y="54"/>
                    </a:lnTo>
                    <a:lnTo>
                      <a:pt x="812" y="56"/>
                    </a:lnTo>
                    <a:lnTo>
                      <a:pt x="814" y="56"/>
                    </a:lnTo>
                    <a:lnTo>
                      <a:pt x="816" y="60"/>
                    </a:lnTo>
                    <a:lnTo>
                      <a:pt x="816" y="62"/>
                    </a:lnTo>
                    <a:lnTo>
                      <a:pt x="818" y="66"/>
                    </a:lnTo>
                    <a:lnTo>
                      <a:pt x="818" y="68"/>
                    </a:lnTo>
                    <a:lnTo>
                      <a:pt x="820" y="70"/>
                    </a:lnTo>
                    <a:lnTo>
                      <a:pt x="820" y="72"/>
                    </a:lnTo>
                    <a:lnTo>
                      <a:pt x="820" y="72"/>
                    </a:lnTo>
                    <a:lnTo>
                      <a:pt x="820" y="74"/>
                    </a:lnTo>
                    <a:lnTo>
                      <a:pt x="818" y="74"/>
                    </a:lnTo>
                    <a:lnTo>
                      <a:pt x="818" y="76"/>
                    </a:lnTo>
                    <a:lnTo>
                      <a:pt x="818" y="76"/>
                    </a:lnTo>
                    <a:lnTo>
                      <a:pt x="818" y="76"/>
                    </a:lnTo>
                    <a:lnTo>
                      <a:pt x="816" y="76"/>
                    </a:lnTo>
                    <a:lnTo>
                      <a:pt x="814" y="78"/>
                    </a:lnTo>
                    <a:lnTo>
                      <a:pt x="812" y="78"/>
                    </a:lnTo>
                    <a:lnTo>
                      <a:pt x="810" y="80"/>
                    </a:lnTo>
                    <a:lnTo>
                      <a:pt x="808" y="80"/>
                    </a:lnTo>
                    <a:lnTo>
                      <a:pt x="808" y="80"/>
                    </a:lnTo>
                    <a:lnTo>
                      <a:pt x="808" y="82"/>
                    </a:lnTo>
                    <a:lnTo>
                      <a:pt x="806" y="82"/>
                    </a:lnTo>
                    <a:lnTo>
                      <a:pt x="806" y="82"/>
                    </a:lnTo>
                    <a:lnTo>
                      <a:pt x="806" y="84"/>
                    </a:lnTo>
                    <a:lnTo>
                      <a:pt x="806" y="84"/>
                    </a:lnTo>
                    <a:lnTo>
                      <a:pt x="806" y="86"/>
                    </a:lnTo>
                    <a:lnTo>
                      <a:pt x="806" y="88"/>
                    </a:lnTo>
                    <a:lnTo>
                      <a:pt x="806" y="88"/>
                    </a:lnTo>
                    <a:lnTo>
                      <a:pt x="808" y="90"/>
                    </a:lnTo>
                    <a:lnTo>
                      <a:pt x="808" y="92"/>
                    </a:lnTo>
                    <a:lnTo>
                      <a:pt x="810" y="96"/>
                    </a:lnTo>
                    <a:lnTo>
                      <a:pt x="812" y="100"/>
                    </a:lnTo>
                    <a:lnTo>
                      <a:pt x="812" y="104"/>
                    </a:lnTo>
                    <a:lnTo>
                      <a:pt x="812" y="104"/>
                    </a:lnTo>
                    <a:lnTo>
                      <a:pt x="812" y="106"/>
                    </a:lnTo>
                    <a:lnTo>
                      <a:pt x="814" y="108"/>
                    </a:lnTo>
                    <a:lnTo>
                      <a:pt x="814" y="110"/>
                    </a:lnTo>
                    <a:lnTo>
                      <a:pt x="812" y="110"/>
                    </a:lnTo>
                    <a:lnTo>
                      <a:pt x="812" y="112"/>
                    </a:lnTo>
                    <a:lnTo>
                      <a:pt x="812" y="114"/>
                    </a:lnTo>
                    <a:lnTo>
                      <a:pt x="810" y="116"/>
                    </a:lnTo>
                    <a:lnTo>
                      <a:pt x="808" y="118"/>
                    </a:lnTo>
                    <a:lnTo>
                      <a:pt x="806" y="120"/>
                    </a:lnTo>
                    <a:lnTo>
                      <a:pt x="804" y="122"/>
                    </a:lnTo>
                    <a:lnTo>
                      <a:pt x="800" y="124"/>
                    </a:lnTo>
                    <a:lnTo>
                      <a:pt x="798" y="126"/>
                    </a:lnTo>
                    <a:lnTo>
                      <a:pt x="794" y="128"/>
                    </a:lnTo>
                    <a:lnTo>
                      <a:pt x="792" y="128"/>
                    </a:lnTo>
                    <a:lnTo>
                      <a:pt x="788" y="130"/>
                    </a:lnTo>
                    <a:lnTo>
                      <a:pt x="786" y="132"/>
                    </a:lnTo>
                    <a:lnTo>
                      <a:pt x="782" y="132"/>
                    </a:lnTo>
                    <a:lnTo>
                      <a:pt x="780" y="132"/>
                    </a:lnTo>
                    <a:lnTo>
                      <a:pt x="778" y="134"/>
                    </a:lnTo>
                    <a:lnTo>
                      <a:pt x="774" y="134"/>
                    </a:lnTo>
                    <a:lnTo>
                      <a:pt x="774" y="132"/>
                    </a:lnTo>
                    <a:lnTo>
                      <a:pt x="772" y="132"/>
                    </a:lnTo>
                    <a:lnTo>
                      <a:pt x="772" y="132"/>
                    </a:lnTo>
                    <a:lnTo>
                      <a:pt x="772" y="132"/>
                    </a:lnTo>
                    <a:lnTo>
                      <a:pt x="770" y="132"/>
                    </a:lnTo>
                    <a:lnTo>
                      <a:pt x="770" y="132"/>
                    </a:lnTo>
                    <a:lnTo>
                      <a:pt x="770" y="130"/>
                    </a:lnTo>
                    <a:lnTo>
                      <a:pt x="770" y="128"/>
                    </a:lnTo>
                    <a:lnTo>
                      <a:pt x="768" y="126"/>
                    </a:lnTo>
                    <a:lnTo>
                      <a:pt x="768" y="124"/>
                    </a:lnTo>
                    <a:lnTo>
                      <a:pt x="766" y="124"/>
                    </a:lnTo>
                    <a:lnTo>
                      <a:pt x="766" y="124"/>
                    </a:lnTo>
                    <a:lnTo>
                      <a:pt x="766" y="122"/>
                    </a:lnTo>
                    <a:lnTo>
                      <a:pt x="766" y="122"/>
                    </a:lnTo>
                    <a:lnTo>
                      <a:pt x="764" y="122"/>
                    </a:lnTo>
                    <a:lnTo>
                      <a:pt x="762" y="122"/>
                    </a:lnTo>
                    <a:lnTo>
                      <a:pt x="758" y="122"/>
                    </a:lnTo>
                    <a:lnTo>
                      <a:pt x="754" y="122"/>
                    </a:lnTo>
                    <a:lnTo>
                      <a:pt x="752" y="122"/>
                    </a:lnTo>
                    <a:lnTo>
                      <a:pt x="748" y="122"/>
                    </a:lnTo>
                    <a:lnTo>
                      <a:pt x="748" y="122"/>
                    </a:lnTo>
                    <a:lnTo>
                      <a:pt x="746" y="122"/>
                    </a:lnTo>
                    <a:lnTo>
                      <a:pt x="746" y="124"/>
                    </a:lnTo>
                    <a:lnTo>
                      <a:pt x="744" y="124"/>
                    </a:lnTo>
                    <a:lnTo>
                      <a:pt x="744" y="124"/>
                    </a:lnTo>
                    <a:lnTo>
                      <a:pt x="744" y="126"/>
                    </a:lnTo>
                    <a:lnTo>
                      <a:pt x="744" y="126"/>
                    </a:lnTo>
                    <a:lnTo>
                      <a:pt x="744" y="128"/>
                    </a:lnTo>
                    <a:lnTo>
                      <a:pt x="742" y="130"/>
                    </a:lnTo>
                    <a:lnTo>
                      <a:pt x="742" y="132"/>
                    </a:lnTo>
                    <a:lnTo>
                      <a:pt x="742" y="136"/>
                    </a:lnTo>
                    <a:lnTo>
                      <a:pt x="742" y="138"/>
                    </a:lnTo>
                    <a:lnTo>
                      <a:pt x="742" y="140"/>
                    </a:lnTo>
                    <a:lnTo>
                      <a:pt x="742" y="140"/>
                    </a:lnTo>
                    <a:lnTo>
                      <a:pt x="742" y="140"/>
                    </a:lnTo>
                    <a:lnTo>
                      <a:pt x="740" y="142"/>
                    </a:lnTo>
                    <a:lnTo>
                      <a:pt x="740" y="142"/>
                    </a:lnTo>
                    <a:lnTo>
                      <a:pt x="738" y="142"/>
                    </a:lnTo>
                    <a:lnTo>
                      <a:pt x="738" y="144"/>
                    </a:lnTo>
                    <a:lnTo>
                      <a:pt x="736" y="144"/>
                    </a:lnTo>
                    <a:lnTo>
                      <a:pt x="734" y="144"/>
                    </a:lnTo>
                    <a:lnTo>
                      <a:pt x="732" y="144"/>
                    </a:lnTo>
                    <a:lnTo>
                      <a:pt x="728" y="144"/>
                    </a:lnTo>
                    <a:lnTo>
                      <a:pt x="724" y="144"/>
                    </a:lnTo>
                    <a:lnTo>
                      <a:pt x="722" y="144"/>
                    </a:lnTo>
                    <a:lnTo>
                      <a:pt x="718" y="142"/>
                    </a:lnTo>
                    <a:lnTo>
                      <a:pt x="716" y="142"/>
                    </a:lnTo>
                    <a:lnTo>
                      <a:pt x="714" y="140"/>
                    </a:lnTo>
                    <a:lnTo>
                      <a:pt x="714" y="140"/>
                    </a:lnTo>
                    <a:lnTo>
                      <a:pt x="712" y="138"/>
                    </a:lnTo>
                    <a:lnTo>
                      <a:pt x="710" y="136"/>
                    </a:lnTo>
                    <a:lnTo>
                      <a:pt x="710" y="136"/>
                    </a:lnTo>
                    <a:lnTo>
                      <a:pt x="710" y="134"/>
                    </a:lnTo>
                    <a:lnTo>
                      <a:pt x="708" y="134"/>
                    </a:lnTo>
                    <a:lnTo>
                      <a:pt x="708" y="134"/>
                    </a:lnTo>
                    <a:lnTo>
                      <a:pt x="706" y="134"/>
                    </a:lnTo>
                    <a:lnTo>
                      <a:pt x="704" y="134"/>
                    </a:lnTo>
                    <a:lnTo>
                      <a:pt x="702" y="134"/>
                    </a:lnTo>
                    <a:lnTo>
                      <a:pt x="702" y="134"/>
                    </a:lnTo>
                    <a:lnTo>
                      <a:pt x="700" y="134"/>
                    </a:lnTo>
                    <a:lnTo>
                      <a:pt x="698" y="134"/>
                    </a:lnTo>
                    <a:lnTo>
                      <a:pt x="698" y="134"/>
                    </a:lnTo>
                    <a:lnTo>
                      <a:pt x="698" y="136"/>
                    </a:lnTo>
                    <a:lnTo>
                      <a:pt x="698" y="136"/>
                    </a:lnTo>
                    <a:lnTo>
                      <a:pt x="698" y="136"/>
                    </a:lnTo>
                    <a:lnTo>
                      <a:pt x="698" y="138"/>
                    </a:lnTo>
                    <a:lnTo>
                      <a:pt x="698" y="138"/>
                    </a:lnTo>
                    <a:lnTo>
                      <a:pt x="698" y="140"/>
                    </a:lnTo>
                    <a:lnTo>
                      <a:pt x="698" y="142"/>
                    </a:lnTo>
                    <a:lnTo>
                      <a:pt x="698" y="144"/>
                    </a:lnTo>
                    <a:lnTo>
                      <a:pt x="698" y="144"/>
                    </a:lnTo>
                    <a:lnTo>
                      <a:pt x="700" y="146"/>
                    </a:lnTo>
                    <a:lnTo>
                      <a:pt x="700" y="146"/>
                    </a:lnTo>
                    <a:lnTo>
                      <a:pt x="702" y="146"/>
                    </a:lnTo>
                    <a:lnTo>
                      <a:pt x="702" y="148"/>
                    </a:lnTo>
                    <a:lnTo>
                      <a:pt x="704" y="148"/>
                    </a:lnTo>
                    <a:lnTo>
                      <a:pt x="708" y="148"/>
                    </a:lnTo>
                    <a:lnTo>
                      <a:pt x="712" y="150"/>
                    </a:lnTo>
                    <a:lnTo>
                      <a:pt x="716" y="150"/>
                    </a:lnTo>
                    <a:lnTo>
                      <a:pt x="718" y="150"/>
                    </a:lnTo>
                    <a:lnTo>
                      <a:pt x="718" y="152"/>
                    </a:lnTo>
                    <a:lnTo>
                      <a:pt x="720" y="152"/>
                    </a:lnTo>
                    <a:lnTo>
                      <a:pt x="722" y="152"/>
                    </a:lnTo>
                    <a:lnTo>
                      <a:pt x="722" y="154"/>
                    </a:lnTo>
                    <a:lnTo>
                      <a:pt x="724" y="154"/>
                    </a:lnTo>
                    <a:lnTo>
                      <a:pt x="724" y="156"/>
                    </a:lnTo>
                    <a:lnTo>
                      <a:pt x="724" y="156"/>
                    </a:lnTo>
                    <a:lnTo>
                      <a:pt x="724" y="158"/>
                    </a:lnTo>
                    <a:lnTo>
                      <a:pt x="724" y="160"/>
                    </a:lnTo>
                    <a:lnTo>
                      <a:pt x="724" y="160"/>
                    </a:lnTo>
                    <a:lnTo>
                      <a:pt x="724" y="162"/>
                    </a:lnTo>
                    <a:lnTo>
                      <a:pt x="722" y="166"/>
                    </a:lnTo>
                    <a:lnTo>
                      <a:pt x="720" y="168"/>
                    </a:lnTo>
                    <a:lnTo>
                      <a:pt x="720" y="172"/>
                    </a:lnTo>
                    <a:lnTo>
                      <a:pt x="718" y="174"/>
                    </a:lnTo>
                    <a:lnTo>
                      <a:pt x="716" y="176"/>
                    </a:lnTo>
                    <a:lnTo>
                      <a:pt x="716" y="178"/>
                    </a:lnTo>
                    <a:lnTo>
                      <a:pt x="714" y="180"/>
                    </a:lnTo>
                    <a:lnTo>
                      <a:pt x="712" y="180"/>
                    </a:lnTo>
                    <a:lnTo>
                      <a:pt x="712" y="182"/>
                    </a:lnTo>
                    <a:lnTo>
                      <a:pt x="710" y="184"/>
                    </a:lnTo>
                    <a:lnTo>
                      <a:pt x="708" y="184"/>
                    </a:lnTo>
                    <a:lnTo>
                      <a:pt x="706" y="184"/>
                    </a:lnTo>
                    <a:lnTo>
                      <a:pt x="704" y="186"/>
                    </a:lnTo>
                    <a:lnTo>
                      <a:pt x="704" y="186"/>
                    </a:lnTo>
                    <a:lnTo>
                      <a:pt x="702" y="186"/>
                    </a:lnTo>
                    <a:lnTo>
                      <a:pt x="700" y="186"/>
                    </a:lnTo>
                    <a:lnTo>
                      <a:pt x="698" y="186"/>
                    </a:lnTo>
                    <a:lnTo>
                      <a:pt x="694" y="186"/>
                    </a:lnTo>
                    <a:lnTo>
                      <a:pt x="692" y="186"/>
                    </a:lnTo>
                    <a:lnTo>
                      <a:pt x="688" y="186"/>
                    </a:lnTo>
                    <a:lnTo>
                      <a:pt x="688" y="188"/>
                    </a:lnTo>
                    <a:lnTo>
                      <a:pt x="686" y="188"/>
                    </a:lnTo>
                    <a:lnTo>
                      <a:pt x="686" y="188"/>
                    </a:lnTo>
                    <a:lnTo>
                      <a:pt x="684" y="188"/>
                    </a:lnTo>
                    <a:lnTo>
                      <a:pt x="684" y="188"/>
                    </a:lnTo>
                    <a:lnTo>
                      <a:pt x="682" y="190"/>
                    </a:lnTo>
                    <a:lnTo>
                      <a:pt x="682" y="190"/>
                    </a:lnTo>
                    <a:lnTo>
                      <a:pt x="682" y="192"/>
                    </a:lnTo>
                    <a:lnTo>
                      <a:pt x="680" y="194"/>
                    </a:lnTo>
                    <a:lnTo>
                      <a:pt x="678" y="196"/>
                    </a:lnTo>
                    <a:lnTo>
                      <a:pt x="676" y="202"/>
                    </a:lnTo>
                    <a:lnTo>
                      <a:pt x="674" y="204"/>
                    </a:lnTo>
                    <a:lnTo>
                      <a:pt x="672" y="206"/>
                    </a:lnTo>
                    <a:lnTo>
                      <a:pt x="670" y="208"/>
                    </a:lnTo>
                    <a:lnTo>
                      <a:pt x="666" y="212"/>
                    </a:lnTo>
                    <a:lnTo>
                      <a:pt x="664" y="214"/>
                    </a:lnTo>
                    <a:lnTo>
                      <a:pt x="660" y="216"/>
                    </a:lnTo>
                    <a:lnTo>
                      <a:pt x="652" y="222"/>
                    </a:lnTo>
                    <a:lnTo>
                      <a:pt x="648" y="224"/>
                    </a:lnTo>
                    <a:lnTo>
                      <a:pt x="646" y="228"/>
                    </a:lnTo>
                    <a:lnTo>
                      <a:pt x="640" y="232"/>
                    </a:lnTo>
                    <a:lnTo>
                      <a:pt x="634" y="236"/>
                    </a:lnTo>
                    <a:lnTo>
                      <a:pt x="630" y="240"/>
                    </a:lnTo>
                    <a:lnTo>
                      <a:pt x="628" y="242"/>
                    </a:lnTo>
                    <a:lnTo>
                      <a:pt x="624" y="246"/>
                    </a:lnTo>
                    <a:lnTo>
                      <a:pt x="622" y="248"/>
                    </a:lnTo>
                    <a:lnTo>
                      <a:pt x="620" y="250"/>
                    </a:lnTo>
                    <a:lnTo>
                      <a:pt x="618" y="254"/>
                    </a:lnTo>
                    <a:lnTo>
                      <a:pt x="614" y="258"/>
                    </a:lnTo>
                    <a:lnTo>
                      <a:pt x="612" y="262"/>
                    </a:lnTo>
                    <a:lnTo>
                      <a:pt x="610" y="266"/>
                    </a:lnTo>
                    <a:lnTo>
                      <a:pt x="606" y="270"/>
                    </a:lnTo>
                    <a:lnTo>
                      <a:pt x="604" y="274"/>
                    </a:lnTo>
                    <a:lnTo>
                      <a:pt x="604" y="274"/>
                    </a:lnTo>
                    <a:lnTo>
                      <a:pt x="604" y="276"/>
                    </a:lnTo>
                    <a:lnTo>
                      <a:pt x="602" y="278"/>
                    </a:lnTo>
                    <a:lnTo>
                      <a:pt x="602" y="282"/>
                    </a:lnTo>
                    <a:lnTo>
                      <a:pt x="602" y="284"/>
                    </a:lnTo>
                    <a:lnTo>
                      <a:pt x="602" y="288"/>
                    </a:lnTo>
                    <a:lnTo>
                      <a:pt x="600" y="290"/>
                    </a:lnTo>
                    <a:lnTo>
                      <a:pt x="600" y="292"/>
                    </a:lnTo>
                    <a:lnTo>
                      <a:pt x="600" y="294"/>
                    </a:lnTo>
                    <a:lnTo>
                      <a:pt x="602" y="294"/>
                    </a:lnTo>
                    <a:lnTo>
                      <a:pt x="602" y="296"/>
                    </a:lnTo>
                    <a:lnTo>
                      <a:pt x="602" y="296"/>
                    </a:lnTo>
                    <a:lnTo>
                      <a:pt x="602" y="298"/>
                    </a:lnTo>
                    <a:lnTo>
                      <a:pt x="602" y="298"/>
                    </a:lnTo>
                    <a:lnTo>
                      <a:pt x="604" y="298"/>
                    </a:lnTo>
                    <a:lnTo>
                      <a:pt x="604" y="300"/>
                    </a:lnTo>
                    <a:lnTo>
                      <a:pt x="606" y="300"/>
                    </a:lnTo>
                    <a:lnTo>
                      <a:pt x="608" y="300"/>
                    </a:lnTo>
                    <a:lnTo>
                      <a:pt x="610" y="300"/>
                    </a:lnTo>
                    <a:lnTo>
                      <a:pt x="614" y="300"/>
                    </a:lnTo>
                    <a:lnTo>
                      <a:pt x="616" y="300"/>
                    </a:lnTo>
                    <a:lnTo>
                      <a:pt x="618" y="300"/>
                    </a:lnTo>
                    <a:lnTo>
                      <a:pt x="618" y="300"/>
                    </a:lnTo>
                    <a:lnTo>
                      <a:pt x="620" y="302"/>
                    </a:lnTo>
                    <a:lnTo>
                      <a:pt x="620" y="302"/>
                    </a:lnTo>
                    <a:lnTo>
                      <a:pt x="620" y="302"/>
                    </a:lnTo>
                    <a:lnTo>
                      <a:pt x="620" y="302"/>
                    </a:lnTo>
                    <a:lnTo>
                      <a:pt x="622" y="304"/>
                    </a:lnTo>
                    <a:lnTo>
                      <a:pt x="622" y="306"/>
                    </a:lnTo>
                    <a:lnTo>
                      <a:pt x="624" y="308"/>
                    </a:lnTo>
                    <a:lnTo>
                      <a:pt x="624" y="312"/>
                    </a:lnTo>
                    <a:lnTo>
                      <a:pt x="624" y="314"/>
                    </a:lnTo>
                    <a:lnTo>
                      <a:pt x="624" y="320"/>
                    </a:lnTo>
                    <a:lnTo>
                      <a:pt x="624" y="324"/>
                    </a:lnTo>
                    <a:lnTo>
                      <a:pt x="624" y="328"/>
                    </a:lnTo>
                    <a:lnTo>
                      <a:pt x="626" y="330"/>
                    </a:lnTo>
                    <a:lnTo>
                      <a:pt x="626" y="332"/>
                    </a:lnTo>
                    <a:lnTo>
                      <a:pt x="626" y="334"/>
                    </a:lnTo>
                    <a:lnTo>
                      <a:pt x="628" y="336"/>
                    </a:lnTo>
                    <a:lnTo>
                      <a:pt x="628" y="336"/>
                    </a:lnTo>
                    <a:lnTo>
                      <a:pt x="628" y="336"/>
                    </a:lnTo>
                    <a:lnTo>
                      <a:pt x="630" y="338"/>
                    </a:lnTo>
                    <a:lnTo>
                      <a:pt x="630" y="338"/>
                    </a:lnTo>
                    <a:lnTo>
                      <a:pt x="632" y="338"/>
                    </a:lnTo>
                    <a:lnTo>
                      <a:pt x="634" y="340"/>
                    </a:lnTo>
                    <a:lnTo>
                      <a:pt x="636" y="340"/>
                    </a:lnTo>
                    <a:lnTo>
                      <a:pt x="640" y="340"/>
                    </a:lnTo>
                    <a:lnTo>
                      <a:pt x="642" y="340"/>
                    </a:lnTo>
                    <a:lnTo>
                      <a:pt x="648" y="340"/>
                    </a:lnTo>
                    <a:lnTo>
                      <a:pt x="654" y="340"/>
                    </a:lnTo>
                    <a:lnTo>
                      <a:pt x="658" y="340"/>
                    </a:lnTo>
                    <a:lnTo>
                      <a:pt x="662" y="340"/>
                    </a:lnTo>
                    <a:lnTo>
                      <a:pt x="664" y="340"/>
                    </a:lnTo>
                    <a:lnTo>
                      <a:pt x="666" y="342"/>
                    </a:lnTo>
                    <a:lnTo>
                      <a:pt x="668" y="342"/>
                    </a:lnTo>
                    <a:lnTo>
                      <a:pt x="670" y="342"/>
                    </a:lnTo>
                    <a:lnTo>
                      <a:pt x="670" y="344"/>
                    </a:lnTo>
                    <a:lnTo>
                      <a:pt x="672" y="346"/>
                    </a:lnTo>
                    <a:lnTo>
                      <a:pt x="674" y="346"/>
                    </a:lnTo>
                    <a:lnTo>
                      <a:pt x="678" y="350"/>
                    </a:lnTo>
                    <a:lnTo>
                      <a:pt x="680" y="354"/>
                    </a:lnTo>
                    <a:lnTo>
                      <a:pt x="684" y="358"/>
                    </a:lnTo>
                    <a:lnTo>
                      <a:pt x="686" y="360"/>
                    </a:lnTo>
                    <a:lnTo>
                      <a:pt x="688" y="362"/>
                    </a:lnTo>
                    <a:lnTo>
                      <a:pt x="690" y="364"/>
                    </a:lnTo>
                    <a:lnTo>
                      <a:pt x="692" y="364"/>
                    </a:lnTo>
                    <a:lnTo>
                      <a:pt x="692" y="366"/>
                    </a:lnTo>
                    <a:lnTo>
                      <a:pt x="694" y="366"/>
                    </a:lnTo>
                    <a:lnTo>
                      <a:pt x="696" y="366"/>
                    </a:lnTo>
                    <a:lnTo>
                      <a:pt x="700" y="366"/>
                    </a:lnTo>
                    <a:lnTo>
                      <a:pt x="702" y="368"/>
                    </a:lnTo>
                    <a:lnTo>
                      <a:pt x="704" y="368"/>
                    </a:lnTo>
                    <a:lnTo>
                      <a:pt x="706" y="368"/>
                    </a:lnTo>
                    <a:lnTo>
                      <a:pt x="708" y="368"/>
                    </a:lnTo>
                    <a:lnTo>
                      <a:pt x="708" y="368"/>
                    </a:lnTo>
                    <a:lnTo>
                      <a:pt x="710" y="368"/>
                    </a:lnTo>
                    <a:lnTo>
                      <a:pt x="710" y="370"/>
                    </a:lnTo>
                    <a:lnTo>
                      <a:pt x="712" y="372"/>
                    </a:lnTo>
                    <a:lnTo>
                      <a:pt x="714" y="374"/>
                    </a:lnTo>
                    <a:lnTo>
                      <a:pt x="716" y="376"/>
                    </a:lnTo>
                    <a:lnTo>
                      <a:pt x="718" y="380"/>
                    </a:lnTo>
                    <a:lnTo>
                      <a:pt x="720" y="382"/>
                    </a:lnTo>
                    <a:lnTo>
                      <a:pt x="720" y="382"/>
                    </a:lnTo>
                    <a:lnTo>
                      <a:pt x="722" y="384"/>
                    </a:lnTo>
                    <a:lnTo>
                      <a:pt x="722" y="384"/>
                    </a:lnTo>
                    <a:lnTo>
                      <a:pt x="724" y="384"/>
                    </a:lnTo>
                    <a:lnTo>
                      <a:pt x="724" y="384"/>
                    </a:lnTo>
                    <a:lnTo>
                      <a:pt x="726" y="384"/>
                    </a:lnTo>
                    <a:lnTo>
                      <a:pt x="728" y="384"/>
                    </a:lnTo>
                    <a:lnTo>
                      <a:pt x="730" y="384"/>
                    </a:lnTo>
                    <a:lnTo>
                      <a:pt x="732" y="384"/>
                    </a:lnTo>
                    <a:lnTo>
                      <a:pt x="738" y="382"/>
                    </a:lnTo>
                    <a:lnTo>
                      <a:pt x="740" y="382"/>
                    </a:lnTo>
                    <a:lnTo>
                      <a:pt x="742" y="380"/>
                    </a:lnTo>
                    <a:lnTo>
                      <a:pt x="744" y="380"/>
                    </a:lnTo>
                    <a:lnTo>
                      <a:pt x="746" y="380"/>
                    </a:lnTo>
                    <a:lnTo>
                      <a:pt x="748" y="380"/>
                    </a:lnTo>
                    <a:lnTo>
                      <a:pt x="748" y="382"/>
                    </a:lnTo>
                    <a:lnTo>
                      <a:pt x="750" y="382"/>
                    </a:lnTo>
                    <a:lnTo>
                      <a:pt x="750" y="382"/>
                    </a:lnTo>
                    <a:lnTo>
                      <a:pt x="750" y="382"/>
                    </a:lnTo>
                    <a:lnTo>
                      <a:pt x="750" y="384"/>
                    </a:lnTo>
                    <a:lnTo>
                      <a:pt x="752" y="384"/>
                    </a:lnTo>
                    <a:lnTo>
                      <a:pt x="752" y="386"/>
                    </a:lnTo>
                    <a:lnTo>
                      <a:pt x="752" y="388"/>
                    </a:lnTo>
                    <a:lnTo>
                      <a:pt x="752" y="390"/>
                    </a:lnTo>
                    <a:lnTo>
                      <a:pt x="752" y="392"/>
                    </a:lnTo>
                    <a:lnTo>
                      <a:pt x="752" y="394"/>
                    </a:lnTo>
                    <a:lnTo>
                      <a:pt x="750" y="396"/>
                    </a:lnTo>
                    <a:lnTo>
                      <a:pt x="750" y="402"/>
                    </a:lnTo>
                    <a:lnTo>
                      <a:pt x="748" y="406"/>
                    </a:lnTo>
                    <a:lnTo>
                      <a:pt x="748" y="410"/>
                    </a:lnTo>
                    <a:lnTo>
                      <a:pt x="748" y="412"/>
                    </a:lnTo>
                    <a:lnTo>
                      <a:pt x="748" y="414"/>
                    </a:lnTo>
                    <a:lnTo>
                      <a:pt x="746" y="416"/>
                    </a:lnTo>
                    <a:lnTo>
                      <a:pt x="746" y="420"/>
                    </a:lnTo>
                    <a:lnTo>
                      <a:pt x="746" y="428"/>
                    </a:lnTo>
                    <a:lnTo>
                      <a:pt x="744" y="432"/>
                    </a:lnTo>
                    <a:lnTo>
                      <a:pt x="744" y="434"/>
                    </a:lnTo>
                    <a:lnTo>
                      <a:pt x="744" y="438"/>
                    </a:lnTo>
                    <a:lnTo>
                      <a:pt x="744" y="440"/>
                    </a:lnTo>
                    <a:lnTo>
                      <a:pt x="744" y="442"/>
                    </a:lnTo>
                    <a:lnTo>
                      <a:pt x="746" y="444"/>
                    </a:lnTo>
                    <a:lnTo>
                      <a:pt x="746" y="446"/>
                    </a:lnTo>
                    <a:lnTo>
                      <a:pt x="748" y="450"/>
                    </a:lnTo>
                    <a:lnTo>
                      <a:pt x="748" y="452"/>
                    </a:lnTo>
                    <a:lnTo>
                      <a:pt x="750" y="456"/>
                    </a:lnTo>
                    <a:lnTo>
                      <a:pt x="752" y="458"/>
                    </a:lnTo>
                    <a:lnTo>
                      <a:pt x="752" y="458"/>
                    </a:lnTo>
                    <a:lnTo>
                      <a:pt x="754" y="460"/>
                    </a:lnTo>
                    <a:lnTo>
                      <a:pt x="754" y="460"/>
                    </a:lnTo>
                    <a:lnTo>
                      <a:pt x="754" y="462"/>
                    </a:lnTo>
                    <a:lnTo>
                      <a:pt x="756" y="462"/>
                    </a:lnTo>
                    <a:lnTo>
                      <a:pt x="758" y="462"/>
                    </a:lnTo>
                    <a:lnTo>
                      <a:pt x="758" y="462"/>
                    </a:lnTo>
                    <a:lnTo>
                      <a:pt x="760" y="462"/>
                    </a:lnTo>
                    <a:lnTo>
                      <a:pt x="762" y="464"/>
                    </a:lnTo>
                    <a:lnTo>
                      <a:pt x="764" y="464"/>
                    </a:lnTo>
                    <a:lnTo>
                      <a:pt x="766" y="462"/>
                    </a:lnTo>
                    <a:lnTo>
                      <a:pt x="766" y="462"/>
                    </a:lnTo>
                    <a:lnTo>
                      <a:pt x="766" y="462"/>
                    </a:lnTo>
                    <a:lnTo>
                      <a:pt x="768" y="462"/>
                    </a:lnTo>
                    <a:lnTo>
                      <a:pt x="768" y="460"/>
                    </a:lnTo>
                    <a:lnTo>
                      <a:pt x="770" y="458"/>
                    </a:lnTo>
                    <a:lnTo>
                      <a:pt x="770" y="458"/>
                    </a:lnTo>
                    <a:lnTo>
                      <a:pt x="772" y="456"/>
                    </a:lnTo>
                    <a:lnTo>
                      <a:pt x="772" y="454"/>
                    </a:lnTo>
                    <a:lnTo>
                      <a:pt x="774" y="454"/>
                    </a:lnTo>
                    <a:lnTo>
                      <a:pt x="774" y="452"/>
                    </a:lnTo>
                    <a:lnTo>
                      <a:pt x="774" y="452"/>
                    </a:lnTo>
                    <a:lnTo>
                      <a:pt x="774" y="452"/>
                    </a:lnTo>
                    <a:lnTo>
                      <a:pt x="776" y="452"/>
                    </a:lnTo>
                    <a:lnTo>
                      <a:pt x="776" y="452"/>
                    </a:lnTo>
                    <a:lnTo>
                      <a:pt x="776" y="454"/>
                    </a:lnTo>
                    <a:lnTo>
                      <a:pt x="778" y="454"/>
                    </a:lnTo>
                    <a:lnTo>
                      <a:pt x="780" y="456"/>
                    </a:lnTo>
                    <a:lnTo>
                      <a:pt x="780" y="458"/>
                    </a:lnTo>
                    <a:lnTo>
                      <a:pt x="782" y="458"/>
                    </a:lnTo>
                    <a:lnTo>
                      <a:pt x="784" y="460"/>
                    </a:lnTo>
                    <a:lnTo>
                      <a:pt x="784" y="460"/>
                    </a:lnTo>
                    <a:lnTo>
                      <a:pt x="784" y="462"/>
                    </a:lnTo>
                    <a:lnTo>
                      <a:pt x="786" y="462"/>
                    </a:lnTo>
                    <a:lnTo>
                      <a:pt x="786" y="462"/>
                    </a:lnTo>
                    <a:lnTo>
                      <a:pt x="786" y="462"/>
                    </a:lnTo>
                    <a:lnTo>
                      <a:pt x="788" y="460"/>
                    </a:lnTo>
                    <a:lnTo>
                      <a:pt x="788" y="460"/>
                    </a:lnTo>
                    <a:lnTo>
                      <a:pt x="788" y="460"/>
                    </a:lnTo>
                    <a:lnTo>
                      <a:pt x="788" y="458"/>
                    </a:lnTo>
                    <a:lnTo>
                      <a:pt x="790" y="456"/>
                    </a:lnTo>
                    <a:lnTo>
                      <a:pt x="790" y="452"/>
                    </a:lnTo>
                    <a:lnTo>
                      <a:pt x="792" y="450"/>
                    </a:lnTo>
                    <a:lnTo>
                      <a:pt x="792" y="446"/>
                    </a:lnTo>
                    <a:lnTo>
                      <a:pt x="794" y="442"/>
                    </a:lnTo>
                    <a:lnTo>
                      <a:pt x="796" y="434"/>
                    </a:lnTo>
                    <a:lnTo>
                      <a:pt x="796" y="430"/>
                    </a:lnTo>
                    <a:lnTo>
                      <a:pt x="796" y="426"/>
                    </a:lnTo>
                    <a:lnTo>
                      <a:pt x="798" y="422"/>
                    </a:lnTo>
                    <a:lnTo>
                      <a:pt x="798" y="418"/>
                    </a:lnTo>
                    <a:lnTo>
                      <a:pt x="798" y="418"/>
                    </a:lnTo>
                    <a:lnTo>
                      <a:pt x="798" y="416"/>
                    </a:lnTo>
                    <a:lnTo>
                      <a:pt x="796" y="412"/>
                    </a:lnTo>
                    <a:lnTo>
                      <a:pt x="796" y="408"/>
                    </a:lnTo>
                    <a:lnTo>
                      <a:pt x="796" y="408"/>
                    </a:lnTo>
                    <a:lnTo>
                      <a:pt x="796" y="406"/>
                    </a:lnTo>
                    <a:lnTo>
                      <a:pt x="796" y="402"/>
                    </a:lnTo>
                    <a:lnTo>
                      <a:pt x="796" y="398"/>
                    </a:lnTo>
                    <a:lnTo>
                      <a:pt x="796" y="394"/>
                    </a:lnTo>
                    <a:lnTo>
                      <a:pt x="796" y="392"/>
                    </a:lnTo>
                    <a:lnTo>
                      <a:pt x="798" y="390"/>
                    </a:lnTo>
                    <a:lnTo>
                      <a:pt x="798" y="388"/>
                    </a:lnTo>
                    <a:lnTo>
                      <a:pt x="798" y="386"/>
                    </a:lnTo>
                    <a:lnTo>
                      <a:pt x="798" y="386"/>
                    </a:lnTo>
                    <a:lnTo>
                      <a:pt x="798" y="384"/>
                    </a:lnTo>
                    <a:lnTo>
                      <a:pt x="800" y="384"/>
                    </a:lnTo>
                    <a:lnTo>
                      <a:pt x="800" y="382"/>
                    </a:lnTo>
                    <a:lnTo>
                      <a:pt x="802" y="382"/>
                    </a:lnTo>
                    <a:lnTo>
                      <a:pt x="804" y="382"/>
                    </a:lnTo>
                    <a:lnTo>
                      <a:pt x="806" y="380"/>
                    </a:lnTo>
                    <a:lnTo>
                      <a:pt x="810" y="378"/>
                    </a:lnTo>
                    <a:lnTo>
                      <a:pt x="812" y="378"/>
                    </a:lnTo>
                    <a:lnTo>
                      <a:pt x="816" y="376"/>
                    </a:lnTo>
                    <a:lnTo>
                      <a:pt x="818" y="376"/>
                    </a:lnTo>
                    <a:lnTo>
                      <a:pt x="818" y="374"/>
                    </a:lnTo>
                    <a:lnTo>
                      <a:pt x="820" y="374"/>
                    </a:lnTo>
                    <a:lnTo>
                      <a:pt x="820" y="374"/>
                    </a:lnTo>
                    <a:lnTo>
                      <a:pt x="822" y="372"/>
                    </a:lnTo>
                    <a:lnTo>
                      <a:pt x="822" y="370"/>
                    </a:lnTo>
                    <a:lnTo>
                      <a:pt x="822" y="368"/>
                    </a:lnTo>
                    <a:lnTo>
                      <a:pt x="822" y="366"/>
                    </a:lnTo>
                    <a:lnTo>
                      <a:pt x="824" y="364"/>
                    </a:lnTo>
                    <a:lnTo>
                      <a:pt x="824" y="362"/>
                    </a:lnTo>
                    <a:lnTo>
                      <a:pt x="824" y="360"/>
                    </a:lnTo>
                    <a:lnTo>
                      <a:pt x="824" y="358"/>
                    </a:lnTo>
                    <a:lnTo>
                      <a:pt x="824" y="354"/>
                    </a:lnTo>
                    <a:lnTo>
                      <a:pt x="822" y="350"/>
                    </a:lnTo>
                    <a:lnTo>
                      <a:pt x="822" y="344"/>
                    </a:lnTo>
                    <a:lnTo>
                      <a:pt x="820" y="340"/>
                    </a:lnTo>
                    <a:lnTo>
                      <a:pt x="818" y="328"/>
                    </a:lnTo>
                    <a:lnTo>
                      <a:pt x="816" y="318"/>
                    </a:lnTo>
                    <a:lnTo>
                      <a:pt x="814" y="314"/>
                    </a:lnTo>
                    <a:lnTo>
                      <a:pt x="814" y="308"/>
                    </a:lnTo>
                    <a:lnTo>
                      <a:pt x="812" y="304"/>
                    </a:lnTo>
                    <a:lnTo>
                      <a:pt x="812" y="302"/>
                    </a:lnTo>
                    <a:lnTo>
                      <a:pt x="812" y="300"/>
                    </a:lnTo>
                    <a:lnTo>
                      <a:pt x="812" y="300"/>
                    </a:lnTo>
                    <a:lnTo>
                      <a:pt x="814" y="298"/>
                    </a:lnTo>
                    <a:lnTo>
                      <a:pt x="814" y="298"/>
                    </a:lnTo>
                    <a:lnTo>
                      <a:pt x="814" y="298"/>
                    </a:lnTo>
                    <a:lnTo>
                      <a:pt x="816" y="298"/>
                    </a:lnTo>
                    <a:lnTo>
                      <a:pt x="818" y="296"/>
                    </a:lnTo>
                    <a:lnTo>
                      <a:pt x="822" y="296"/>
                    </a:lnTo>
                    <a:lnTo>
                      <a:pt x="824" y="296"/>
                    </a:lnTo>
                    <a:lnTo>
                      <a:pt x="824" y="296"/>
                    </a:lnTo>
                    <a:lnTo>
                      <a:pt x="826" y="294"/>
                    </a:lnTo>
                    <a:lnTo>
                      <a:pt x="826" y="294"/>
                    </a:lnTo>
                    <a:lnTo>
                      <a:pt x="826" y="294"/>
                    </a:lnTo>
                    <a:lnTo>
                      <a:pt x="828" y="292"/>
                    </a:lnTo>
                    <a:lnTo>
                      <a:pt x="828" y="292"/>
                    </a:lnTo>
                    <a:lnTo>
                      <a:pt x="828" y="290"/>
                    </a:lnTo>
                    <a:lnTo>
                      <a:pt x="830" y="288"/>
                    </a:lnTo>
                    <a:lnTo>
                      <a:pt x="830" y="284"/>
                    </a:lnTo>
                    <a:lnTo>
                      <a:pt x="832" y="280"/>
                    </a:lnTo>
                    <a:lnTo>
                      <a:pt x="832" y="276"/>
                    </a:lnTo>
                    <a:lnTo>
                      <a:pt x="832" y="272"/>
                    </a:lnTo>
                    <a:lnTo>
                      <a:pt x="832" y="268"/>
                    </a:lnTo>
                    <a:lnTo>
                      <a:pt x="832" y="264"/>
                    </a:lnTo>
                    <a:lnTo>
                      <a:pt x="832" y="264"/>
                    </a:lnTo>
                    <a:lnTo>
                      <a:pt x="830" y="262"/>
                    </a:lnTo>
                    <a:lnTo>
                      <a:pt x="830" y="260"/>
                    </a:lnTo>
                    <a:lnTo>
                      <a:pt x="828" y="258"/>
                    </a:lnTo>
                    <a:lnTo>
                      <a:pt x="828" y="256"/>
                    </a:lnTo>
                    <a:lnTo>
                      <a:pt x="828" y="254"/>
                    </a:lnTo>
                    <a:lnTo>
                      <a:pt x="828" y="252"/>
                    </a:lnTo>
                    <a:lnTo>
                      <a:pt x="828" y="250"/>
                    </a:lnTo>
                    <a:lnTo>
                      <a:pt x="828" y="246"/>
                    </a:lnTo>
                    <a:lnTo>
                      <a:pt x="828" y="244"/>
                    </a:lnTo>
                    <a:lnTo>
                      <a:pt x="830" y="240"/>
                    </a:lnTo>
                    <a:lnTo>
                      <a:pt x="830" y="238"/>
                    </a:lnTo>
                    <a:lnTo>
                      <a:pt x="830" y="234"/>
                    </a:lnTo>
                    <a:lnTo>
                      <a:pt x="832" y="232"/>
                    </a:lnTo>
                    <a:lnTo>
                      <a:pt x="834" y="226"/>
                    </a:lnTo>
                    <a:lnTo>
                      <a:pt x="836" y="222"/>
                    </a:lnTo>
                    <a:lnTo>
                      <a:pt x="838" y="220"/>
                    </a:lnTo>
                    <a:lnTo>
                      <a:pt x="840" y="216"/>
                    </a:lnTo>
                    <a:lnTo>
                      <a:pt x="840" y="214"/>
                    </a:lnTo>
                    <a:lnTo>
                      <a:pt x="842" y="212"/>
                    </a:lnTo>
                    <a:lnTo>
                      <a:pt x="844" y="212"/>
                    </a:lnTo>
                    <a:lnTo>
                      <a:pt x="844" y="210"/>
                    </a:lnTo>
                    <a:lnTo>
                      <a:pt x="846" y="210"/>
                    </a:lnTo>
                    <a:lnTo>
                      <a:pt x="846" y="210"/>
                    </a:lnTo>
                    <a:lnTo>
                      <a:pt x="848" y="210"/>
                    </a:lnTo>
                    <a:lnTo>
                      <a:pt x="850" y="210"/>
                    </a:lnTo>
                    <a:lnTo>
                      <a:pt x="850" y="210"/>
                    </a:lnTo>
                    <a:lnTo>
                      <a:pt x="852" y="210"/>
                    </a:lnTo>
                    <a:lnTo>
                      <a:pt x="854" y="212"/>
                    </a:lnTo>
                    <a:lnTo>
                      <a:pt x="854" y="212"/>
                    </a:lnTo>
                    <a:lnTo>
                      <a:pt x="858" y="214"/>
                    </a:lnTo>
                    <a:lnTo>
                      <a:pt x="862" y="218"/>
                    </a:lnTo>
                    <a:lnTo>
                      <a:pt x="864" y="220"/>
                    </a:lnTo>
                    <a:lnTo>
                      <a:pt x="866" y="220"/>
                    </a:lnTo>
                    <a:lnTo>
                      <a:pt x="866" y="222"/>
                    </a:lnTo>
                    <a:lnTo>
                      <a:pt x="868" y="222"/>
                    </a:lnTo>
                    <a:lnTo>
                      <a:pt x="870" y="222"/>
                    </a:lnTo>
                    <a:lnTo>
                      <a:pt x="870" y="222"/>
                    </a:lnTo>
                    <a:lnTo>
                      <a:pt x="872" y="222"/>
                    </a:lnTo>
                    <a:lnTo>
                      <a:pt x="874" y="222"/>
                    </a:lnTo>
                    <a:lnTo>
                      <a:pt x="876" y="222"/>
                    </a:lnTo>
                    <a:lnTo>
                      <a:pt x="880" y="222"/>
                    </a:lnTo>
                    <a:lnTo>
                      <a:pt x="886" y="222"/>
                    </a:lnTo>
                    <a:lnTo>
                      <a:pt x="890" y="222"/>
                    </a:lnTo>
                    <a:lnTo>
                      <a:pt x="894" y="222"/>
                    </a:lnTo>
                    <a:lnTo>
                      <a:pt x="896" y="222"/>
                    </a:lnTo>
                    <a:lnTo>
                      <a:pt x="898" y="222"/>
                    </a:lnTo>
                    <a:lnTo>
                      <a:pt x="900" y="222"/>
                    </a:lnTo>
                    <a:lnTo>
                      <a:pt x="900" y="222"/>
                    </a:lnTo>
                    <a:lnTo>
                      <a:pt x="902" y="222"/>
                    </a:lnTo>
                    <a:lnTo>
                      <a:pt x="902" y="224"/>
                    </a:lnTo>
                    <a:lnTo>
                      <a:pt x="904" y="224"/>
                    </a:lnTo>
                    <a:lnTo>
                      <a:pt x="906" y="226"/>
                    </a:lnTo>
                    <a:lnTo>
                      <a:pt x="908" y="228"/>
                    </a:lnTo>
                    <a:lnTo>
                      <a:pt x="910" y="232"/>
                    </a:lnTo>
                    <a:lnTo>
                      <a:pt x="914" y="234"/>
                    </a:lnTo>
                    <a:lnTo>
                      <a:pt x="916" y="238"/>
                    </a:lnTo>
                    <a:lnTo>
                      <a:pt x="920" y="242"/>
                    </a:lnTo>
                    <a:lnTo>
                      <a:pt x="922" y="244"/>
                    </a:lnTo>
                    <a:lnTo>
                      <a:pt x="922" y="246"/>
                    </a:lnTo>
                    <a:lnTo>
                      <a:pt x="924" y="248"/>
                    </a:lnTo>
                    <a:lnTo>
                      <a:pt x="926" y="248"/>
                    </a:lnTo>
                    <a:lnTo>
                      <a:pt x="928" y="250"/>
                    </a:lnTo>
                    <a:lnTo>
                      <a:pt x="928" y="250"/>
                    </a:lnTo>
                    <a:lnTo>
                      <a:pt x="930" y="250"/>
                    </a:lnTo>
                    <a:lnTo>
                      <a:pt x="938" y="252"/>
                    </a:lnTo>
                    <a:lnTo>
                      <a:pt x="940" y="252"/>
                    </a:lnTo>
                    <a:lnTo>
                      <a:pt x="942" y="252"/>
                    </a:lnTo>
                    <a:lnTo>
                      <a:pt x="944" y="254"/>
                    </a:lnTo>
                    <a:lnTo>
                      <a:pt x="944" y="254"/>
                    </a:lnTo>
                    <a:lnTo>
                      <a:pt x="946" y="254"/>
                    </a:lnTo>
                    <a:lnTo>
                      <a:pt x="946" y="256"/>
                    </a:lnTo>
                    <a:lnTo>
                      <a:pt x="946" y="256"/>
                    </a:lnTo>
                    <a:lnTo>
                      <a:pt x="946" y="256"/>
                    </a:lnTo>
                    <a:lnTo>
                      <a:pt x="946" y="258"/>
                    </a:lnTo>
                    <a:lnTo>
                      <a:pt x="946" y="258"/>
                    </a:lnTo>
                    <a:lnTo>
                      <a:pt x="946" y="258"/>
                    </a:lnTo>
                    <a:lnTo>
                      <a:pt x="944" y="260"/>
                    </a:lnTo>
                    <a:lnTo>
                      <a:pt x="942" y="262"/>
                    </a:lnTo>
                    <a:lnTo>
                      <a:pt x="940" y="264"/>
                    </a:lnTo>
                    <a:lnTo>
                      <a:pt x="938" y="266"/>
                    </a:lnTo>
                    <a:lnTo>
                      <a:pt x="938" y="266"/>
                    </a:lnTo>
                    <a:lnTo>
                      <a:pt x="938" y="268"/>
                    </a:lnTo>
                    <a:lnTo>
                      <a:pt x="936" y="270"/>
                    </a:lnTo>
                    <a:lnTo>
                      <a:pt x="936" y="272"/>
                    </a:lnTo>
                    <a:lnTo>
                      <a:pt x="936" y="276"/>
                    </a:lnTo>
                    <a:lnTo>
                      <a:pt x="934" y="282"/>
                    </a:lnTo>
                    <a:lnTo>
                      <a:pt x="934" y="284"/>
                    </a:lnTo>
                    <a:lnTo>
                      <a:pt x="934" y="288"/>
                    </a:lnTo>
                    <a:lnTo>
                      <a:pt x="934" y="290"/>
                    </a:lnTo>
                    <a:lnTo>
                      <a:pt x="934" y="294"/>
                    </a:lnTo>
                    <a:lnTo>
                      <a:pt x="936" y="296"/>
                    </a:lnTo>
                    <a:lnTo>
                      <a:pt x="936" y="298"/>
                    </a:lnTo>
                    <a:lnTo>
                      <a:pt x="936" y="300"/>
                    </a:lnTo>
                    <a:lnTo>
                      <a:pt x="936" y="302"/>
                    </a:lnTo>
                    <a:lnTo>
                      <a:pt x="938" y="304"/>
                    </a:lnTo>
                    <a:lnTo>
                      <a:pt x="938" y="306"/>
                    </a:lnTo>
                    <a:lnTo>
                      <a:pt x="940" y="308"/>
                    </a:lnTo>
                    <a:lnTo>
                      <a:pt x="940" y="308"/>
                    </a:lnTo>
                    <a:lnTo>
                      <a:pt x="942" y="308"/>
                    </a:lnTo>
                    <a:lnTo>
                      <a:pt x="942" y="310"/>
                    </a:lnTo>
                    <a:lnTo>
                      <a:pt x="946" y="310"/>
                    </a:lnTo>
                    <a:lnTo>
                      <a:pt x="948" y="312"/>
                    </a:lnTo>
                    <a:lnTo>
                      <a:pt x="952" y="312"/>
                    </a:lnTo>
                    <a:lnTo>
                      <a:pt x="954" y="312"/>
                    </a:lnTo>
                    <a:lnTo>
                      <a:pt x="958" y="312"/>
                    </a:lnTo>
                    <a:lnTo>
                      <a:pt x="960" y="312"/>
                    </a:lnTo>
                    <a:lnTo>
                      <a:pt x="962" y="312"/>
                    </a:lnTo>
                    <a:lnTo>
                      <a:pt x="966" y="312"/>
                    </a:lnTo>
                    <a:lnTo>
                      <a:pt x="968" y="312"/>
                    </a:lnTo>
                    <a:lnTo>
                      <a:pt x="972" y="310"/>
                    </a:lnTo>
                    <a:lnTo>
                      <a:pt x="974" y="310"/>
                    </a:lnTo>
                    <a:lnTo>
                      <a:pt x="978" y="308"/>
                    </a:lnTo>
                    <a:lnTo>
                      <a:pt x="980" y="306"/>
                    </a:lnTo>
                    <a:lnTo>
                      <a:pt x="982" y="306"/>
                    </a:lnTo>
                    <a:lnTo>
                      <a:pt x="984" y="304"/>
                    </a:lnTo>
                    <a:lnTo>
                      <a:pt x="986" y="302"/>
                    </a:lnTo>
                    <a:lnTo>
                      <a:pt x="986" y="302"/>
                    </a:lnTo>
                    <a:lnTo>
                      <a:pt x="988" y="300"/>
                    </a:lnTo>
                    <a:lnTo>
                      <a:pt x="992" y="292"/>
                    </a:lnTo>
                    <a:lnTo>
                      <a:pt x="992" y="292"/>
                    </a:lnTo>
                    <a:lnTo>
                      <a:pt x="992" y="290"/>
                    </a:lnTo>
                    <a:lnTo>
                      <a:pt x="994" y="288"/>
                    </a:lnTo>
                    <a:lnTo>
                      <a:pt x="996" y="284"/>
                    </a:lnTo>
                    <a:lnTo>
                      <a:pt x="996" y="280"/>
                    </a:lnTo>
                    <a:lnTo>
                      <a:pt x="998" y="276"/>
                    </a:lnTo>
                    <a:lnTo>
                      <a:pt x="1000" y="276"/>
                    </a:lnTo>
                    <a:lnTo>
                      <a:pt x="1000" y="274"/>
                    </a:lnTo>
                    <a:lnTo>
                      <a:pt x="1000" y="272"/>
                    </a:lnTo>
                    <a:lnTo>
                      <a:pt x="1002" y="272"/>
                    </a:lnTo>
                    <a:lnTo>
                      <a:pt x="1002" y="272"/>
                    </a:lnTo>
                    <a:lnTo>
                      <a:pt x="1004" y="27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0" name="Freeform 532">
                <a:extLst>
                  <a:ext uri="{FF2B5EF4-FFF2-40B4-BE49-F238E27FC236}">
                    <a16:creationId xmlns:a16="http://schemas.microsoft.com/office/drawing/2014/main" id="{0C0E84E6-68C5-4538-A324-1E77105C947B}"/>
                  </a:ext>
                </a:extLst>
              </p:cNvPr>
              <p:cNvSpPr>
                <a:spLocks/>
              </p:cNvSpPr>
              <p:nvPr/>
            </p:nvSpPr>
            <p:spPr bwMode="auto">
              <a:xfrm>
                <a:off x="3037178" y="3372017"/>
                <a:ext cx="130175" cy="133350"/>
              </a:xfrm>
              <a:custGeom>
                <a:avLst/>
                <a:gdLst>
                  <a:gd name="T0" fmla="*/ 42 w 82"/>
                  <a:gd name="T1" fmla="*/ 0 h 84"/>
                  <a:gd name="T2" fmla="*/ 42 w 82"/>
                  <a:gd name="T3" fmla="*/ 2 h 84"/>
                  <a:gd name="T4" fmla="*/ 38 w 82"/>
                  <a:gd name="T5" fmla="*/ 2 h 84"/>
                  <a:gd name="T6" fmla="*/ 34 w 82"/>
                  <a:gd name="T7" fmla="*/ 4 h 84"/>
                  <a:gd name="T8" fmla="*/ 30 w 82"/>
                  <a:gd name="T9" fmla="*/ 12 h 84"/>
                  <a:gd name="T10" fmla="*/ 22 w 82"/>
                  <a:gd name="T11" fmla="*/ 22 h 84"/>
                  <a:gd name="T12" fmla="*/ 20 w 82"/>
                  <a:gd name="T13" fmla="*/ 26 h 84"/>
                  <a:gd name="T14" fmla="*/ 12 w 82"/>
                  <a:gd name="T15" fmla="*/ 28 h 84"/>
                  <a:gd name="T16" fmla="*/ 8 w 82"/>
                  <a:gd name="T17" fmla="*/ 32 h 84"/>
                  <a:gd name="T18" fmla="*/ 6 w 82"/>
                  <a:gd name="T19" fmla="*/ 36 h 84"/>
                  <a:gd name="T20" fmla="*/ 2 w 82"/>
                  <a:gd name="T21" fmla="*/ 46 h 84"/>
                  <a:gd name="T22" fmla="*/ 0 w 82"/>
                  <a:gd name="T23" fmla="*/ 56 h 84"/>
                  <a:gd name="T24" fmla="*/ 0 w 82"/>
                  <a:gd name="T25" fmla="*/ 62 h 84"/>
                  <a:gd name="T26" fmla="*/ 2 w 82"/>
                  <a:gd name="T27" fmla="*/ 66 h 84"/>
                  <a:gd name="T28" fmla="*/ 4 w 82"/>
                  <a:gd name="T29" fmla="*/ 68 h 84"/>
                  <a:gd name="T30" fmla="*/ 10 w 82"/>
                  <a:gd name="T31" fmla="*/ 68 h 84"/>
                  <a:gd name="T32" fmla="*/ 16 w 82"/>
                  <a:gd name="T33" fmla="*/ 68 h 84"/>
                  <a:gd name="T34" fmla="*/ 22 w 82"/>
                  <a:gd name="T35" fmla="*/ 68 h 84"/>
                  <a:gd name="T36" fmla="*/ 30 w 82"/>
                  <a:gd name="T37" fmla="*/ 62 h 84"/>
                  <a:gd name="T38" fmla="*/ 38 w 82"/>
                  <a:gd name="T39" fmla="*/ 60 h 84"/>
                  <a:gd name="T40" fmla="*/ 42 w 82"/>
                  <a:gd name="T41" fmla="*/ 62 h 84"/>
                  <a:gd name="T42" fmla="*/ 44 w 82"/>
                  <a:gd name="T43" fmla="*/ 62 h 84"/>
                  <a:gd name="T44" fmla="*/ 44 w 82"/>
                  <a:gd name="T45" fmla="*/ 66 h 84"/>
                  <a:gd name="T46" fmla="*/ 44 w 82"/>
                  <a:gd name="T47" fmla="*/ 74 h 84"/>
                  <a:gd name="T48" fmla="*/ 44 w 82"/>
                  <a:gd name="T49" fmla="*/ 80 h 84"/>
                  <a:gd name="T50" fmla="*/ 46 w 82"/>
                  <a:gd name="T51" fmla="*/ 82 h 84"/>
                  <a:gd name="T52" fmla="*/ 50 w 82"/>
                  <a:gd name="T53" fmla="*/ 84 h 84"/>
                  <a:gd name="T54" fmla="*/ 54 w 82"/>
                  <a:gd name="T55" fmla="*/ 84 h 84"/>
                  <a:gd name="T56" fmla="*/ 56 w 82"/>
                  <a:gd name="T57" fmla="*/ 84 h 84"/>
                  <a:gd name="T58" fmla="*/ 56 w 82"/>
                  <a:gd name="T59" fmla="*/ 82 h 84"/>
                  <a:gd name="T60" fmla="*/ 56 w 82"/>
                  <a:gd name="T61" fmla="*/ 76 h 84"/>
                  <a:gd name="T62" fmla="*/ 54 w 82"/>
                  <a:gd name="T63" fmla="*/ 72 h 84"/>
                  <a:gd name="T64" fmla="*/ 56 w 82"/>
                  <a:gd name="T65" fmla="*/ 70 h 84"/>
                  <a:gd name="T66" fmla="*/ 58 w 82"/>
                  <a:gd name="T67" fmla="*/ 70 h 84"/>
                  <a:gd name="T68" fmla="*/ 62 w 82"/>
                  <a:gd name="T69" fmla="*/ 72 h 84"/>
                  <a:gd name="T70" fmla="*/ 64 w 82"/>
                  <a:gd name="T71" fmla="*/ 74 h 84"/>
                  <a:gd name="T72" fmla="*/ 66 w 82"/>
                  <a:gd name="T73" fmla="*/ 78 h 84"/>
                  <a:gd name="T74" fmla="*/ 66 w 82"/>
                  <a:gd name="T75" fmla="*/ 84 h 84"/>
                  <a:gd name="T76" fmla="*/ 68 w 82"/>
                  <a:gd name="T77" fmla="*/ 84 h 84"/>
                  <a:gd name="T78" fmla="*/ 70 w 82"/>
                  <a:gd name="T79" fmla="*/ 84 h 84"/>
                  <a:gd name="T80" fmla="*/ 72 w 82"/>
                  <a:gd name="T81" fmla="*/ 82 h 84"/>
                  <a:gd name="T82" fmla="*/ 74 w 82"/>
                  <a:gd name="T83" fmla="*/ 74 h 84"/>
                  <a:gd name="T84" fmla="*/ 76 w 82"/>
                  <a:gd name="T85" fmla="*/ 66 h 84"/>
                  <a:gd name="T86" fmla="*/ 80 w 82"/>
                  <a:gd name="T87" fmla="*/ 58 h 84"/>
                  <a:gd name="T88" fmla="*/ 82 w 82"/>
                  <a:gd name="T89" fmla="*/ 52 h 84"/>
                  <a:gd name="T90" fmla="*/ 82 w 82"/>
                  <a:gd name="T91" fmla="*/ 44 h 84"/>
                  <a:gd name="T92" fmla="*/ 80 w 82"/>
                  <a:gd name="T93" fmla="*/ 34 h 84"/>
                  <a:gd name="T94" fmla="*/ 78 w 82"/>
                  <a:gd name="T95" fmla="*/ 32 h 84"/>
                  <a:gd name="T96" fmla="*/ 76 w 82"/>
                  <a:gd name="T97" fmla="*/ 28 h 84"/>
                  <a:gd name="T98" fmla="*/ 70 w 82"/>
                  <a:gd name="T99" fmla="*/ 28 h 84"/>
                  <a:gd name="T100" fmla="*/ 66 w 82"/>
                  <a:gd name="T101" fmla="*/ 26 h 84"/>
                  <a:gd name="T102" fmla="*/ 58 w 82"/>
                  <a:gd name="T103" fmla="*/ 28 h 84"/>
                  <a:gd name="T104" fmla="*/ 56 w 82"/>
                  <a:gd name="T105" fmla="*/ 26 h 84"/>
                  <a:gd name="T106" fmla="*/ 54 w 82"/>
                  <a:gd name="T107" fmla="*/ 24 h 84"/>
                  <a:gd name="T108" fmla="*/ 52 w 82"/>
                  <a:gd name="T109" fmla="*/ 18 h 84"/>
                  <a:gd name="T110" fmla="*/ 50 w 82"/>
                  <a:gd name="T111" fmla="*/ 12 h 84"/>
                  <a:gd name="T112" fmla="*/ 52 w 82"/>
                  <a:gd name="T113" fmla="*/ 8 h 84"/>
                  <a:gd name="T114" fmla="*/ 52 w 82"/>
                  <a:gd name="T115" fmla="*/ 4 h 84"/>
                  <a:gd name="T116" fmla="*/ 50 w 82"/>
                  <a:gd name="T117" fmla="*/ 4 h 84"/>
                  <a:gd name="T118" fmla="*/ 46 w 82"/>
                  <a:gd name="T119" fmla="*/ 2 h 84"/>
                  <a:gd name="T120" fmla="*/ 44 w 82"/>
                  <a:gd name="T121" fmla="*/ 2 h 84"/>
                  <a:gd name="T122" fmla="*/ 46 w 82"/>
                  <a:gd name="T123" fmla="*/ 0 h 84"/>
                  <a:gd name="T124" fmla="*/ 42 w 82"/>
                  <a:gd name="T1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84">
                    <a:moveTo>
                      <a:pt x="42" y="0"/>
                    </a:moveTo>
                    <a:lnTo>
                      <a:pt x="42" y="0"/>
                    </a:lnTo>
                    <a:lnTo>
                      <a:pt x="42" y="0"/>
                    </a:lnTo>
                    <a:lnTo>
                      <a:pt x="42" y="2"/>
                    </a:lnTo>
                    <a:lnTo>
                      <a:pt x="42" y="2"/>
                    </a:lnTo>
                    <a:lnTo>
                      <a:pt x="42" y="2"/>
                    </a:lnTo>
                    <a:lnTo>
                      <a:pt x="42" y="2"/>
                    </a:lnTo>
                    <a:lnTo>
                      <a:pt x="40" y="2"/>
                    </a:lnTo>
                    <a:lnTo>
                      <a:pt x="38" y="2"/>
                    </a:lnTo>
                    <a:lnTo>
                      <a:pt x="36" y="4"/>
                    </a:lnTo>
                    <a:lnTo>
                      <a:pt x="36" y="4"/>
                    </a:lnTo>
                    <a:lnTo>
                      <a:pt x="34" y="4"/>
                    </a:lnTo>
                    <a:lnTo>
                      <a:pt x="34" y="6"/>
                    </a:lnTo>
                    <a:lnTo>
                      <a:pt x="32" y="8"/>
                    </a:lnTo>
                    <a:lnTo>
                      <a:pt x="30" y="12"/>
                    </a:lnTo>
                    <a:lnTo>
                      <a:pt x="30" y="14"/>
                    </a:lnTo>
                    <a:lnTo>
                      <a:pt x="26" y="20"/>
                    </a:lnTo>
                    <a:lnTo>
                      <a:pt x="22" y="22"/>
                    </a:lnTo>
                    <a:lnTo>
                      <a:pt x="22" y="24"/>
                    </a:lnTo>
                    <a:lnTo>
                      <a:pt x="20" y="26"/>
                    </a:lnTo>
                    <a:lnTo>
                      <a:pt x="20" y="26"/>
                    </a:lnTo>
                    <a:lnTo>
                      <a:pt x="18" y="26"/>
                    </a:lnTo>
                    <a:lnTo>
                      <a:pt x="14" y="28"/>
                    </a:lnTo>
                    <a:lnTo>
                      <a:pt x="12" y="28"/>
                    </a:lnTo>
                    <a:lnTo>
                      <a:pt x="10" y="30"/>
                    </a:lnTo>
                    <a:lnTo>
                      <a:pt x="10" y="30"/>
                    </a:lnTo>
                    <a:lnTo>
                      <a:pt x="8" y="32"/>
                    </a:lnTo>
                    <a:lnTo>
                      <a:pt x="6" y="32"/>
                    </a:lnTo>
                    <a:lnTo>
                      <a:pt x="6" y="34"/>
                    </a:lnTo>
                    <a:lnTo>
                      <a:pt x="6" y="36"/>
                    </a:lnTo>
                    <a:lnTo>
                      <a:pt x="4" y="38"/>
                    </a:lnTo>
                    <a:lnTo>
                      <a:pt x="2" y="42"/>
                    </a:lnTo>
                    <a:lnTo>
                      <a:pt x="2" y="46"/>
                    </a:lnTo>
                    <a:lnTo>
                      <a:pt x="0" y="50"/>
                    </a:lnTo>
                    <a:lnTo>
                      <a:pt x="0" y="52"/>
                    </a:lnTo>
                    <a:lnTo>
                      <a:pt x="0" y="56"/>
                    </a:lnTo>
                    <a:lnTo>
                      <a:pt x="0" y="58"/>
                    </a:lnTo>
                    <a:lnTo>
                      <a:pt x="0" y="62"/>
                    </a:lnTo>
                    <a:lnTo>
                      <a:pt x="0" y="62"/>
                    </a:lnTo>
                    <a:lnTo>
                      <a:pt x="0" y="64"/>
                    </a:lnTo>
                    <a:lnTo>
                      <a:pt x="2" y="64"/>
                    </a:lnTo>
                    <a:lnTo>
                      <a:pt x="2" y="66"/>
                    </a:lnTo>
                    <a:lnTo>
                      <a:pt x="2" y="66"/>
                    </a:lnTo>
                    <a:lnTo>
                      <a:pt x="4" y="66"/>
                    </a:lnTo>
                    <a:lnTo>
                      <a:pt x="4" y="68"/>
                    </a:lnTo>
                    <a:lnTo>
                      <a:pt x="4" y="68"/>
                    </a:lnTo>
                    <a:lnTo>
                      <a:pt x="6" y="68"/>
                    </a:lnTo>
                    <a:lnTo>
                      <a:pt x="10" y="68"/>
                    </a:lnTo>
                    <a:lnTo>
                      <a:pt x="12" y="68"/>
                    </a:lnTo>
                    <a:lnTo>
                      <a:pt x="14" y="68"/>
                    </a:lnTo>
                    <a:lnTo>
                      <a:pt x="16" y="68"/>
                    </a:lnTo>
                    <a:lnTo>
                      <a:pt x="18" y="68"/>
                    </a:lnTo>
                    <a:lnTo>
                      <a:pt x="20" y="68"/>
                    </a:lnTo>
                    <a:lnTo>
                      <a:pt x="22" y="68"/>
                    </a:lnTo>
                    <a:lnTo>
                      <a:pt x="26" y="66"/>
                    </a:lnTo>
                    <a:lnTo>
                      <a:pt x="28" y="64"/>
                    </a:lnTo>
                    <a:lnTo>
                      <a:pt x="30" y="62"/>
                    </a:lnTo>
                    <a:lnTo>
                      <a:pt x="32" y="62"/>
                    </a:lnTo>
                    <a:lnTo>
                      <a:pt x="34" y="62"/>
                    </a:lnTo>
                    <a:lnTo>
                      <a:pt x="38" y="60"/>
                    </a:lnTo>
                    <a:lnTo>
                      <a:pt x="40" y="60"/>
                    </a:lnTo>
                    <a:lnTo>
                      <a:pt x="40" y="60"/>
                    </a:lnTo>
                    <a:lnTo>
                      <a:pt x="42" y="62"/>
                    </a:lnTo>
                    <a:lnTo>
                      <a:pt x="42" y="62"/>
                    </a:lnTo>
                    <a:lnTo>
                      <a:pt x="44" y="62"/>
                    </a:lnTo>
                    <a:lnTo>
                      <a:pt x="44" y="62"/>
                    </a:lnTo>
                    <a:lnTo>
                      <a:pt x="44" y="64"/>
                    </a:lnTo>
                    <a:lnTo>
                      <a:pt x="44" y="64"/>
                    </a:lnTo>
                    <a:lnTo>
                      <a:pt x="44" y="66"/>
                    </a:lnTo>
                    <a:lnTo>
                      <a:pt x="44" y="68"/>
                    </a:lnTo>
                    <a:lnTo>
                      <a:pt x="44" y="72"/>
                    </a:lnTo>
                    <a:lnTo>
                      <a:pt x="44" y="74"/>
                    </a:lnTo>
                    <a:lnTo>
                      <a:pt x="44" y="76"/>
                    </a:lnTo>
                    <a:lnTo>
                      <a:pt x="44" y="78"/>
                    </a:lnTo>
                    <a:lnTo>
                      <a:pt x="44" y="80"/>
                    </a:lnTo>
                    <a:lnTo>
                      <a:pt x="46" y="80"/>
                    </a:lnTo>
                    <a:lnTo>
                      <a:pt x="46" y="80"/>
                    </a:lnTo>
                    <a:lnTo>
                      <a:pt x="46" y="82"/>
                    </a:lnTo>
                    <a:lnTo>
                      <a:pt x="48" y="82"/>
                    </a:lnTo>
                    <a:lnTo>
                      <a:pt x="48" y="84"/>
                    </a:lnTo>
                    <a:lnTo>
                      <a:pt x="50" y="84"/>
                    </a:lnTo>
                    <a:lnTo>
                      <a:pt x="52" y="84"/>
                    </a:lnTo>
                    <a:lnTo>
                      <a:pt x="54" y="84"/>
                    </a:lnTo>
                    <a:lnTo>
                      <a:pt x="54" y="84"/>
                    </a:lnTo>
                    <a:lnTo>
                      <a:pt x="56" y="84"/>
                    </a:lnTo>
                    <a:lnTo>
                      <a:pt x="56" y="84"/>
                    </a:lnTo>
                    <a:lnTo>
                      <a:pt x="56" y="84"/>
                    </a:lnTo>
                    <a:lnTo>
                      <a:pt x="56" y="84"/>
                    </a:lnTo>
                    <a:lnTo>
                      <a:pt x="56" y="82"/>
                    </a:lnTo>
                    <a:lnTo>
                      <a:pt x="56" y="82"/>
                    </a:lnTo>
                    <a:lnTo>
                      <a:pt x="56" y="80"/>
                    </a:lnTo>
                    <a:lnTo>
                      <a:pt x="56" y="78"/>
                    </a:lnTo>
                    <a:lnTo>
                      <a:pt x="56" y="76"/>
                    </a:lnTo>
                    <a:lnTo>
                      <a:pt x="54" y="74"/>
                    </a:lnTo>
                    <a:lnTo>
                      <a:pt x="54" y="72"/>
                    </a:lnTo>
                    <a:lnTo>
                      <a:pt x="54" y="72"/>
                    </a:lnTo>
                    <a:lnTo>
                      <a:pt x="56" y="72"/>
                    </a:lnTo>
                    <a:lnTo>
                      <a:pt x="56" y="70"/>
                    </a:lnTo>
                    <a:lnTo>
                      <a:pt x="56" y="70"/>
                    </a:lnTo>
                    <a:lnTo>
                      <a:pt x="56" y="70"/>
                    </a:lnTo>
                    <a:lnTo>
                      <a:pt x="58" y="70"/>
                    </a:lnTo>
                    <a:lnTo>
                      <a:pt x="58" y="70"/>
                    </a:lnTo>
                    <a:lnTo>
                      <a:pt x="60" y="70"/>
                    </a:lnTo>
                    <a:lnTo>
                      <a:pt x="62" y="72"/>
                    </a:lnTo>
                    <a:lnTo>
                      <a:pt x="62" y="72"/>
                    </a:lnTo>
                    <a:lnTo>
                      <a:pt x="64" y="72"/>
                    </a:lnTo>
                    <a:lnTo>
                      <a:pt x="64" y="74"/>
                    </a:lnTo>
                    <a:lnTo>
                      <a:pt x="64" y="74"/>
                    </a:lnTo>
                    <a:lnTo>
                      <a:pt x="66" y="74"/>
                    </a:lnTo>
                    <a:lnTo>
                      <a:pt x="66" y="76"/>
                    </a:lnTo>
                    <a:lnTo>
                      <a:pt x="66" y="78"/>
                    </a:lnTo>
                    <a:lnTo>
                      <a:pt x="66" y="80"/>
                    </a:lnTo>
                    <a:lnTo>
                      <a:pt x="66" y="82"/>
                    </a:lnTo>
                    <a:lnTo>
                      <a:pt x="66" y="84"/>
                    </a:lnTo>
                    <a:lnTo>
                      <a:pt x="66" y="84"/>
                    </a:lnTo>
                    <a:lnTo>
                      <a:pt x="68" y="84"/>
                    </a:lnTo>
                    <a:lnTo>
                      <a:pt x="68" y="84"/>
                    </a:lnTo>
                    <a:lnTo>
                      <a:pt x="68" y="84"/>
                    </a:lnTo>
                    <a:lnTo>
                      <a:pt x="70" y="84"/>
                    </a:lnTo>
                    <a:lnTo>
                      <a:pt x="70" y="84"/>
                    </a:lnTo>
                    <a:lnTo>
                      <a:pt x="70" y="84"/>
                    </a:lnTo>
                    <a:lnTo>
                      <a:pt x="72" y="82"/>
                    </a:lnTo>
                    <a:lnTo>
                      <a:pt x="72" y="82"/>
                    </a:lnTo>
                    <a:lnTo>
                      <a:pt x="72" y="80"/>
                    </a:lnTo>
                    <a:lnTo>
                      <a:pt x="74" y="78"/>
                    </a:lnTo>
                    <a:lnTo>
                      <a:pt x="74" y="74"/>
                    </a:lnTo>
                    <a:lnTo>
                      <a:pt x="74" y="72"/>
                    </a:lnTo>
                    <a:lnTo>
                      <a:pt x="76" y="70"/>
                    </a:lnTo>
                    <a:lnTo>
                      <a:pt x="76" y="66"/>
                    </a:lnTo>
                    <a:lnTo>
                      <a:pt x="78" y="64"/>
                    </a:lnTo>
                    <a:lnTo>
                      <a:pt x="80" y="60"/>
                    </a:lnTo>
                    <a:lnTo>
                      <a:pt x="80" y="58"/>
                    </a:lnTo>
                    <a:lnTo>
                      <a:pt x="82" y="56"/>
                    </a:lnTo>
                    <a:lnTo>
                      <a:pt x="82" y="54"/>
                    </a:lnTo>
                    <a:lnTo>
                      <a:pt x="82" y="52"/>
                    </a:lnTo>
                    <a:lnTo>
                      <a:pt x="82" y="50"/>
                    </a:lnTo>
                    <a:lnTo>
                      <a:pt x="82" y="46"/>
                    </a:lnTo>
                    <a:lnTo>
                      <a:pt x="82" y="44"/>
                    </a:lnTo>
                    <a:lnTo>
                      <a:pt x="82" y="40"/>
                    </a:lnTo>
                    <a:lnTo>
                      <a:pt x="82" y="38"/>
                    </a:lnTo>
                    <a:lnTo>
                      <a:pt x="80" y="34"/>
                    </a:lnTo>
                    <a:lnTo>
                      <a:pt x="80" y="34"/>
                    </a:lnTo>
                    <a:lnTo>
                      <a:pt x="80" y="32"/>
                    </a:lnTo>
                    <a:lnTo>
                      <a:pt x="78" y="32"/>
                    </a:lnTo>
                    <a:lnTo>
                      <a:pt x="78" y="30"/>
                    </a:lnTo>
                    <a:lnTo>
                      <a:pt x="78" y="30"/>
                    </a:lnTo>
                    <a:lnTo>
                      <a:pt x="76" y="28"/>
                    </a:lnTo>
                    <a:lnTo>
                      <a:pt x="74" y="28"/>
                    </a:lnTo>
                    <a:lnTo>
                      <a:pt x="74" y="28"/>
                    </a:lnTo>
                    <a:lnTo>
                      <a:pt x="70" y="28"/>
                    </a:lnTo>
                    <a:lnTo>
                      <a:pt x="68" y="26"/>
                    </a:lnTo>
                    <a:lnTo>
                      <a:pt x="66" y="26"/>
                    </a:lnTo>
                    <a:lnTo>
                      <a:pt x="66" y="26"/>
                    </a:lnTo>
                    <a:lnTo>
                      <a:pt x="62" y="26"/>
                    </a:lnTo>
                    <a:lnTo>
                      <a:pt x="60" y="28"/>
                    </a:lnTo>
                    <a:lnTo>
                      <a:pt x="58" y="28"/>
                    </a:lnTo>
                    <a:lnTo>
                      <a:pt x="56" y="26"/>
                    </a:lnTo>
                    <a:lnTo>
                      <a:pt x="56" y="26"/>
                    </a:lnTo>
                    <a:lnTo>
                      <a:pt x="56" y="26"/>
                    </a:lnTo>
                    <a:lnTo>
                      <a:pt x="54" y="26"/>
                    </a:lnTo>
                    <a:lnTo>
                      <a:pt x="54" y="26"/>
                    </a:lnTo>
                    <a:lnTo>
                      <a:pt x="54" y="24"/>
                    </a:lnTo>
                    <a:lnTo>
                      <a:pt x="52" y="22"/>
                    </a:lnTo>
                    <a:lnTo>
                      <a:pt x="52" y="20"/>
                    </a:lnTo>
                    <a:lnTo>
                      <a:pt x="52" y="18"/>
                    </a:lnTo>
                    <a:lnTo>
                      <a:pt x="52" y="16"/>
                    </a:lnTo>
                    <a:lnTo>
                      <a:pt x="50" y="14"/>
                    </a:lnTo>
                    <a:lnTo>
                      <a:pt x="50" y="12"/>
                    </a:lnTo>
                    <a:lnTo>
                      <a:pt x="50" y="12"/>
                    </a:lnTo>
                    <a:lnTo>
                      <a:pt x="52" y="10"/>
                    </a:lnTo>
                    <a:lnTo>
                      <a:pt x="52" y="8"/>
                    </a:lnTo>
                    <a:lnTo>
                      <a:pt x="52" y="6"/>
                    </a:lnTo>
                    <a:lnTo>
                      <a:pt x="52" y="6"/>
                    </a:lnTo>
                    <a:lnTo>
                      <a:pt x="52" y="4"/>
                    </a:lnTo>
                    <a:lnTo>
                      <a:pt x="52" y="4"/>
                    </a:lnTo>
                    <a:lnTo>
                      <a:pt x="52" y="4"/>
                    </a:lnTo>
                    <a:lnTo>
                      <a:pt x="50" y="4"/>
                    </a:lnTo>
                    <a:lnTo>
                      <a:pt x="48" y="4"/>
                    </a:lnTo>
                    <a:lnTo>
                      <a:pt x="48" y="2"/>
                    </a:lnTo>
                    <a:lnTo>
                      <a:pt x="46" y="2"/>
                    </a:lnTo>
                    <a:lnTo>
                      <a:pt x="46" y="2"/>
                    </a:lnTo>
                    <a:lnTo>
                      <a:pt x="44" y="2"/>
                    </a:lnTo>
                    <a:lnTo>
                      <a:pt x="44" y="2"/>
                    </a:lnTo>
                    <a:lnTo>
                      <a:pt x="44" y="2"/>
                    </a:lnTo>
                    <a:lnTo>
                      <a:pt x="46" y="0"/>
                    </a:lnTo>
                    <a:lnTo>
                      <a:pt x="46" y="0"/>
                    </a:lnTo>
                    <a:lnTo>
                      <a:pt x="44" y="0"/>
                    </a:lnTo>
                    <a:lnTo>
                      <a:pt x="44" y="0"/>
                    </a:lnTo>
                    <a:lnTo>
                      <a:pt x="42" y="0"/>
                    </a:lnTo>
                    <a:lnTo>
                      <a:pt x="42" y="0"/>
                    </a:lnTo>
                    <a:lnTo>
                      <a:pt x="4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1" name="Freeform 534">
                <a:extLst>
                  <a:ext uri="{FF2B5EF4-FFF2-40B4-BE49-F238E27FC236}">
                    <a16:creationId xmlns:a16="http://schemas.microsoft.com/office/drawing/2014/main" id="{380A93B5-4496-4720-A145-EDEEB04C7129}"/>
                  </a:ext>
                </a:extLst>
              </p:cNvPr>
              <p:cNvSpPr>
                <a:spLocks/>
              </p:cNvSpPr>
              <p:nvPr/>
            </p:nvSpPr>
            <p:spPr bwMode="auto">
              <a:xfrm>
                <a:off x="3154653" y="3473617"/>
                <a:ext cx="22225" cy="38100"/>
              </a:xfrm>
              <a:custGeom>
                <a:avLst/>
                <a:gdLst>
                  <a:gd name="T0" fmla="*/ 14 w 14"/>
                  <a:gd name="T1" fmla="*/ 0 h 24"/>
                  <a:gd name="T2" fmla="*/ 14 w 14"/>
                  <a:gd name="T3" fmla="*/ 0 h 24"/>
                  <a:gd name="T4" fmla="*/ 14 w 14"/>
                  <a:gd name="T5" fmla="*/ 2 h 24"/>
                  <a:gd name="T6" fmla="*/ 14 w 14"/>
                  <a:gd name="T7" fmla="*/ 2 h 24"/>
                  <a:gd name="T8" fmla="*/ 14 w 14"/>
                  <a:gd name="T9" fmla="*/ 2 h 24"/>
                  <a:gd name="T10" fmla="*/ 14 w 14"/>
                  <a:gd name="T11" fmla="*/ 2 h 24"/>
                  <a:gd name="T12" fmla="*/ 14 w 14"/>
                  <a:gd name="T13" fmla="*/ 4 h 24"/>
                  <a:gd name="T14" fmla="*/ 14 w 14"/>
                  <a:gd name="T15" fmla="*/ 6 h 24"/>
                  <a:gd name="T16" fmla="*/ 14 w 14"/>
                  <a:gd name="T17" fmla="*/ 8 h 24"/>
                  <a:gd name="T18" fmla="*/ 12 w 14"/>
                  <a:gd name="T19" fmla="*/ 10 h 24"/>
                  <a:gd name="T20" fmla="*/ 12 w 14"/>
                  <a:gd name="T21" fmla="*/ 10 h 24"/>
                  <a:gd name="T22" fmla="*/ 12 w 14"/>
                  <a:gd name="T23" fmla="*/ 14 h 24"/>
                  <a:gd name="T24" fmla="*/ 12 w 14"/>
                  <a:gd name="T25" fmla="*/ 16 h 24"/>
                  <a:gd name="T26" fmla="*/ 12 w 14"/>
                  <a:gd name="T27" fmla="*/ 18 h 24"/>
                  <a:gd name="T28" fmla="*/ 12 w 14"/>
                  <a:gd name="T29" fmla="*/ 18 h 24"/>
                  <a:gd name="T30" fmla="*/ 12 w 14"/>
                  <a:gd name="T31" fmla="*/ 20 h 24"/>
                  <a:gd name="T32" fmla="*/ 12 w 14"/>
                  <a:gd name="T33" fmla="*/ 20 h 24"/>
                  <a:gd name="T34" fmla="*/ 10 w 14"/>
                  <a:gd name="T35" fmla="*/ 22 h 24"/>
                  <a:gd name="T36" fmla="*/ 10 w 14"/>
                  <a:gd name="T37" fmla="*/ 22 h 24"/>
                  <a:gd name="T38" fmla="*/ 8 w 14"/>
                  <a:gd name="T39" fmla="*/ 22 h 24"/>
                  <a:gd name="T40" fmla="*/ 6 w 14"/>
                  <a:gd name="T41" fmla="*/ 24 h 24"/>
                  <a:gd name="T42" fmla="*/ 4 w 14"/>
                  <a:gd name="T43" fmla="*/ 24 h 24"/>
                  <a:gd name="T44" fmla="*/ 2 w 14"/>
                  <a:gd name="T45" fmla="*/ 24 h 24"/>
                  <a:gd name="T46" fmla="*/ 2 w 14"/>
                  <a:gd name="T47" fmla="*/ 24 h 24"/>
                  <a:gd name="T48" fmla="*/ 2 w 14"/>
                  <a:gd name="T49" fmla="*/ 24 h 24"/>
                  <a:gd name="T50" fmla="*/ 2 w 14"/>
                  <a:gd name="T51" fmla="*/ 24 h 24"/>
                  <a:gd name="T52" fmla="*/ 2 w 14"/>
                  <a:gd name="T53" fmla="*/ 22 h 24"/>
                  <a:gd name="T54" fmla="*/ 0 w 14"/>
                  <a:gd name="T55" fmla="*/ 22 h 24"/>
                  <a:gd name="T56" fmla="*/ 0 w 14"/>
                  <a:gd name="T57" fmla="*/ 22 h 24"/>
                  <a:gd name="T58" fmla="*/ 0 w 14"/>
                  <a:gd name="T59" fmla="*/ 20 h 24"/>
                  <a:gd name="T60" fmla="*/ 0 w 14"/>
                  <a:gd name="T61" fmla="*/ 18 h 24"/>
                  <a:gd name="T62" fmla="*/ 0 w 14"/>
                  <a:gd name="T63" fmla="*/ 18 h 24"/>
                  <a:gd name="T64" fmla="*/ 0 w 14"/>
                  <a:gd name="T65" fmla="*/ 16 h 24"/>
                  <a:gd name="T66" fmla="*/ 2 w 14"/>
                  <a:gd name="T67" fmla="*/ 14 h 24"/>
                  <a:gd name="T68" fmla="*/ 2 w 14"/>
                  <a:gd name="T69" fmla="*/ 12 h 24"/>
                  <a:gd name="T70" fmla="*/ 4 w 14"/>
                  <a:gd name="T71" fmla="*/ 10 h 24"/>
                  <a:gd name="T72" fmla="*/ 4 w 14"/>
                  <a:gd name="T73" fmla="*/ 8 h 24"/>
                  <a:gd name="T74" fmla="*/ 6 w 14"/>
                  <a:gd name="T75" fmla="*/ 6 h 24"/>
                  <a:gd name="T76" fmla="*/ 8 w 14"/>
                  <a:gd name="T77" fmla="*/ 4 h 24"/>
                  <a:gd name="T78" fmla="*/ 8 w 14"/>
                  <a:gd name="T79" fmla="*/ 2 h 24"/>
                  <a:gd name="T80" fmla="*/ 10 w 14"/>
                  <a:gd name="T81" fmla="*/ 2 h 24"/>
                  <a:gd name="T82" fmla="*/ 12 w 14"/>
                  <a:gd name="T83" fmla="*/ 2 h 24"/>
                  <a:gd name="T84" fmla="*/ 12 w 14"/>
                  <a:gd name="T85" fmla="*/ 0 h 24"/>
                  <a:gd name="T86" fmla="*/ 12 w 14"/>
                  <a:gd name="T87" fmla="*/ 0 h 24"/>
                  <a:gd name="T88" fmla="*/ 14 w 14"/>
                  <a:gd name="T89" fmla="*/ 0 h 24"/>
                  <a:gd name="T90" fmla="*/ 14 w 14"/>
                  <a:gd name="T9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4">
                    <a:moveTo>
                      <a:pt x="14" y="0"/>
                    </a:moveTo>
                    <a:lnTo>
                      <a:pt x="14" y="0"/>
                    </a:lnTo>
                    <a:lnTo>
                      <a:pt x="14" y="2"/>
                    </a:lnTo>
                    <a:lnTo>
                      <a:pt x="14" y="2"/>
                    </a:lnTo>
                    <a:lnTo>
                      <a:pt x="14" y="2"/>
                    </a:lnTo>
                    <a:lnTo>
                      <a:pt x="14" y="2"/>
                    </a:lnTo>
                    <a:lnTo>
                      <a:pt x="14" y="4"/>
                    </a:lnTo>
                    <a:lnTo>
                      <a:pt x="14" y="6"/>
                    </a:lnTo>
                    <a:lnTo>
                      <a:pt x="14" y="8"/>
                    </a:lnTo>
                    <a:lnTo>
                      <a:pt x="12" y="10"/>
                    </a:lnTo>
                    <a:lnTo>
                      <a:pt x="12" y="10"/>
                    </a:lnTo>
                    <a:lnTo>
                      <a:pt x="12" y="14"/>
                    </a:lnTo>
                    <a:lnTo>
                      <a:pt x="12" y="16"/>
                    </a:lnTo>
                    <a:lnTo>
                      <a:pt x="12" y="18"/>
                    </a:lnTo>
                    <a:lnTo>
                      <a:pt x="12" y="18"/>
                    </a:lnTo>
                    <a:lnTo>
                      <a:pt x="12" y="20"/>
                    </a:lnTo>
                    <a:lnTo>
                      <a:pt x="12" y="20"/>
                    </a:lnTo>
                    <a:lnTo>
                      <a:pt x="10" y="22"/>
                    </a:lnTo>
                    <a:lnTo>
                      <a:pt x="10" y="22"/>
                    </a:lnTo>
                    <a:lnTo>
                      <a:pt x="8" y="22"/>
                    </a:lnTo>
                    <a:lnTo>
                      <a:pt x="6" y="24"/>
                    </a:lnTo>
                    <a:lnTo>
                      <a:pt x="4" y="24"/>
                    </a:lnTo>
                    <a:lnTo>
                      <a:pt x="2" y="24"/>
                    </a:lnTo>
                    <a:lnTo>
                      <a:pt x="2" y="24"/>
                    </a:lnTo>
                    <a:lnTo>
                      <a:pt x="2" y="24"/>
                    </a:lnTo>
                    <a:lnTo>
                      <a:pt x="2" y="24"/>
                    </a:lnTo>
                    <a:lnTo>
                      <a:pt x="2" y="22"/>
                    </a:lnTo>
                    <a:lnTo>
                      <a:pt x="0" y="22"/>
                    </a:lnTo>
                    <a:lnTo>
                      <a:pt x="0" y="22"/>
                    </a:lnTo>
                    <a:lnTo>
                      <a:pt x="0" y="20"/>
                    </a:lnTo>
                    <a:lnTo>
                      <a:pt x="0" y="18"/>
                    </a:lnTo>
                    <a:lnTo>
                      <a:pt x="0" y="18"/>
                    </a:lnTo>
                    <a:lnTo>
                      <a:pt x="0" y="16"/>
                    </a:lnTo>
                    <a:lnTo>
                      <a:pt x="2" y="14"/>
                    </a:lnTo>
                    <a:lnTo>
                      <a:pt x="2" y="12"/>
                    </a:lnTo>
                    <a:lnTo>
                      <a:pt x="4" y="10"/>
                    </a:lnTo>
                    <a:lnTo>
                      <a:pt x="4" y="8"/>
                    </a:lnTo>
                    <a:lnTo>
                      <a:pt x="6" y="6"/>
                    </a:lnTo>
                    <a:lnTo>
                      <a:pt x="8" y="4"/>
                    </a:lnTo>
                    <a:lnTo>
                      <a:pt x="8" y="2"/>
                    </a:lnTo>
                    <a:lnTo>
                      <a:pt x="10" y="2"/>
                    </a:lnTo>
                    <a:lnTo>
                      <a:pt x="12" y="2"/>
                    </a:lnTo>
                    <a:lnTo>
                      <a:pt x="12" y="0"/>
                    </a:lnTo>
                    <a:lnTo>
                      <a:pt x="12" y="0"/>
                    </a:lnTo>
                    <a:lnTo>
                      <a:pt x="14" y="0"/>
                    </a:lnTo>
                    <a:lnTo>
                      <a:pt x="1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2" name="Freeform 536">
                <a:extLst>
                  <a:ext uri="{FF2B5EF4-FFF2-40B4-BE49-F238E27FC236}">
                    <a16:creationId xmlns:a16="http://schemas.microsoft.com/office/drawing/2014/main" id="{B61A7B93-3933-4BB7-A650-289F67191A80}"/>
                  </a:ext>
                </a:extLst>
              </p:cNvPr>
              <p:cNvSpPr>
                <a:spLocks/>
              </p:cNvSpPr>
              <p:nvPr/>
            </p:nvSpPr>
            <p:spPr bwMode="auto">
              <a:xfrm>
                <a:off x="1827503" y="2489367"/>
                <a:ext cx="222250" cy="155575"/>
              </a:xfrm>
              <a:custGeom>
                <a:avLst/>
                <a:gdLst>
                  <a:gd name="T0" fmla="*/ 44 w 140"/>
                  <a:gd name="T1" fmla="*/ 6 h 98"/>
                  <a:gd name="T2" fmla="*/ 40 w 140"/>
                  <a:gd name="T3" fmla="*/ 8 h 98"/>
                  <a:gd name="T4" fmla="*/ 36 w 140"/>
                  <a:gd name="T5" fmla="*/ 14 h 98"/>
                  <a:gd name="T6" fmla="*/ 32 w 140"/>
                  <a:gd name="T7" fmla="*/ 22 h 98"/>
                  <a:gd name="T8" fmla="*/ 28 w 140"/>
                  <a:gd name="T9" fmla="*/ 32 h 98"/>
                  <a:gd name="T10" fmla="*/ 22 w 140"/>
                  <a:gd name="T11" fmla="*/ 42 h 98"/>
                  <a:gd name="T12" fmla="*/ 16 w 140"/>
                  <a:gd name="T13" fmla="*/ 50 h 98"/>
                  <a:gd name="T14" fmla="*/ 12 w 140"/>
                  <a:gd name="T15" fmla="*/ 56 h 98"/>
                  <a:gd name="T16" fmla="*/ 2 w 140"/>
                  <a:gd name="T17" fmla="*/ 64 h 98"/>
                  <a:gd name="T18" fmla="*/ 0 w 140"/>
                  <a:gd name="T19" fmla="*/ 68 h 98"/>
                  <a:gd name="T20" fmla="*/ 0 w 140"/>
                  <a:gd name="T21" fmla="*/ 72 h 98"/>
                  <a:gd name="T22" fmla="*/ 0 w 140"/>
                  <a:gd name="T23" fmla="*/ 74 h 98"/>
                  <a:gd name="T24" fmla="*/ 6 w 140"/>
                  <a:gd name="T25" fmla="*/ 80 h 98"/>
                  <a:gd name="T26" fmla="*/ 16 w 140"/>
                  <a:gd name="T27" fmla="*/ 88 h 98"/>
                  <a:gd name="T28" fmla="*/ 24 w 140"/>
                  <a:gd name="T29" fmla="*/ 94 h 98"/>
                  <a:gd name="T30" fmla="*/ 30 w 140"/>
                  <a:gd name="T31" fmla="*/ 98 h 98"/>
                  <a:gd name="T32" fmla="*/ 34 w 140"/>
                  <a:gd name="T33" fmla="*/ 98 h 98"/>
                  <a:gd name="T34" fmla="*/ 42 w 140"/>
                  <a:gd name="T35" fmla="*/ 96 h 98"/>
                  <a:gd name="T36" fmla="*/ 52 w 140"/>
                  <a:gd name="T37" fmla="*/ 90 h 98"/>
                  <a:gd name="T38" fmla="*/ 66 w 140"/>
                  <a:gd name="T39" fmla="*/ 80 h 98"/>
                  <a:gd name="T40" fmla="*/ 74 w 140"/>
                  <a:gd name="T41" fmla="*/ 76 h 98"/>
                  <a:gd name="T42" fmla="*/ 88 w 140"/>
                  <a:gd name="T43" fmla="*/ 66 h 98"/>
                  <a:gd name="T44" fmla="*/ 94 w 140"/>
                  <a:gd name="T45" fmla="*/ 64 h 98"/>
                  <a:gd name="T46" fmla="*/ 106 w 140"/>
                  <a:gd name="T47" fmla="*/ 62 h 98"/>
                  <a:gd name="T48" fmla="*/ 118 w 140"/>
                  <a:gd name="T49" fmla="*/ 60 h 98"/>
                  <a:gd name="T50" fmla="*/ 126 w 140"/>
                  <a:gd name="T51" fmla="*/ 56 h 98"/>
                  <a:gd name="T52" fmla="*/ 136 w 140"/>
                  <a:gd name="T53" fmla="*/ 50 h 98"/>
                  <a:gd name="T54" fmla="*/ 140 w 140"/>
                  <a:gd name="T55" fmla="*/ 46 h 98"/>
                  <a:gd name="T56" fmla="*/ 140 w 140"/>
                  <a:gd name="T57" fmla="*/ 44 h 98"/>
                  <a:gd name="T58" fmla="*/ 140 w 140"/>
                  <a:gd name="T59" fmla="*/ 40 h 98"/>
                  <a:gd name="T60" fmla="*/ 136 w 140"/>
                  <a:gd name="T61" fmla="*/ 36 h 98"/>
                  <a:gd name="T62" fmla="*/ 132 w 140"/>
                  <a:gd name="T63" fmla="*/ 30 h 98"/>
                  <a:gd name="T64" fmla="*/ 118 w 140"/>
                  <a:gd name="T65" fmla="*/ 22 h 98"/>
                  <a:gd name="T66" fmla="*/ 112 w 140"/>
                  <a:gd name="T67" fmla="*/ 20 h 98"/>
                  <a:gd name="T68" fmla="*/ 104 w 140"/>
                  <a:gd name="T69" fmla="*/ 18 h 98"/>
                  <a:gd name="T70" fmla="*/ 90 w 140"/>
                  <a:gd name="T71" fmla="*/ 16 h 98"/>
                  <a:gd name="T72" fmla="*/ 84 w 140"/>
                  <a:gd name="T73" fmla="*/ 14 h 98"/>
                  <a:gd name="T74" fmla="*/ 82 w 140"/>
                  <a:gd name="T75" fmla="*/ 12 h 98"/>
                  <a:gd name="T76" fmla="*/ 74 w 140"/>
                  <a:gd name="T77" fmla="*/ 4 h 98"/>
                  <a:gd name="T78" fmla="*/ 72 w 140"/>
                  <a:gd name="T79" fmla="*/ 2 h 98"/>
                  <a:gd name="T80" fmla="*/ 68 w 140"/>
                  <a:gd name="T81" fmla="*/ 2 h 98"/>
                  <a:gd name="T82" fmla="*/ 66 w 140"/>
                  <a:gd name="T83" fmla="*/ 4 h 98"/>
                  <a:gd name="T84" fmla="*/ 62 w 140"/>
                  <a:gd name="T85" fmla="*/ 8 h 98"/>
                  <a:gd name="T86" fmla="*/ 58 w 140"/>
                  <a:gd name="T87" fmla="*/ 14 h 98"/>
                  <a:gd name="T88" fmla="*/ 56 w 140"/>
                  <a:gd name="T89" fmla="*/ 16 h 98"/>
                  <a:gd name="T90" fmla="*/ 54 w 140"/>
                  <a:gd name="T91" fmla="*/ 16 h 98"/>
                  <a:gd name="T92" fmla="*/ 50 w 140"/>
                  <a:gd name="T93" fmla="*/ 12 h 98"/>
                  <a:gd name="T94" fmla="*/ 48 w 140"/>
                  <a:gd name="T95" fmla="*/ 8 h 98"/>
                  <a:gd name="T96" fmla="*/ 46 w 140"/>
                  <a:gd name="T97"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98">
                    <a:moveTo>
                      <a:pt x="44" y="6"/>
                    </a:moveTo>
                    <a:lnTo>
                      <a:pt x="44" y="6"/>
                    </a:lnTo>
                    <a:lnTo>
                      <a:pt x="44" y="6"/>
                    </a:lnTo>
                    <a:lnTo>
                      <a:pt x="44" y="6"/>
                    </a:lnTo>
                    <a:lnTo>
                      <a:pt x="42" y="8"/>
                    </a:lnTo>
                    <a:lnTo>
                      <a:pt x="40" y="8"/>
                    </a:lnTo>
                    <a:lnTo>
                      <a:pt x="40" y="10"/>
                    </a:lnTo>
                    <a:lnTo>
                      <a:pt x="38" y="12"/>
                    </a:lnTo>
                    <a:lnTo>
                      <a:pt x="36" y="14"/>
                    </a:lnTo>
                    <a:lnTo>
                      <a:pt x="36" y="16"/>
                    </a:lnTo>
                    <a:lnTo>
                      <a:pt x="34" y="18"/>
                    </a:lnTo>
                    <a:lnTo>
                      <a:pt x="32" y="22"/>
                    </a:lnTo>
                    <a:lnTo>
                      <a:pt x="30" y="26"/>
                    </a:lnTo>
                    <a:lnTo>
                      <a:pt x="28" y="30"/>
                    </a:lnTo>
                    <a:lnTo>
                      <a:pt x="28" y="32"/>
                    </a:lnTo>
                    <a:lnTo>
                      <a:pt x="28" y="34"/>
                    </a:lnTo>
                    <a:lnTo>
                      <a:pt x="24" y="38"/>
                    </a:lnTo>
                    <a:lnTo>
                      <a:pt x="22" y="42"/>
                    </a:lnTo>
                    <a:lnTo>
                      <a:pt x="20" y="46"/>
                    </a:lnTo>
                    <a:lnTo>
                      <a:pt x="18" y="48"/>
                    </a:lnTo>
                    <a:lnTo>
                      <a:pt x="16" y="50"/>
                    </a:lnTo>
                    <a:lnTo>
                      <a:pt x="16" y="52"/>
                    </a:lnTo>
                    <a:lnTo>
                      <a:pt x="16" y="52"/>
                    </a:lnTo>
                    <a:lnTo>
                      <a:pt x="12" y="56"/>
                    </a:lnTo>
                    <a:lnTo>
                      <a:pt x="6" y="60"/>
                    </a:lnTo>
                    <a:lnTo>
                      <a:pt x="4" y="62"/>
                    </a:lnTo>
                    <a:lnTo>
                      <a:pt x="2" y="64"/>
                    </a:lnTo>
                    <a:lnTo>
                      <a:pt x="2" y="66"/>
                    </a:lnTo>
                    <a:lnTo>
                      <a:pt x="0" y="66"/>
                    </a:lnTo>
                    <a:lnTo>
                      <a:pt x="0" y="68"/>
                    </a:lnTo>
                    <a:lnTo>
                      <a:pt x="0" y="70"/>
                    </a:lnTo>
                    <a:lnTo>
                      <a:pt x="0" y="70"/>
                    </a:lnTo>
                    <a:lnTo>
                      <a:pt x="0" y="72"/>
                    </a:lnTo>
                    <a:lnTo>
                      <a:pt x="0" y="72"/>
                    </a:lnTo>
                    <a:lnTo>
                      <a:pt x="0" y="74"/>
                    </a:lnTo>
                    <a:lnTo>
                      <a:pt x="0" y="74"/>
                    </a:lnTo>
                    <a:lnTo>
                      <a:pt x="2" y="76"/>
                    </a:lnTo>
                    <a:lnTo>
                      <a:pt x="4" y="78"/>
                    </a:lnTo>
                    <a:lnTo>
                      <a:pt x="6" y="80"/>
                    </a:lnTo>
                    <a:lnTo>
                      <a:pt x="8" y="82"/>
                    </a:lnTo>
                    <a:lnTo>
                      <a:pt x="12" y="86"/>
                    </a:lnTo>
                    <a:lnTo>
                      <a:pt x="16" y="88"/>
                    </a:lnTo>
                    <a:lnTo>
                      <a:pt x="18" y="92"/>
                    </a:lnTo>
                    <a:lnTo>
                      <a:pt x="22" y="94"/>
                    </a:lnTo>
                    <a:lnTo>
                      <a:pt x="24" y="94"/>
                    </a:lnTo>
                    <a:lnTo>
                      <a:pt x="28" y="96"/>
                    </a:lnTo>
                    <a:lnTo>
                      <a:pt x="28" y="98"/>
                    </a:lnTo>
                    <a:lnTo>
                      <a:pt x="30" y="98"/>
                    </a:lnTo>
                    <a:lnTo>
                      <a:pt x="30" y="98"/>
                    </a:lnTo>
                    <a:lnTo>
                      <a:pt x="32" y="98"/>
                    </a:lnTo>
                    <a:lnTo>
                      <a:pt x="34" y="98"/>
                    </a:lnTo>
                    <a:lnTo>
                      <a:pt x="36" y="98"/>
                    </a:lnTo>
                    <a:lnTo>
                      <a:pt x="38" y="96"/>
                    </a:lnTo>
                    <a:lnTo>
                      <a:pt x="42" y="96"/>
                    </a:lnTo>
                    <a:lnTo>
                      <a:pt x="44" y="94"/>
                    </a:lnTo>
                    <a:lnTo>
                      <a:pt x="46" y="94"/>
                    </a:lnTo>
                    <a:lnTo>
                      <a:pt x="52" y="90"/>
                    </a:lnTo>
                    <a:lnTo>
                      <a:pt x="56" y="86"/>
                    </a:lnTo>
                    <a:lnTo>
                      <a:pt x="62" y="84"/>
                    </a:lnTo>
                    <a:lnTo>
                      <a:pt x="66" y="80"/>
                    </a:lnTo>
                    <a:lnTo>
                      <a:pt x="70" y="78"/>
                    </a:lnTo>
                    <a:lnTo>
                      <a:pt x="72" y="76"/>
                    </a:lnTo>
                    <a:lnTo>
                      <a:pt x="74" y="76"/>
                    </a:lnTo>
                    <a:lnTo>
                      <a:pt x="80" y="72"/>
                    </a:lnTo>
                    <a:lnTo>
                      <a:pt x="86" y="68"/>
                    </a:lnTo>
                    <a:lnTo>
                      <a:pt x="88" y="66"/>
                    </a:lnTo>
                    <a:lnTo>
                      <a:pt x="90" y="66"/>
                    </a:lnTo>
                    <a:lnTo>
                      <a:pt x="92" y="66"/>
                    </a:lnTo>
                    <a:lnTo>
                      <a:pt x="94" y="64"/>
                    </a:lnTo>
                    <a:lnTo>
                      <a:pt x="98" y="64"/>
                    </a:lnTo>
                    <a:lnTo>
                      <a:pt x="102" y="62"/>
                    </a:lnTo>
                    <a:lnTo>
                      <a:pt x="106" y="62"/>
                    </a:lnTo>
                    <a:lnTo>
                      <a:pt x="110" y="62"/>
                    </a:lnTo>
                    <a:lnTo>
                      <a:pt x="114" y="60"/>
                    </a:lnTo>
                    <a:lnTo>
                      <a:pt x="118" y="60"/>
                    </a:lnTo>
                    <a:lnTo>
                      <a:pt x="120" y="58"/>
                    </a:lnTo>
                    <a:lnTo>
                      <a:pt x="120" y="58"/>
                    </a:lnTo>
                    <a:lnTo>
                      <a:pt x="126" y="56"/>
                    </a:lnTo>
                    <a:lnTo>
                      <a:pt x="130" y="54"/>
                    </a:lnTo>
                    <a:lnTo>
                      <a:pt x="132" y="52"/>
                    </a:lnTo>
                    <a:lnTo>
                      <a:pt x="136" y="50"/>
                    </a:lnTo>
                    <a:lnTo>
                      <a:pt x="138" y="48"/>
                    </a:lnTo>
                    <a:lnTo>
                      <a:pt x="138" y="48"/>
                    </a:lnTo>
                    <a:lnTo>
                      <a:pt x="140" y="46"/>
                    </a:lnTo>
                    <a:lnTo>
                      <a:pt x="140" y="46"/>
                    </a:lnTo>
                    <a:lnTo>
                      <a:pt x="140" y="44"/>
                    </a:lnTo>
                    <a:lnTo>
                      <a:pt x="140" y="44"/>
                    </a:lnTo>
                    <a:lnTo>
                      <a:pt x="140" y="42"/>
                    </a:lnTo>
                    <a:lnTo>
                      <a:pt x="140" y="42"/>
                    </a:lnTo>
                    <a:lnTo>
                      <a:pt x="140" y="40"/>
                    </a:lnTo>
                    <a:lnTo>
                      <a:pt x="140" y="38"/>
                    </a:lnTo>
                    <a:lnTo>
                      <a:pt x="138" y="36"/>
                    </a:lnTo>
                    <a:lnTo>
                      <a:pt x="136" y="36"/>
                    </a:lnTo>
                    <a:lnTo>
                      <a:pt x="134" y="34"/>
                    </a:lnTo>
                    <a:lnTo>
                      <a:pt x="134" y="32"/>
                    </a:lnTo>
                    <a:lnTo>
                      <a:pt x="132" y="30"/>
                    </a:lnTo>
                    <a:lnTo>
                      <a:pt x="126" y="28"/>
                    </a:lnTo>
                    <a:lnTo>
                      <a:pt x="122" y="24"/>
                    </a:lnTo>
                    <a:lnTo>
                      <a:pt x="118" y="22"/>
                    </a:lnTo>
                    <a:lnTo>
                      <a:pt x="116" y="20"/>
                    </a:lnTo>
                    <a:lnTo>
                      <a:pt x="114" y="20"/>
                    </a:lnTo>
                    <a:lnTo>
                      <a:pt x="112" y="20"/>
                    </a:lnTo>
                    <a:lnTo>
                      <a:pt x="110" y="20"/>
                    </a:lnTo>
                    <a:lnTo>
                      <a:pt x="108" y="18"/>
                    </a:lnTo>
                    <a:lnTo>
                      <a:pt x="104" y="18"/>
                    </a:lnTo>
                    <a:lnTo>
                      <a:pt x="100" y="18"/>
                    </a:lnTo>
                    <a:lnTo>
                      <a:pt x="94" y="16"/>
                    </a:lnTo>
                    <a:lnTo>
                      <a:pt x="90" y="16"/>
                    </a:lnTo>
                    <a:lnTo>
                      <a:pt x="88" y="16"/>
                    </a:lnTo>
                    <a:lnTo>
                      <a:pt x="86" y="14"/>
                    </a:lnTo>
                    <a:lnTo>
                      <a:pt x="84" y="14"/>
                    </a:lnTo>
                    <a:lnTo>
                      <a:pt x="82" y="14"/>
                    </a:lnTo>
                    <a:lnTo>
                      <a:pt x="82" y="12"/>
                    </a:lnTo>
                    <a:lnTo>
                      <a:pt x="82" y="12"/>
                    </a:lnTo>
                    <a:lnTo>
                      <a:pt x="80" y="10"/>
                    </a:lnTo>
                    <a:lnTo>
                      <a:pt x="76" y="6"/>
                    </a:lnTo>
                    <a:lnTo>
                      <a:pt x="74" y="4"/>
                    </a:lnTo>
                    <a:lnTo>
                      <a:pt x="74" y="2"/>
                    </a:lnTo>
                    <a:lnTo>
                      <a:pt x="72" y="2"/>
                    </a:lnTo>
                    <a:lnTo>
                      <a:pt x="72" y="2"/>
                    </a:lnTo>
                    <a:lnTo>
                      <a:pt x="70" y="2"/>
                    </a:lnTo>
                    <a:lnTo>
                      <a:pt x="70" y="0"/>
                    </a:lnTo>
                    <a:lnTo>
                      <a:pt x="68" y="2"/>
                    </a:lnTo>
                    <a:lnTo>
                      <a:pt x="68" y="2"/>
                    </a:lnTo>
                    <a:lnTo>
                      <a:pt x="68" y="2"/>
                    </a:lnTo>
                    <a:lnTo>
                      <a:pt x="66" y="4"/>
                    </a:lnTo>
                    <a:lnTo>
                      <a:pt x="66" y="4"/>
                    </a:lnTo>
                    <a:lnTo>
                      <a:pt x="64" y="6"/>
                    </a:lnTo>
                    <a:lnTo>
                      <a:pt x="62" y="8"/>
                    </a:lnTo>
                    <a:lnTo>
                      <a:pt x="60" y="12"/>
                    </a:lnTo>
                    <a:lnTo>
                      <a:pt x="60" y="12"/>
                    </a:lnTo>
                    <a:lnTo>
                      <a:pt x="58" y="14"/>
                    </a:lnTo>
                    <a:lnTo>
                      <a:pt x="58" y="14"/>
                    </a:lnTo>
                    <a:lnTo>
                      <a:pt x="56" y="16"/>
                    </a:lnTo>
                    <a:lnTo>
                      <a:pt x="56" y="16"/>
                    </a:lnTo>
                    <a:lnTo>
                      <a:pt x="54" y="16"/>
                    </a:lnTo>
                    <a:lnTo>
                      <a:pt x="54" y="16"/>
                    </a:lnTo>
                    <a:lnTo>
                      <a:pt x="54" y="16"/>
                    </a:lnTo>
                    <a:lnTo>
                      <a:pt x="52" y="14"/>
                    </a:lnTo>
                    <a:lnTo>
                      <a:pt x="52" y="14"/>
                    </a:lnTo>
                    <a:lnTo>
                      <a:pt x="50" y="12"/>
                    </a:lnTo>
                    <a:lnTo>
                      <a:pt x="50" y="10"/>
                    </a:lnTo>
                    <a:lnTo>
                      <a:pt x="48" y="8"/>
                    </a:lnTo>
                    <a:lnTo>
                      <a:pt x="48" y="8"/>
                    </a:lnTo>
                    <a:lnTo>
                      <a:pt x="46" y="6"/>
                    </a:lnTo>
                    <a:lnTo>
                      <a:pt x="46" y="6"/>
                    </a:lnTo>
                    <a:lnTo>
                      <a:pt x="46" y="6"/>
                    </a:lnTo>
                    <a:lnTo>
                      <a:pt x="44" y="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3" name="Freeform 538">
                <a:extLst>
                  <a:ext uri="{FF2B5EF4-FFF2-40B4-BE49-F238E27FC236}">
                    <a16:creationId xmlns:a16="http://schemas.microsoft.com/office/drawing/2014/main" id="{2D596D16-07F8-43D5-B54A-ECF90C025616}"/>
                  </a:ext>
                </a:extLst>
              </p:cNvPr>
              <p:cNvSpPr>
                <a:spLocks/>
              </p:cNvSpPr>
              <p:nvPr/>
            </p:nvSpPr>
            <p:spPr bwMode="auto">
              <a:xfrm>
                <a:off x="1970378" y="2556042"/>
                <a:ext cx="323850" cy="174625"/>
              </a:xfrm>
              <a:custGeom>
                <a:avLst/>
                <a:gdLst>
                  <a:gd name="T0" fmla="*/ 48 w 204"/>
                  <a:gd name="T1" fmla="*/ 18 h 110"/>
                  <a:gd name="T2" fmla="*/ 38 w 204"/>
                  <a:gd name="T3" fmla="*/ 24 h 110"/>
                  <a:gd name="T4" fmla="*/ 36 w 204"/>
                  <a:gd name="T5" fmla="*/ 30 h 110"/>
                  <a:gd name="T6" fmla="*/ 36 w 204"/>
                  <a:gd name="T7" fmla="*/ 38 h 110"/>
                  <a:gd name="T8" fmla="*/ 34 w 204"/>
                  <a:gd name="T9" fmla="*/ 40 h 110"/>
                  <a:gd name="T10" fmla="*/ 26 w 204"/>
                  <a:gd name="T11" fmla="*/ 42 h 110"/>
                  <a:gd name="T12" fmla="*/ 10 w 204"/>
                  <a:gd name="T13" fmla="*/ 40 h 110"/>
                  <a:gd name="T14" fmla="*/ 2 w 204"/>
                  <a:gd name="T15" fmla="*/ 42 h 110"/>
                  <a:gd name="T16" fmla="*/ 0 w 204"/>
                  <a:gd name="T17" fmla="*/ 50 h 110"/>
                  <a:gd name="T18" fmla="*/ 2 w 204"/>
                  <a:gd name="T19" fmla="*/ 54 h 110"/>
                  <a:gd name="T20" fmla="*/ 8 w 204"/>
                  <a:gd name="T21" fmla="*/ 58 h 110"/>
                  <a:gd name="T22" fmla="*/ 30 w 204"/>
                  <a:gd name="T23" fmla="*/ 58 h 110"/>
                  <a:gd name="T24" fmla="*/ 48 w 204"/>
                  <a:gd name="T25" fmla="*/ 58 h 110"/>
                  <a:gd name="T26" fmla="*/ 52 w 204"/>
                  <a:gd name="T27" fmla="*/ 62 h 110"/>
                  <a:gd name="T28" fmla="*/ 52 w 204"/>
                  <a:gd name="T29" fmla="*/ 66 h 110"/>
                  <a:gd name="T30" fmla="*/ 48 w 204"/>
                  <a:gd name="T31" fmla="*/ 70 h 110"/>
                  <a:gd name="T32" fmla="*/ 30 w 204"/>
                  <a:gd name="T33" fmla="*/ 72 h 110"/>
                  <a:gd name="T34" fmla="*/ 14 w 204"/>
                  <a:gd name="T35" fmla="*/ 74 h 110"/>
                  <a:gd name="T36" fmla="*/ 6 w 204"/>
                  <a:gd name="T37" fmla="*/ 78 h 110"/>
                  <a:gd name="T38" fmla="*/ 6 w 204"/>
                  <a:gd name="T39" fmla="*/ 82 h 110"/>
                  <a:gd name="T40" fmla="*/ 10 w 204"/>
                  <a:gd name="T41" fmla="*/ 88 h 110"/>
                  <a:gd name="T42" fmla="*/ 26 w 204"/>
                  <a:gd name="T43" fmla="*/ 94 h 110"/>
                  <a:gd name="T44" fmla="*/ 46 w 204"/>
                  <a:gd name="T45" fmla="*/ 104 h 110"/>
                  <a:gd name="T46" fmla="*/ 60 w 204"/>
                  <a:gd name="T47" fmla="*/ 110 h 110"/>
                  <a:gd name="T48" fmla="*/ 86 w 204"/>
                  <a:gd name="T49" fmla="*/ 110 h 110"/>
                  <a:gd name="T50" fmla="*/ 140 w 204"/>
                  <a:gd name="T51" fmla="*/ 108 h 110"/>
                  <a:gd name="T52" fmla="*/ 168 w 204"/>
                  <a:gd name="T53" fmla="*/ 106 h 110"/>
                  <a:gd name="T54" fmla="*/ 186 w 204"/>
                  <a:gd name="T55" fmla="*/ 104 h 110"/>
                  <a:gd name="T56" fmla="*/ 192 w 204"/>
                  <a:gd name="T57" fmla="*/ 100 h 110"/>
                  <a:gd name="T58" fmla="*/ 192 w 204"/>
                  <a:gd name="T59" fmla="*/ 96 h 110"/>
                  <a:gd name="T60" fmla="*/ 186 w 204"/>
                  <a:gd name="T61" fmla="*/ 86 h 110"/>
                  <a:gd name="T62" fmla="*/ 182 w 204"/>
                  <a:gd name="T63" fmla="*/ 76 h 110"/>
                  <a:gd name="T64" fmla="*/ 182 w 204"/>
                  <a:gd name="T65" fmla="*/ 74 h 110"/>
                  <a:gd name="T66" fmla="*/ 188 w 204"/>
                  <a:gd name="T67" fmla="*/ 72 h 110"/>
                  <a:gd name="T68" fmla="*/ 200 w 204"/>
                  <a:gd name="T69" fmla="*/ 72 h 110"/>
                  <a:gd name="T70" fmla="*/ 204 w 204"/>
                  <a:gd name="T71" fmla="*/ 70 h 110"/>
                  <a:gd name="T72" fmla="*/ 204 w 204"/>
                  <a:gd name="T73" fmla="*/ 66 h 110"/>
                  <a:gd name="T74" fmla="*/ 194 w 204"/>
                  <a:gd name="T75" fmla="*/ 60 h 110"/>
                  <a:gd name="T76" fmla="*/ 180 w 204"/>
                  <a:gd name="T77" fmla="*/ 54 h 110"/>
                  <a:gd name="T78" fmla="*/ 170 w 204"/>
                  <a:gd name="T79" fmla="*/ 40 h 110"/>
                  <a:gd name="T80" fmla="*/ 164 w 204"/>
                  <a:gd name="T81" fmla="*/ 28 h 110"/>
                  <a:gd name="T82" fmla="*/ 164 w 204"/>
                  <a:gd name="T83" fmla="*/ 20 h 110"/>
                  <a:gd name="T84" fmla="*/ 170 w 204"/>
                  <a:gd name="T85" fmla="*/ 12 h 110"/>
                  <a:gd name="T86" fmla="*/ 172 w 204"/>
                  <a:gd name="T87" fmla="*/ 6 h 110"/>
                  <a:gd name="T88" fmla="*/ 164 w 204"/>
                  <a:gd name="T89" fmla="*/ 2 h 110"/>
                  <a:gd name="T90" fmla="*/ 152 w 204"/>
                  <a:gd name="T91" fmla="*/ 0 h 110"/>
                  <a:gd name="T92" fmla="*/ 142 w 204"/>
                  <a:gd name="T93" fmla="*/ 0 h 110"/>
                  <a:gd name="T94" fmla="*/ 140 w 204"/>
                  <a:gd name="T95" fmla="*/ 4 h 110"/>
                  <a:gd name="T96" fmla="*/ 138 w 204"/>
                  <a:gd name="T97" fmla="*/ 18 h 110"/>
                  <a:gd name="T98" fmla="*/ 136 w 204"/>
                  <a:gd name="T99" fmla="*/ 32 h 110"/>
                  <a:gd name="T100" fmla="*/ 134 w 204"/>
                  <a:gd name="T101" fmla="*/ 34 h 110"/>
                  <a:gd name="T102" fmla="*/ 128 w 204"/>
                  <a:gd name="T103" fmla="*/ 32 h 110"/>
                  <a:gd name="T104" fmla="*/ 120 w 204"/>
                  <a:gd name="T105" fmla="*/ 18 h 110"/>
                  <a:gd name="T106" fmla="*/ 112 w 204"/>
                  <a:gd name="T107" fmla="*/ 8 h 110"/>
                  <a:gd name="T108" fmla="*/ 106 w 204"/>
                  <a:gd name="T109" fmla="*/ 6 h 110"/>
                  <a:gd name="T110" fmla="*/ 102 w 204"/>
                  <a:gd name="T111" fmla="*/ 10 h 110"/>
                  <a:gd name="T112" fmla="*/ 98 w 204"/>
                  <a:gd name="T113" fmla="*/ 22 h 110"/>
                  <a:gd name="T114" fmla="*/ 96 w 204"/>
                  <a:gd name="T115" fmla="*/ 24 h 110"/>
                  <a:gd name="T116" fmla="*/ 92 w 204"/>
                  <a:gd name="T117" fmla="*/ 22 h 110"/>
                  <a:gd name="T118" fmla="*/ 90 w 204"/>
                  <a:gd name="T119" fmla="*/ 10 h 110"/>
                  <a:gd name="T120" fmla="*/ 86 w 204"/>
                  <a:gd name="T121" fmla="*/ 4 h 110"/>
                  <a:gd name="T122" fmla="*/ 80 w 204"/>
                  <a:gd name="T123" fmla="*/ 4 h 110"/>
                  <a:gd name="T124" fmla="*/ 66 w 204"/>
                  <a:gd name="T12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110">
                    <a:moveTo>
                      <a:pt x="64" y="12"/>
                    </a:moveTo>
                    <a:lnTo>
                      <a:pt x="64" y="12"/>
                    </a:lnTo>
                    <a:lnTo>
                      <a:pt x="56" y="14"/>
                    </a:lnTo>
                    <a:lnTo>
                      <a:pt x="52" y="16"/>
                    </a:lnTo>
                    <a:lnTo>
                      <a:pt x="48" y="18"/>
                    </a:lnTo>
                    <a:lnTo>
                      <a:pt x="44" y="20"/>
                    </a:lnTo>
                    <a:lnTo>
                      <a:pt x="42" y="20"/>
                    </a:lnTo>
                    <a:lnTo>
                      <a:pt x="40" y="22"/>
                    </a:lnTo>
                    <a:lnTo>
                      <a:pt x="38" y="22"/>
                    </a:lnTo>
                    <a:lnTo>
                      <a:pt x="38" y="24"/>
                    </a:lnTo>
                    <a:lnTo>
                      <a:pt x="36" y="26"/>
                    </a:lnTo>
                    <a:lnTo>
                      <a:pt x="36" y="26"/>
                    </a:lnTo>
                    <a:lnTo>
                      <a:pt x="36" y="28"/>
                    </a:lnTo>
                    <a:lnTo>
                      <a:pt x="36" y="28"/>
                    </a:lnTo>
                    <a:lnTo>
                      <a:pt x="36" y="30"/>
                    </a:lnTo>
                    <a:lnTo>
                      <a:pt x="36" y="30"/>
                    </a:lnTo>
                    <a:lnTo>
                      <a:pt x="36" y="32"/>
                    </a:lnTo>
                    <a:lnTo>
                      <a:pt x="36" y="34"/>
                    </a:lnTo>
                    <a:lnTo>
                      <a:pt x="36" y="36"/>
                    </a:lnTo>
                    <a:lnTo>
                      <a:pt x="36" y="38"/>
                    </a:lnTo>
                    <a:lnTo>
                      <a:pt x="36" y="38"/>
                    </a:lnTo>
                    <a:lnTo>
                      <a:pt x="36" y="38"/>
                    </a:lnTo>
                    <a:lnTo>
                      <a:pt x="36" y="38"/>
                    </a:lnTo>
                    <a:lnTo>
                      <a:pt x="34" y="40"/>
                    </a:lnTo>
                    <a:lnTo>
                      <a:pt x="34" y="40"/>
                    </a:lnTo>
                    <a:lnTo>
                      <a:pt x="34" y="40"/>
                    </a:lnTo>
                    <a:lnTo>
                      <a:pt x="32" y="40"/>
                    </a:lnTo>
                    <a:lnTo>
                      <a:pt x="30" y="40"/>
                    </a:lnTo>
                    <a:lnTo>
                      <a:pt x="28" y="42"/>
                    </a:lnTo>
                    <a:lnTo>
                      <a:pt x="26" y="42"/>
                    </a:lnTo>
                    <a:lnTo>
                      <a:pt x="24" y="40"/>
                    </a:lnTo>
                    <a:lnTo>
                      <a:pt x="20" y="40"/>
                    </a:lnTo>
                    <a:lnTo>
                      <a:pt x="14" y="40"/>
                    </a:lnTo>
                    <a:lnTo>
                      <a:pt x="12" y="40"/>
                    </a:lnTo>
                    <a:lnTo>
                      <a:pt x="10" y="40"/>
                    </a:lnTo>
                    <a:lnTo>
                      <a:pt x="8" y="40"/>
                    </a:lnTo>
                    <a:lnTo>
                      <a:pt x="6" y="40"/>
                    </a:lnTo>
                    <a:lnTo>
                      <a:pt x="4" y="40"/>
                    </a:lnTo>
                    <a:lnTo>
                      <a:pt x="4" y="40"/>
                    </a:lnTo>
                    <a:lnTo>
                      <a:pt x="2" y="42"/>
                    </a:lnTo>
                    <a:lnTo>
                      <a:pt x="2" y="42"/>
                    </a:lnTo>
                    <a:lnTo>
                      <a:pt x="2" y="44"/>
                    </a:lnTo>
                    <a:lnTo>
                      <a:pt x="0" y="46"/>
                    </a:lnTo>
                    <a:lnTo>
                      <a:pt x="0" y="48"/>
                    </a:lnTo>
                    <a:lnTo>
                      <a:pt x="0" y="50"/>
                    </a:lnTo>
                    <a:lnTo>
                      <a:pt x="0" y="52"/>
                    </a:lnTo>
                    <a:lnTo>
                      <a:pt x="0" y="52"/>
                    </a:lnTo>
                    <a:lnTo>
                      <a:pt x="0" y="54"/>
                    </a:lnTo>
                    <a:lnTo>
                      <a:pt x="0" y="54"/>
                    </a:lnTo>
                    <a:lnTo>
                      <a:pt x="2" y="54"/>
                    </a:lnTo>
                    <a:lnTo>
                      <a:pt x="2" y="56"/>
                    </a:lnTo>
                    <a:lnTo>
                      <a:pt x="4" y="56"/>
                    </a:lnTo>
                    <a:lnTo>
                      <a:pt x="4" y="56"/>
                    </a:lnTo>
                    <a:lnTo>
                      <a:pt x="6" y="58"/>
                    </a:lnTo>
                    <a:lnTo>
                      <a:pt x="8" y="58"/>
                    </a:lnTo>
                    <a:lnTo>
                      <a:pt x="10" y="58"/>
                    </a:lnTo>
                    <a:lnTo>
                      <a:pt x="12" y="58"/>
                    </a:lnTo>
                    <a:lnTo>
                      <a:pt x="16" y="58"/>
                    </a:lnTo>
                    <a:lnTo>
                      <a:pt x="20" y="58"/>
                    </a:lnTo>
                    <a:lnTo>
                      <a:pt x="30" y="58"/>
                    </a:lnTo>
                    <a:lnTo>
                      <a:pt x="34" y="58"/>
                    </a:lnTo>
                    <a:lnTo>
                      <a:pt x="38" y="58"/>
                    </a:lnTo>
                    <a:lnTo>
                      <a:pt x="42" y="58"/>
                    </a:lnTo>
                    <a:lnTo>
                      <a:pt x="46" y="58"/>
                    </a:lnTo>
                    <a:lnTo>
                      <a:pt x="48" y="58"/>
                    </a:lnTo>
                    <a:lnTo>
                      <a:pt x="48" y="60"/>
                    </a:lnTo>
                    <a:lnTo>
                      <a:pt x="50" y="60"/>
                    </a:lnTo>
                    <a:lnTo>
                      <a:pt x="52" y="60"/>
                    </a:lnTo>
                    <a:lnTo>
                      <a:pt x="52" y="60"/>
                    </a:lnTo>
                    <a:lnTo>
                      <a:pt x="52" y="62"/>
                    </a:lnTo>
                    <a:lnTo>
                      <a:pt x="54" y="62"/>
                    </a:lnTo>
                    <a:lnTo>
                      <a:pt x="54" y="64"/>
                    </a:lnTo>
                    <a:lnTo>
                      <a:pt x="54" y="64"/>
                    </a:lnTo>
                    <a:lnTo>
                      <a:pt x="52" y="66"/>
                    </a:lnTo>
                    <a:lnTo>
                      <a:pt x="52" y="66"/>
                    </a:lnTo>
                    <a:lnTo>
                      <a:pt x="52" y="68"/>
                    </a:lnTo>
                    <a:lnTo>
                      <a:pt x="52" y="68"/>
                    </a:lnTo>
                    <a:lnTo>
                      <a:pt x="50" y="68"/>
                    </a:lnTo>
                    <a:lnTo>
                      <a:pt x="50" y="68"/>
                    </a:lnTo>
                    <a:lnTo>
                      <a:pt x="48" y="70"/>
                    </a:lnTo>
                    <a:lnTo>
                      <a:pt x="46" y="70"/>
                    </a:lnTo>
                    <a:lnTo>
                      <a:pt x="42" y="70"/>
                    </a:lnTo>
                    <a:lnTo>
                      <a:pt x="40" y="70"/>
                    </a:lnTo>
                    <a:lnTo>
                      <a:pt x="36" y="70"/>
                    </a:lnTo>
                    <a:lnTo>
                      <a:pt x="30" y="72"/>
                    </a:lnTo>
                    <a:lnTo>
                      <a:pt x="22" y="72"/>
                    </a:lnTo>
                    <a:lnTo>
                      <a:pt x="20" y="72"/>
                    </a:lnTo>
                    <a:lnTo>
                      <a:pt x="18" y="72"/>
                    </a:lnTo>
                    <a:lnTo>
                      <a:pt x="14" y="74"/>
                    </a:lnTo>
                    <a:lnTo>
                      <a:pt x="14" y="74"/>
                    </a:lnTo>
                    <a:lnTo>
                      <a:pt x="12" y="74"/>
                    </a:lnTo>
                    <a:lnTo>
                      <a:pt x="10" y="76"/>
                    </a:lnTo>
                    <a:lnTo>
                      <a:pt x="10" y="76"/>
                    </a:lnTo>
                    <a:lnTo>
                      <a:pt x="8" y="78"/>
                    </a:lnTo>
                    <a:lnTo>
                      <a:pt x="6" y="78"/>
                    </a:lnTo>
                    <a:lnTo>
                      <a:pt x="6" y="80"/>
                    </a:lnTo>
                    <a:lnTo>
                      <a:pt x="6" y="80"/>
                    </a:lnTo>
                    <a:lnTo>
                      <a:pt x="6" y="80"/>
                    </a:lnTo>
                    <a:lnTo>
                      <a:pt x="6" y="82"/>
                    </a:lnTo>
                    <a:lnTo>
                      <a:pt x="6" y="82"/>
                    </a:lnTo>
                    <a:lnTo>
                      <a:pt x="6" y="82"/>
                    </a:lnTo>
                    <a:lnTo>
                      <a:pt x="6" y="84"/>
                    </a:lnTo>
                    <a:lnTo>
                      <a:pt x="8" y="86"/>
                    </a:lnTo>
                    <a:lnTo>
                      <a:pt x="10" y="86"/>
                    </a:lnTo>
                    <a:lnTo>
                      <a:pt x="10" y="88"/>
                    </a:lnTo>
                    <a:lnTo>
                      <a:pt x="12" y="88"/>
                    </a:lnTo>
                    <a:lnTo>
                      <a:pt x="14" y="90"/>
                    </a:lnTo>
                    <a:lnTo>
                      <a:pt x="16" y="90"/>
                    </a:lnTo>
                    <a:lnTo>
                      <a:pt x="22" y="92"/>
                    </a:lnTo>
                    <a:lnTo>
                      <a:pt x="26" y="94"/>
                    </a:lnTo>
                    <a:lnTo>
                      <a:pt x="30" y="96"/>
                    </a:lnTo>
                    <a:lnTo>
                      <a:pt x="32" y="96"/>
                    </a:lnTo>
                    <a:lnTo>
                      <a:pt x="34" y="96"/>
                    </a:lnTo>
                    <a:lnTo>
                      <a:pt x="38" y="100"/>
                    </a:lnTo>
                    <a:lnTo>
                      <a:pt x="46" y="104"/>
                    </a:lnTo>
                    <a:lnTo>
                      <a:pt x="48" y="106"/>
                    </a:lnTo>
                    <a:lnTo>
                      <a:pt x="52" y="106"/>
                    </a:lnTo>
                    <a:lnTo>
                      <a:pt x="56" y="108"/>
                    </a:lnTo>
                    <a:lnTo>
                      <a:pt x="58" y="108"/>
                    </a:lnTo>
                    <a:lnTo>
                      <a:pt x="60" y="110"/>
                    </a:lnTo>
                    <a:lnTo>
                      <a:pt x="62" y="110"/>
                    </a:lnTo>
                    <a:lnTo>
                      <a:pt x="66" y="110"/>
                    </a:lnTo>
                    <a:lnTo>
                      <a:pt x="70" y="110"/>
                    </a:lnTo>
                    <a:lnTo>
                      <a:pt x="76" y="110"/>
                    </a:lnTo>
                    <a:lnTo>
                      <a:pt x="86" y="110"/>
                    </a:lnTo>
                    <a:lnTo>
                      <a:pt x="94" y="108"/>
                    </a:lnTo>
                    <a:lnTo>
                      <a:pt x="108" y="108"/>
                    </a:lnTo>
                    <a:lnTo>
                      <a:pt x="124" y="108"/>
                    </a:lnTo>
                    <a:lnTo>
                      <a:pt x="132" y="108"/>
                    </a:lnTo>
                    <a:lnTo>
                      <a:pt x="140" y="108"/>
                    </a:lnTo>
                    <a:lnTo>
                      <a:pt x="148" y="108"/>
                    </a:lnTo>
                    <a:lnTo>
                      <a:pt x="154" y="106"/>
                    </a:lnTo>
                    <a:lnTo>
                      <a:pt x="158" y="106"/>
                    </a:lnTo>
                    <a:lnTo>
                      <a:pt x="164" y="106"/>
                    </a:lnTo>
                    <a:lnTo>
                      <a:pt x="168" y="106"/>
                    </a:lnTo>
                    <a:lnTo>
                      <a:pt x="174" y="106"/>
                    </a:lnTo>
                    <a:lnTo>
                      <a:pt x="178" y="106"/>
                    </a:lnTo>
                    <a:lnTo>
                      <a:pt x="180" y="104"/>
                    </a:lnTo>
                    <a:lnTo>
                      <a:pt x="182" y="104"/>
                    </a:lnTo>
                    <a:lnTo>
                      <a:pt x="186" y="104"/>
                    </a:lnTo>
                    <a:lnTo>
                      <a:pt x="188" y="102"/>
                    </a:lnTo>
                    <a:lnTo>
                      <a:pt x="190" y="102"/>
                    </a:lnTo>
                    <a:lnTo>
                      <a:pt x="190" y="100"/>
                    </a:lnTo>
                    <a:lnTo>
                      <a:pt x="190" y="100"/>
                    </a:lnTo>
                    <a:lnTo>
                      <a:pt x="192" y="100"/>
                    </a:lnTo>
                    <a:lnTo>
                      <a:pt x="192" y="100"/>
                    </a:lnTo>
                    <a:lnTo>
                      <a:pt x="192" y="98"/>
                    </a:lnTo>
                    <a:lnTo>
                      <a:pt x="192" y="98"/>
                    </a:lnTo>
                    <a:lnTo>
                      <a:pt x="192" y="98"/>
                    </a:lnTo>
                    <a:lnTo>
                      <a:pt x="192" y="96"/>
                    </a:lnTo>
                    <a:lnTo>
                      <a:pt x="192" y="94"/>
                    </a:lnTo>
                    <a:lnTo>
                      <a:pt x="190" y="94"/>
                    </a:lnTo>
                    <a:lnTo>
                      <a:pt x="190" y="92"/>
                    </a:lnTo>
                    <a:lnTo>
                      <a:pt x="190" y="90"/>
                    </a:lnTo>
                    <a:lnTo>
                      <a:pt x="186" y="86"/>
                    </a:lnTo>
                    <a:lnTo>
                      <a:pt x="184" y="82"/>
                    </a:lnTo>
                    <a:lnTo>
                      <a:pt x="184" y="82"/>
                    </a:lnTo>
                    <a:lnTo>
                      <a:pt x="182" y="80"/>
                    </a:lnTo>
                    <a:lnTo>
                      <a:pt x="182" y="78"/>
                    </a:lnTo>
                    <a:lnTo>
                      <a:pt x="182" y="76"/>
                    </a:lnTo>
                    <a:lnTo>
                      <a:pt x="182" y="76"/>
                    </a:lnTo>
                    <a:lnTo>
                      <a:pt x="182" y="76"/>
                    </a:lnTo>
                    <a:lnTo>
                      <a:pt x="182" y="74"/>
                    </a:lnTo>
                    <a:lnTo>
                      <a:pt x="182" y="74"/>
                    </a:lnTo>
                    <a:lnTo>
                      <a:pt x="182" y="74"/>
                    </a:lnTo>
                    <a:lnTo>
                      <a:pt x="182" y="74"/>
                    </a:lnTo>
                    <a:lnTo>
                      <a:pt x="184" y="72"/>
                    </a:lnTo>
                    <a:lnTo>
                      <a:pt x="184" y="72"/>
                    </a:lnTo>
                    <a:lnTo>
                      <a:pt x="186" y="72"/>
                    </a:lnTo>
                    <a:lnTo>
                      <a:pt x="188" y="72"/>
                    </a:lnTo>
                    <a:lnTo>
                      <a:pt x="190" y="72"/>
                    </a:lnTo>
                    <a:lnTo>
                      <a:pt x="194" y="72"/>
                    </a:lnTo>
                    <a:lnTo>
                      <a:pt x="198" y="72"/>
                    </a:lnTo>
                    <a:lnTo>
                      <a:pt x="200" y="72"/>
                    </a:lnTo>
                    <a:lnTo>
                      <a:pt x="200" y="72"/>
                    </a:lnTo>
                    <a:lnTo>
                      <a:pt x="202" y="72"/>
                    </a:lnTo>
                    <a:lnTo>
                      <a:pt x="204" y="70"/>
                    </a:lnTo>
                    <a:lnTo>
                      <a:pt x="204" y="70"/>
                    </a:lnTo>
                    <a:lnTo>
                      <a:pt x="204" y="70"/>
                    </a:lnTo>
                    <a:lnTo>
                      <a:pt x="204" y="70"/>
                    </a:lnTo>
                    <a:lnTo>
                      <a:pt x="204" y="68"/>
                    </a:lnTo>
                    <a:lnTo>
                      <a:pt x="204" y="68"/>
                    </a:lnTo>
                    <a:lnTo>
                      <a:pt x="204" y="68"/>
                    </a:lnTo>
                    <a:lnTo>
                      <a:pt x="204" y="68"/>
                    </a:lnTo>
                    <a:lnTo>
                      <a:pt x="204" y="66"/>
                    </a:lnTo>
                    <a:lnTo>
                      <a:pt x="202" y="66"/>
                    </a:lnTo>
                    <a:lnTo>
                      <a:pt x="202" y="64"/>
                    </a:lnTo>
                    <a:lnTo>
                      <a:pt x="200" y="64"/>
                    </a:lnTo>
                    <a:lnTo>
                      <a:pt x="198" y="62"/>
                    </a:lnTo>
                    <a:lnTo>
                      <a:pt x="194" y="60"/>
                    </a:lnTo>
                    <a:lnTo>
                      <a:pt x="190" y="60"/>
                    </a:lnTo>
                    <a:lnTo>
                      <a:pt x="186" y="58"/>
                    </a:lnTo>
                    <a:lnTo>
                      <a:pt x="184" y="56"/>
                    </a:lnTo>
                    <a:lnTo>
                      <a:pt x="182" y="56"/>
                    </a:lnTo>
                    <a:lnTo>
                      <a:pt x="180" y="54"/>
                    </a:lnTo>
                    <a:lnTo>
                      <a:pt x="180" y="54"/>
                    </a:lnTo>
                    <a:lnTo>
                      <a:pt x="176" y="52"/>
                    </a:lnTo>
                    <a:lnTo>
                      <a:pt x="174" y="48"/>
                    </a:lnTo>
                    <a:lnTo>
                      <a:pt x="172" y="44"/>
                    </a:lnTo>
                    <a:lnTo>
                      <a:pt x="170" y="40"/>
                    </a:lnTo>
                    <a:lnTo>
                      <a:pt x="168" y="36"/>
                    </a:lnTo>
                    <a:lnTo>
                      <a:pt x="166" y="34"/>
                    </a:lnTo>
                    <a:lnTo>
                      <a:pt x="166" y="32"/>
                    </a:lnTo>
                    <a:lnTo>
                      <a:pt x="164" y="30"/>
                    </a:lnTo>
                    <a:lnTo>
                      <a:pt x="164" y="28"/>
                    </a:lnTo>
                    <a:lnTo>
                      <a:pt x="164" y="26"/>
                    </a:lnTo>
                    <a:lnTo>
                      <a:pt x="164" y="24"/>
                    </a:lnTo>
                    <a:lnTo>
                      <a:pt x="164" y="22"/>
                    </a:lnTo>
                    <a:lnTo>
                      <a:pt x="164" y="22"/>
                    </a:lnTo>
                    <a:lnTo>
                      <a:pt x="164" y="20"/>
                    </a:lnTo>
                    <a:lnTo>
                      <a:pt x="166" y="20"/>
                    </a:lnTo>
                    <a:lnTo>
                      <a:pt x="166" y="18"/>
                    </a:lnTo>
                    <a:lnTo>
                      <a:pt x="168" y="14"/>
                    </a:lnTo>
                    <a:lnTo>
                      <a:pt x="170" y="12"/>
                    </a:lnTo>
                    <a:lnTo>
                      <a:pt x="170" y="12"/>
                    </a:lnTo>
                    <a:lnTo>
                      <a:pt x="172" y="10"/>
                    </a:lnTo>
                    <a:lnTo>
                      <a:pt x="172" y="10"/>
                    </a:lnTo>
                    <a:lnTo>
                      <a:pt x="172" y="8"/>
                    </a:lnTo>
                    <a:lnTo>
                      <a:pt x="172" y="8"/>
                    </a:lnTo>
                    <a:lnTo>
                      <a:pt x="172" y="6"/>
                    </a:lnTo>
                    <a:lnTo>
                      <a:pt x="170" y="6"/>
                    </a:lnTo>
                    <a:lnTo>
                      <a:pt x="170" y="4"/>
                    </a:lnTo>
                    <a:lnTo>
                      <a:pt x="168" y="4"/>
                    </a:lnTo>
                    <a:lnTo>
                      <a:pt x="166" y="2"/>
                    </a:lnTo>
                    <a:lnTo>
                      <a:pt x="164" y="2"/>
                    </a:lnTo>
                    <a:lnTo>
                      <a:pt x="162" y="0"/>
                    </a:lnTo>
                    <a:lnTo>
                      <a:pt x="160" y="0"/>
                    </a:lnTo>
                    <a:lnTo>
                      <a:pt x="158" y="0"/>
                    </a:lnTo>
                    <a:lnTo>
                      <a:pt x="156" y="0"/>
                    </a:lnTo>
                    <a:lnTo>
                      <a:pt x="152" y="0"/>
                    </a:lnTo>
                    <a:lnTo>
                      <a:pt x="150" y="0"/>
                    </a:lnTo>
                    <a:lnTo>
                      <a:pt x="148" y="0"/>
                    </a:lnTo>
                    <a:lnTo>
                      <a:pt x="146" y="0"/>
                    </a:lnTo>
                    <a:lnTo>
                      <a:pt x="144" y="0"/>
                    </a:lnTo>
                    <a:lnTo>
                      <a:pt x="142" y="0"/>
                    </a:lnTo>
                    <a:lnTo>
                      <a:pt x="142" y="2"/>
                    </a:lnTo>
                    <a:lnTo>
                      <a:pt x="140" y="2"/>
                    </a:lnTo>
                    <a:lnTo>
                      <a:pt x="140" y="2"/>
                    </a:lnTo>
                    <a:lnTo>
                      <a:pt x="140" y="4"/>
                    </a:lnTo>
                    <a:lnTo>
                      <a:pt x="140" y="4"/>
                    </a:lnTo>
                    <a:lnTo>
                      <a:pt x="138" y="6"/>
                    </a:lnTo>
                    <a:lnTo>
                      <a:pt x="138" y="8"/>
                    </a:lnTo>
                    <a:lnTo>
                      <a:pt x="138" y="10"/>
                    </a:lnTo>
                    <a:lnTo>
                      <a:pt x="138" y="14"/>
                    </a:lnTo>
                    <a:lnTo>
                      <a:pt x="138" y="18"/>
                    </a:lnTo>
                    <a:lnTo>
                      <a:pt x="138" y="24"/>
                    </a:lnTo>
                    <a:lnTo>
                      <a:pt x="138" y="26"/>
                    </a:lnTo>
                    <a:lnTo>
                      <a:pt x="138" y="28"/>
                    </a:lnTo>
                    <a:lnTo>
                      <a:pt x="136" y="30"/>
                    </a:lnTo>
                    <a:lnTo>
                      <a:pt x="136" y="32"/>
                    </a:lnTo>
                    <a:lnTo>
                      <a:pt x="136" y="32"/>
                    </a:lnTo>
                    <a:lnTo>
                      <a:pt x="136" y="32"/>
                    </a:lnTo>
                    <a:lnTo>
                      <a:pt x="136" y="34"/>
                    </a:lnTo>
                    <a:lnTo>
                      <a:pt x="134" y="34"/>
                    </a:lnTo>
                    <a:lnTo>
                      <a:pt x="134" y="34"/>
                    </a:lnTo>
                    <a:lnTo>
                      <a:pt x="132" y="34"/>
                    </a:lnTo>
                    <a:lnTo>
                      <a:pt x="132" y="34"/>
                    </a:lnTo>
                    <a:lnTo>
                      <a:pt x="130" y="34"/>
                    </a:lnTo>
                    <a:lnTo>
                      <a:pt x="130" y="32"/>
                    </a:lnTo>
                    <a:lnTo>
                      <a:pt x="128" y="32"/>
                    </a:lnTo>
                    <a:lnTo>
                      <a:pt x="128" y="30"/>
                    </a:lnTo>
                    <a:lnTo>
                      <a:pt x="126" y="28"/>
                    </a:lnTo>
                    <a:lnTo>
                      <a:pt x="122" y="22"/>
                    </a:lnTo>
                    <a:lnTo>
                      <a:pt x="120" y="18"/>
                    </a:lnTo>
                    <a:lnTo>
                      <a:pt x="120" y="18"/>
                    </a:lnTo>
                    <a:lnTo>
                      <a:pt x="118" y="16"/>
                    </a:lnTo>
                    <a:lnTo>
                      <a:pt x="116" y="14"/>
                    </a:lnTo>
                    <a:lnTo>
                      <a:pt x="114" y="12"/>
                    </a:lnTo>
                    <a:lnTo>
                      <a:pt x="112" y="10"/>
                    </a:lnTo>
                    <a:lnTo>
                      <a:pt x="112" y="8"/>
                    </a:lnTo>
                    <a:lnTo>
                      <a:pt x="110" y="8"/>
                    </a:lnTo>
                    <a:lnTo>
                      <a:pt x="108" y="6"/>
                    </a:lnTo>
                    <a:lnTo>
                      <a:pt x="108" y="6"/>
                    </a:lnTo>
                    <a:lnTo>
                      <a:pt x="106" y="6"/>
                    </a:lnTo>
                    <a:lnTo>
                      <a:pt x="106" y="6"/>
                    </a:lnTo>
                    <a:lnTo>
                      <a:pt x="106" y="6"/>
                    </a:lnTo>
                    <a:lnTo>
                      <a:pt x="104" y="8"/>
                    </a:lnTo>
                    <a:lnTo>
                      <a:pt x="104" y="8"/>
                    </a:lnTo>
                    <a:lnTo>
                      <a:pt x="104" y="10"/>
                    </a:lnTo>
                    <a:lnTo>
                      <a:pt x="102" y="10"/>
                    </a:lnTo>
                    <a:lnTo>
                      <a:pt x="102" y="12"/>
                    </a:lnTo>
                    <a:lnTo>
                      <a:pt x="100" y="16"/>
                    </a:lnTo>
                    <a:lnTo>
                      <a:pt x="100" y="18"/>
                    </a:lnTo>
                    <a:lnTo>
                      <a:pt x="100" y="20"/>
                    </a:lnTo>
                    <a:lnTo>
                      <a:pt x="98" y="22"/>
                    </a:lnTo>
                    <a:lnTo>
                      <a:pt x="98" y="22"/>
                    </a:lnTo>
                    <a:lnTo>
                      <a:pt x="98" y="24"/>
                    </a:lnTo>
                    <a:lnTo>
                      <a:pt x="96" y="24"/>
                    </a:lnTo>
                    <a:lnTo>
                      <a:pt x="96" y="24"/>
                    </a:lnTo>
                    <a:lnTo>
                      <a:pt x="96" y="24"/>
                    </a:lnTo>
                    <a:lnTo>
                      <a:pt x="96" y="24"/>
                    </a:lnTo>
                    <a:lnTo>
                      <a:pt x="94" y="24"/>
                    </a:lnTo>
                    <a:lnTo>
                      <a:pt x="94" y="24"/>
                    </a:lnTo>
                    <a:lnTo>
                      <a:pt x="94" y="22"/>
                    </a:lnTo>
                    <a:lnTo>
                      <a:pt x="92" y="22"/>
                    </a:lnTo>
                    <a:lnTo>
                      <a:pt x="92" y="20"/>
                    </a:lnTo>
                    <a:lnTo>
                      <a:pt x="92" y="18"/>
                    </a:lnTo>
                    <a:lnTo>
                      <a:pt x="90" y="14"/>
                    </a:lnTo>
                    <a:lnTo>
                      <a:pt x="90" y="12"/>
                    </a:lnTo>
                    <a:lnTo>
                      <a:pt x="90" y="10"/>
                    </a:lnTo>
                    <a:lnTo>
                      <a:pt x="88" y="8"/>
                    </a:lnTo>
                    <a:lnTo>
                      <a:pt x="88" y="6"/>
                    </a:lnTo>
                    <a:lnTo>
                      <a:pt x="88" y="6"/>
                    </a:lnTo>
                    <a:lnTo>
                      <a:pt x="86" y="4"/>
                    </a:lnTo>
                    <a:lnTo>
                      <a:pt x="86" y="4"/>
                    </a:lnTo>
                    <a:lnTo>
                      <a:pt x="84" y="4"/>
                    </a:lnTo>
                    <a:lnTo>
                      <a:pt x="84" y="4"/>
                    </a:lnTo>
                    <a:lnTo>
                      <a:pt x="82" y="4"/>
                    </a:lnTo>
                    <a:lnTo>
                      <a:pt x="80" y="4"/>
                    </a:lnTo>
                    <a:lnTo>
                      <a:pt x="80" y="4"/>
                    </a:lnTo>
                    <a:lnTo>
                      <a:pt x="78" y="4"/>
                    </a:lnTo>
                    <a:lnTo>
                      <a:pt x="74" y="6"/>
                    </a:lnTo>
                    <a:lnTo>
                      <a:pt x="72" y="8"/>
                    </a:lnTo>
                    <a:lnTo>
                      <a:pt x="68" y="8"/>
                    </a:lnTo>
                    <a:lnTo>
                      <a:pt x="66" y="10"/>
                    </a:lnTo>
                    <a:lnTo>
                      <a:pt x="64" y="1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4" name="Freeform 540">
                <a:extLst>
                  <a:ext uri="{FF2B5EF4-FFF2-40B4-BE49-F238E27FC236}">
                    <a16:creationId xmlns:a16="http://schemas.microsoft.com/office/drawing/2014/main" id="{9E913997-1E65-442B-A539-46ADB0140855}"/>
                  </a:ext>
                </a:extLst>
              </p:cNvPr>
              <p:cNvSpPr>
                <a:spLocks/>
              </p:cNvSpPr>
              <p:nvPr/>
            </p:nvSpPr>
            <p:spPr bwMode="auto">
              <a:xfrm>
                <a:off x="2227553" y="2527467"/>
                <a:ext cx="44450" cy="22225"/>
              </a:xfrm>
              <a:custGeom>
                <a:avLst/>
                <a:gdLst>
                  <a:gd name="T0" fmla="*/ 14 w 28"/>
                  <a:gd name="T1" fmla="*/ 14 h 14"/>
                  <a:gd name="T2" fmla="*/ 14 w 28"/>
                  <a:gd name="T3" fmla="*/ 14 h 14"/>
                  <a:gd name="T4" fmla="*/ 18 w 28"/>
                  <a:gd name="T5" fmla="*/ 14 h 14"/>
                  <a:gd name="T6" fmla="*/ 20 w 28"/>
                  <a:gd name="T7" fmla="*/ 12 h 14"/>
                  <a:gd name="T8" fmla="*/ 22 w 28"/>
                  <a:gd name="T9" fmla="*/ 12 h 14"/>
                  <a:gd name="T10" fmla="*/ 24 w 28"/>
                  <a:gd name="T11" fmla="*/ 12 h 14"/>
                  <a:gd name="T12" fmla="*/ 26 w 28"/>
                  <a:gd name="T13" fmla="*/ 10 h 14"/>
                  <a:gd name="T14" fmla="*/ 28 w 28"/>
                  <a:gd name="T15" fmla="*/ 10 h 14"/>
                  <a:gd name="T16" fmla="*/ 28 w 28"/>
                  <a:gd name="T17" fmla="*/ 10 h 14"/>
                  <a:gd name="T18" fmla="*/ 28 w 28"/>
                  <a:gd name="T19" fmla="*/ 8 h 14"/>
                  <a:gd name="T20" fmla="*/ 28 w 28"/>
                  <a:gd name="T21" fmla="*/ 8 h 14"/>
                  <a:gd name="T22" fmla="*/ 28 w 28"/>
                  <a:gd name="T23" fmla="*/ 8 h 14"/>
                  <a:gd name="T24" fmla="*/ 28 w 28"/>
                  <a:gd name="T25" fmla="*/ 6 h 14"/>
                  <a:gd name="T26" fmla="*/ 28 w 28"/>
                  <a:gd name="T27" fmla="*/ 6 h 14"/>
                  <a:gd name="T28" fmla="*/ 28 w 28"/>
                  <a:gd name="T29" fmla="*/ 6 h 14"/>
                  <a:gd name="T30" fmla="*/ 28 w 28"/>
                  <a:gd name="T31" fmla="*/ 4 h 14"/>
                  <a:gd name="T32" fmla="*/ 28 w 28"/>
                  <a:gd name="T33" fmla="*/ 4 h 14"/>
                  <a:gd name="T34" fmla="*/ 28 w 28"/>
                  <a:gd name="T35" fmla="*/ 4 h 14"/>
                  <a:gd name="T36" fmla="*/ 26 w 28"/>
                  <a:gd name="T37" fmla="*/ 2 h 14"/>
                  <a:gd name="T38" fmla="*/ 24 w 28"/>
                  <a:gd name="T39" fmla="*/ 2 h 14"/>
                  <a:gd name="T40" fmla="*/ 22 w 28"/>
                  <a:gd name="T41" fmla="*/ 2 h 14"/>
                  <a:gd name="T42" fmla="*/ 20 w 28"/>
                  <a:gd name="T43" fmla="*/ 0 h 14"/>
                  <a:gd name="T44" fmla="*/ 18 w 28"/>
                  <a:gd name="T45" fmla="*/ 0 h 14"/>
                  <a:gd name="T46" fmla="*/ 14 w 28"/>
                  <a:gd name="T47" fmla="*/ 0 h 14"/>
                  <a:gd name="T48" fmla="*/ 12 w 28"/>
                  <a:gd name="T49" fmla="*/ 0 h 14"/>
                  <a:gd name="T50" fmla="*/ 10 w 28"/>
                  <a:gd name="T51" fmla="*/ 0 h 14"/>
                  <a:gd name="T52" fmla="*/ 6 w 28"/>
                  <a:gd name="T53" fmla="*/ 2 h 14"/>
                  <a:gd name="T54" fmla="*/ 4 w 28"/>
                  <a:gd name="T55" fmla="*/ 2 h 14"/>
                  <a:gd name="T56" fmla="*/ 2 w 28"/>
                  <a:gd name="T57" fmla="*/ 2 h 14"/>
                  <a:gd name="T58" fmla="*/ 2 w 28"/>
                  <a:gd name="T59" fmla="*/ 4 h 14"/>
                  <a:gd name="T60" fmla="*/ 2 w 28"/>
                  <a:gd name="T61" fmla="*/ 4 h 14"/>
                  <a:gd name="T62" fmla="*/ 2 w 28"/>
                  <a:gd name="T63" fmla="*/ 4 h 14"/>
                  <a:gd name="T64" fmla="*/ 0 w 28"/>
                  <a:gd name="T65" fmla="*/ 6 h 14"/>
                  <a:gd name="T66" fmla="*/ 0 w 28"/>
                  <a:gd name="T67" fmla="*/ 6 h 14"/>
                  <a:gd name="T68" fmla="*/ 0 w 28"/>
                  <a:gd name="T69" fmla="*/ 6 h 14"/>
                  <a:gd name="T70" fmla="*/ 0 w 28"/>
                  <a:gd name="T71" fmla="*/ 8 h 14"/>
                  <a:gd name="T72" fmla="*/ 0 w 28"/>
                  <a:gd name="T73" fmla="*/ 8 h 14"/>
                  <a:gd name="T74" fmla="*/ 2 w 28"/>
                  <a:gd name="T75" fmla="*/ 8 h 14"/>
                  <a:gd name="T76" fmla="*/ 2 w 28"/>
                  <a:gd name="T77" fmla="*/ 10 h 14"/>
                  <a:gd name="T78" fmla="*/ 2 w 28"/>
                  <a:gd name="T79" fmla="*/ 10 h 14"/>
                  <a:gd name="T80" fmla="*/ 2 w 28"/>
                  <a:gd name="T81" fmla="*/ 10 h 14"/>
                  <a:gd name="T82" fmla="*/ 4 w 28"/>
                  <a:gd name="T83" fmla="*/ 12 h 14"/>
                  <a:gd name="T84" fmla="*/ 6 w 28"/>
                  <a:gd name="T85" fmla="*/ 12 h 14"/>
                  <a:gd name="T86" fmla="*/ 10 w 28"/>
                  <a:gd name="T87" fmla="*/ 12 h 14"/>
                  <a:gd name="T88" fmla="*/ 12 w 28"/>
                  <a:gd name="T89" fmla="*/ 14 h 14"/>
                  <a:gd name="T90" fmla="*/ 14 w 28"/>
                  <a:gd name="T9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14">
                    <a:moveTo>
                      <a:pt x="14" y="14"/>
                    </a:moveTo>
                    <a:lnTo>
                      <a:pt x="14" y="14"/>
                    </a:lnTo>
                    <a:lnTo>
                      <a:pt x="18" y="14"/>
                    </a:lnTo>
                    <a:lnTo>
                      <a:pt x="20" y="12"/>
                    </a:lnTo>
                    <a:lnTo>
                      <a:pt x="22" y="12"/>
                    </a:lnTo>
                    <a:lnTo>
                      <a:pt x="24" y="12"/>
                    </a:lnTo>
                    <a:lnTo>
                      <a:pt x="26" y="10"/>
                    </a:lnTo>
                    <a:lnTo>
                      <a:pt x="28" y="10"/>
                    </a:lnTo>
                    <a:lnTo>
                      <a:pt x="28" y="10"/>
                    </a:lnTo>
                    <a:lnTo>
                      <a:pt x="28" y="8"/>
                    </a:lnTo>
                    <a:lnTo>
                      <a:pt x="28" y="8"/>
                    </a:lnTo>
                    <a:lnTo>
                      <a:pt x="28" y="8"/>
                    </a:lnTo>
                    <a:lnTo>
                      <a:pt x="28" y="6"/>
                    </a:lnTo>
                    <a:lnTo>
                      <a:pt x="28" y="6"/>
                    </a:lnTo>
                    <a:lnTo>
                      <a:pt x="28" y="6"/>
                    </a:lnTo>
                    <a:lnTo>
                      <a:pt x="28" y="4"/>
                    </a:lnTo>
                    <a:lnTo>
                      <a:pt x="28" y="4"/>
                    </a:lnTo>
                    <a:lnTo>
                      <a:pt x="28" y="4"/>
                    </a:lnTo>
                    <a:lnTo>
                      <a:pt x="26" y="2"/>
                    </a:lnTo>
                    <a:lnTo>
                      <a:pt x="24" y="2"/>
                    </a:lnTo>
                    <a:lnTo>
                      <a:pt x="22" y="2"/>
                    </a:lnTo>
                    <a:lnTo>
                      <a:pt x="20" y="0"/>
                    </a:lnTo>
                    <a:lnTo>
                      <a:pt x="18" y="0"/>
                    </a:lnTo>
                    <a:lnTo>
                      <a:pt x="14" y="0"/>
                    </a:lnTo>
                    <a:lnTo>
                      <a:pt x="12" y="0"/>
                    </a:lnTo>
                    <a:lnTo>
                      <a:pt x="10" y="0"/>
                    </a:lnTo>
                    <a:lnTo>
                      <a:pt x="6" y="2"/>
                    </a:lnTo>
                    <a:lnTo>
                      <a:pt x="4" y="2"/>
                    </a:lnTo>
                    <a:lnTo>
                      <a:pt x="2" y="2"/>
                    </a:lnTo>
                    <a:lnTo>
                      <a:pt x="2" y="4"/>
                    </a:lnTo>
                    <a:lnTo>
                      <a:pt x="2" y="4"/>
                    </a:lnTo>
                    <a:lnTo>
                      <a:pt x="2" y="4"/>
                    </a:lnTo>
                    <a:lnTo>
                      <a:pt x="0" y="6"/>
                    </a:lnTo>
                    <a:lnTo>
                      <a:pt x="0" y="6"/>
                    </a:lnTo>
                    <a:lnTo>
                      <a:pt x="0" y="6"/>
                    </a:lnTo>
                    <a:lnTo>
                      <a:pt x="0" y="8"/>
                    </a:lnTo>
                    <a:lnTo>
                      <a:pt x="0" y="8"/>
                    </a:lnTo>
                    <a:lnTo>
                      <a:pt x="2" y="8"/>
                    </a:lnTo>
                    <a:lnTo>
                      <a:pt x="2" y="10"/>
                    </a:lnTo>
                    <a:lnTo>
                      <a:pt x="2" y="10"/>
                    </a:lnTo>
                    <a:lnTo>
                      <a:pt x="2" y="10"/>
                    </a:lnTo>
                    <a:lnTo>
                      <a:pt x="4" y="12"/>
                    </a:lnTo>
                    <a:lnTo>
                      <a:pt x="6" y="12"/>
                    </a:lnTo>
                    <a:lnTo>
                      <a:pt x="10" y="12"/>
                    </a:lnTo>
                    <a:lnTo>
                      <a:pt x="12" y="14"/>
                    </a:lnTo>
                    <a:lnTo>
                      <a:pt x="14" y="1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5" name="Freeform 542">
                <a:extLst>
                  <a:ext uri="{FF2B5EF4-FFF2-40B4-BE49-F238E27FC236}">
                    <a16:creationId xmlns:a16="http://schemas.microsoft.com/office/drawing/2014/main" id="{543564D2-1F98-4355-B989-FAEA7055CA7B}"/>
                  </a:ext>
                </a:extLst>
              </p:cNvPr>
              <p:cNvSpPr>
                <a:spLocks/>
              </p:cNvSpPr>
              <p:nvPr/>
            </p:nvSpPr>
            <p:spPr bwMode="auto">
              <a:xfrm>
                <a:off x="1944978" y="2368717"/>
                <a:ext cx="146050" cy="88900"/>
              </a:xfrm>
              <a:custGeom>
                <a:avLst/>
                <a:gdLst>
                  <a:gd name="T0" fmla="*/ 88 w 92"/>
                  <a:gd name="T1" fmla="*/ 0 h 56"/>
                  <a:gd name="T2" fmla="*/ 84 w 92"/>
                  <a:gd name="T3" fmla="*/ 0 h 56"/>
                  <a:gd name="T4" fmla="*/ 82 w 92"/>
                  <a:gd name="T5" fmla="*/ 0 h 56"/>
                  <a:gd name="T6" fmla="*/ 80 w 92"/>
                  <a:gd name="T7" fmla="*/ 2 h 56"/>
                  <a:gd name="T8" fmla="*/ 72 w 92"/>
                  <a:gd name="T9" fmla="*/ 4 h 56"/>
                  <a:gd name="T10" fmla="*/ 66 w 92"/>
                  <a:gd name="T11" fmla="*/ 8 h 56"/>
                  <a:gd name="T12" fmla="*/ 60 w 92"/>
                  <a:gd name="T13" fmla="*/ 10 h 56"/>
                  <a:gd name="T14" fmla="*/ 48 w 92"/>
                  <a:gd name="T15" fmla="*/ 16 h 56"/>
                  <a:gd name="T16" fmla="*/ 34 w 92"/>
                  <a:gd name="T17" fmla="*/ 22 h 56"/>
                  <a:gd name="T18" fmla="*/ 30 w 92"/>
                  <a:gd name="T19" fmla="*/ 24 h 56"/>
                  <a:gd name="T20" fmla="*/ 24 w 92"/>
                  <a:gd name="T21" fmla="*/ 26 h 56"/>
                  <a:gd name="T22" fmla="*/ 12 w 92"/>
                  <a:gd name="T23" fmla="*/ 26 h 56"/>
                  <a:gd name="T24" fmla="*/ 8 w 92"/>
                  <a:gd name="T25" fmla="*/ 28 h 56"/>
                  <a:gd name="T26" fmla="*/ 6 w 92"/>
                  <a:gd name="T27" fmla="*/ 30 h 56"/>
                  <a:gd name="T28" fmla="*/ 4 w 92"/>
                  <a:gd name="T29" fmla="*/ 32 h 56"/>
                  <a:gd name="T30" fmla="*/ 2 w 92"/>
                  <a:gd name="T31" fmla="*/ 32 h 56"/>
                  <a:gd name="T32" fmla="*/ 0 w 92"/>
                  <a:gd name="T33" fmla="*/ 38 h 56"/>
                  <a:gd name="T34" fmla="*/ 0 w 92"/>
                  <a:gd name="T35" fmla="*/ 42 h 56"/>
                  <a:gd name="T36" fmla="*/ 0 w 92"/>
                  <a:gd name="T37" fmla="*/ 46 h 56"/>
                  <a:gd name="T38" fmla="*/ 0 w 92"/>
                  <a:gd name="T39" fmla="*/ 48 h 56"/>
                  <a:gd name="T40" fmla="*/ 2 w 92"/>
                  <a:gd name="T41" fmla="*/ 50 h 56"/>
                  <a:gd name="T42" fmla="*/ 4 w 92"/>
                  <a:gd name="T43" fmla="*/ 52 h 56"/>
                  <a:gd name="T44" fmla="*/ 8 w 92"/>
                  <a:gd name="T45" fmla="*/ 54 h 56"/>
                  <a:gd name="T46" fmla="*/ 12 w 92"/>
                  <a:gd name="T47" fmla="*/ 54 h 56"/>
                  <a:gd name="T48" fmla="*/ 18 w 92"/>
                  <a:gd name="T49" fmla="*/ 56 h 56"/>
                  <a:gd name="T50" fmla="*/ 24 w 92"/>
                  <a:gd name="T51" fmla="*/ 56 h 56"/>
                  <a:gd name="T52" fmla="*/ 30 w 92"/>
                  <a:gd name="T53" fmla="*/ 56 h 56"/>
                  <a:gd name="T54" fmla="*/ 34 w 92"/>
                  <a:gd name="T55" fmla="*/ 54 h 56"/>
                  <a:gd name="T56" fmla="*/ 38 w 92"/>
                  <a:gd name="T57" fmla="*/ 54 h 56"/>
                  <a:gd name="T58" fmla="*/ 42 w 92"/>
                  <a:gd name="T59" fmla="*/ 52 h 56"/>
                  <a:gd name="T60" fmla="*/ 46 w 92"/>
                  <a:gd name="T61" fmla="*/ 48 h 56"/>
                  <a:gd name="T62" fmla="*/ 48 w 92"/>
                  <a:gd name="T63" fmla="*/ 46 h 56"/>
                  <a:gd name="T64" fmla="*/ 54 w 92"/>
                  <a:gd name="T65" fmla="*/ 38 h 56"/>
                  <a:gd name="T66" fmla="*/ 60 w 92"/>
                  <a:gd name="T67" fmla="*/ 32 h 56"/>
                  <a:gd name="T68" fmla="*/ 62 w 92"/>
                  <a:gd name="T69" fmla="*/ 30 h 56"/>
                  <a:gd name="T70" fmla="*/ 66 w 92"/>
                  <a:gd name="T71" fmla="*/ 28 h 56"/>
                  <a:gd name="T72" fmla="*/ 68 w 92"/>
                  <a:gd name="T73" fmla="*/ 28 h 56"/>
                  <a:gd name="T74" fmla="*/ 72 w 92"/>
                  <a:gd name="T75" fmla="*/ 28 h 56"/>
                  <a:gd name="T76" fmla="*/ 80 w 92"/>
                  <a:gd name="T77" fmla="*/ 30 h 56"/>
                  <a:gd name="T78" fmla="*/ 82 w 92"/>
                  <a:gd name="T79" fmla="*/ 30 h 56"/>
                  <a:gd name="T80" fmla="*/ 86 w 92"/>
                  <a:gd name="T81" fmla="*/ 30 h 56"/>
                  <a:gd name="T82" fmla="*/ 88 w 92"/>
                  <a:gd name="T83" fmla="*/ 28 h 56"/>
                  <a:gd name="T84" fmla="*/ 88 w 92"/>
                  <a:gd name="T85" fmla="*/ 26 h 56"/>
                  <a:gd name="T86" fmla="*/ 90 w 92"/>
                  <a:gd name="T87" fmla="*/ 22 h 56"/>
                  <a:gd name="T88" fmla="*/ 90 w 92"/>
                  <a:gd name="T89" fmla="*/ 18 h 56"/>
                  <a:gd name="T90" fmla="*/ 92 w 92"/>
                  <a:gd name="T91" fmla="*/ 14 h 56"/>
                  <a:gd name="T92" fmla="*/ 90 w 92"/>
                  <a:gd name="T93" fmla="*/ 10 h 56"/>
                  <a:gd name="T94" fmla="*/ 90 w 92"/>
                  <a:gd name="T95" fmla="*/ 6 h 56"/>
                  <a:gd name="T96" fmla="*/ 88 w 92"/>
                  <a:gd name="T97" fmla="*/ 4 h 56"/>
                  <a:gd name="T98" fmla="*/ 88 w 92"/>
                  <a:gd name="T9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 h="56">
                    <a:moveTo>
                      <a:pt x="88" y="0"/>
                    </a:moveTo>
                    <a:lnTo>
                      <a:pt x="88" y="0"/>
                    </a:lnTo>
                    <a:lnTo>
                      <a:pt x="86" y="0"/>
                    </a:lnTo>
                    <a:lnTo>
                      <a:pt x="84" y="0"/>
                    </a:lnTo>
                    <a:lnTo>
                      <a:pt x="84" y="0"/>
                    </a:lnTo>
                    <a:lnTo>
                      <a:pt x="82" y="0"/>
                    </a:lnTo>
                    <a:lnTo>
                      <a:pt x="80" y="0"/>
                    </a:lnTo>
                    <a:lnTo>
                      <a:pt x="80" y="2"/>
                    </a:lnTo>
                    <a:lnTo>
                      <a:pt x="76" y="2"/>
                    </a:lnTo>
                    <a:lnTo>
                      <a:pt x="72" y="4"/>
                    </a:lnTo>
                    <a:lnTo>
                      <a:pt x="70" y="6"/>
                    </a:lnTo>
                    <a:lnTo>
                      <a:pt x="66" y="8"/>
                    </a:lnTo>
                    <a:lnTo>
                      <a:pt x="64" y="8"/>
                    </a:lnTo>
                    <a:lnTo>
                      <a:pt x="60" y="10"/>
                    </a:lnTo>
                    <a:lnTo>
                      <a:pt x="56" y="12"/>
                    </a:lnTo>
                    <a:lnTo>
                      <a:pt x="48" y="16"/>
                    </a:lnTo>
                    <a:lnTo>
                      <a:pt x="38" y="20"/>
                    </a:lnTo>
                    <a:lnTo>
                      <a:pt x="34" y="22"/>
                    </a:lnTo>
                    <a:lnTo>
                      <a:pt x="32" y="24"/>
                    </a:lnTo>
                    <a:lnTo>
                      <a:pt x="30" y="24"/>
                    </a:lnTo>
                    <a:lnTo>
                      <a:pt x="28" y="24"/>
                    </a:lnTo>
                    <a:lnTo>
                      <a:pt x="24" y="26"/>
                    </a:lnTo>
                    <a:lnTo>
                      <a:pt x="16" y="26"/>
                    </a:lnTo>
                    <a:lnTo>
                      <a:pt x="12" y="26"/>
                    </a:lnTo>
                    <a:lnTo>
                      <a:pt x="10" y="28"/>
                    </a:lnTo>
                    <a:lnTo>
                      <a:pt x="8" y="28"/>
                    </a:lnTo>
                    <a:lnTo>
                      <a:pt x="6" y="28"/>
                    </a:lnTo>
                    <a:lnTo>
                      <a:pt x="6" y="30"/>
                    </a:lnTo>
                    <a:lnTo>
                      <a:pt x="4" y="30"/>
                    </a:lnTo>
                    <a:lnTo>
                      <a:pt x="4" y="32"/>
                    </a:lnTo>
                    <a:lnTo>
                      <a:pt x="2" y="32"/>
                    </a:lnTo>
                    <a:lnTo>
                      <a:pt x="2" y="32"/>
                    </a:lnTo>
                    <a:lnTo>
                      <a:pt x="2" y="34"/>
                    </a:lnTo>
                    <a:lnTo>
                      <a:pt x="0" y="38"/>
                    </a:lnTo>
                    <a:lnTo>
                      <a:pt x="0" y="40"/>
                    </a:lnTo>
                    <a:lnTo>
                      <a:pt x="0" y="42"/>
                    </a:lnTo>
                    <a:lnTo>
                      <a:pt x="0" y="44"/>
                    </a:lnTo>
                    <a:lnTo>
                      <a:pt x="0" y="46"/>
                    </a:lnTo>
                    <a:lnTo>
                      <a:pt x="0" y="48"/>
                    </a:lnTo>
                    <a:lnTo>
                      <a:pt x="0" y="48"/>
                    </a:lnTo>
                    <a:lnTo>
                      <a:pt x="0" y="48"/>
                    </a:lnTo>
                    <a:lnTo>
                      <a:pt x="2" y="50"/>
                    </a:lnTo>
                    <a:lnTo>
                      <a:pt x="2" y="50"/>
                    </a:lnTo>
                    <a:lnTo>
                      <a:pt x="4" y="52"/>
                    </a:lnTo>
                    <a:lnTo>
                      <a:pt x="6" y="52"/>
                    </a:lnTo>
                    <a:lnTo>
                      <a:pt x="8" y="54"/>
                    </a:lnTo>
                    <a:lnTo>
                      <a:pt x="10" y="54"/>
                    </a:lnTo>
                    <a:lnTo>
                      <a:pt x="12" y="54"/>
                    </a:lnTo>
                    <a:lnTo>
                      <a:pt x="16" y="54"/>
                    </a:lnTo>
                    <a:lnTo>
                      <a:pt x="18" y="56"/>
                    </a:lnTo>
                    <a:lnTo>
                      <a:pt x="22" y="56"/>
                    </a:lnTo>
                    <a:lnTo>
                      <a:pt x="24" y="56"/>
                    </a:lnTo>
                    <a:lnTo>
                      <a:pt x="28" y="56"/>
                    </a:lnTo>
                    <a:lnTo>
                      <a:pt x="30" y="56"/>
                    </a:lnTo>
                    <a:lnTo>
                      <a:pt x="32" y="54"/>
                    </a:lnTo>
                    <a:lnTo>
                      <a:pt x="34" y="54"/>
                    </a:lnTo>
                    <a:lnTo>
                      <a:pt x="36" y="54"/>
                    </a:lnTo>
                    <a:lnTo>
                      <a:pt x="38" y="54"/>
                    </a:lnTo>
                    <a:lnTo>
                      <a:pt x="40" y="52"/>
                    </a:lnTo>
                    <a:lnTo>
                      <a:pt x="42" y="52"/>
                    </a:lnTo>
                    <a:lnTo>
                      <a:pt x="44" y="50"/>
                    </a:lnTo>
                    <a:lnTo>
                      <a:pt x="46" y="48"/>
                    </a:lnTo>
                    <a:lnTo>
                      <a:pt x="46" y="48"/>
                    </a:lnTo>
                    <a:lnTo>
                      <a:pt x="48" y="46"/>
                    </a:lnTo>
                    <a:lnTo>
                      <a:pt x="52" y="42"/>
                    </a:lnTo>
                    <a:lnTo>
                      <a:pt x="54" y="38"/>
                    </a:lnTo>
                    <a:lnTo>
                      <a:pt x="58" y="34"/>
                    </a:lnTo>
                    <a:lnTo>
                      <a:pt x="60" y="32"/>
                    </a:lnTo>
                    <a:lnTo>
                      <a:pt x="60" y="30"/>
                    </a:lnTo>
                    <a:lnTo>
                      <a:pt x="62" y="30"/>
                    </a:lnTo>
                    <a:lnTo>
                      <a:pt x="64" y="28"/>
                    </a:lnTo>
                    <a:lnTo>
                      <a:pt x="66" y="28"/>
                    </a:lnTo>
                    <a:lnTo>
                      <a:pt x="66" y="28"/>
                    </a:lnTo>
                    <a:lnTo>
                      <a:pt x="68" y="28"/>
                    </a:lnTo>
                    <a:lnTo>
                      <a:pt x="70" y="28"/>
                    </a:lnTo>
                    <a:lnTo>
                      <a:pt x="72" y="28"/>
                    </a:lnTo>
                    <a:lnTo>
                      <a:pt x="76" y="30"/>
                    </a:lnTo>
                    <a:lnTo>
                      <a:pt x="80" y="30"/>
                    </a:lnTo>
                    <a:lnTo>
                      <a:pt x="82" y="30"/>
                    </a:lnTo>
                    <a:lnTo>
                      <a:pt x="82" y="30"/>
                    </a:lnTo>
                    <a:lnTo>
                      <a:pt x="84" y="30"/>
                    </a:lnTo>
                    <a:lnTo>
                      <a:pt x="86" y="30"/>
                    </a:lnTo>
                    <a:lnTo>
                      <a:pt x="86" y="30"/>
                    </a:lnTo>
                    <a:lnTo>
                      <a:pt x="88" y="28"/>
                    </a:lnTo>
                    <a:lnTo>
                      <a:pt x="88" y="28"/>
                    </a:lnTo>
                    <a:lnTo>
                      <a:pt x="88" y="26"/>
                    </a:lnTo>
                    <a:lnTo>
                      <a:pt x="90" y="24"/>
                    </a:lnTo>
                    <a:lnTo>
                      <a:pt x="90" y="22"/>
                    </a:lnTo>
                    <a:lnTo>
                      <a:pt x="90" y="20"/>
                    </a:lnTo>
                    <a:lnTo>
                      <a:pt x="90" y="18"/>
                    </a:lnTo>
                    <a:lnTo>
                      <a:pt x="90" y="16"/>
                    </a:lnTo>
                    <a:lnTo>
                      <a:pt x="92" y="14"/>
                    </a:lnTo>
                    <a:lnTo>
                      <a:pt x="92" y="12"/>
                    </a:lnTo>
                    <a:lnTo>
                      <a:pt x="90" y="10"/>
                    </a:lnTo>
                    <a:lnTo>
                      <a:pt x="90" y="8"/>
                    </a:lnTo>
                    <a:lnTo>
                      <a:pt x="90" y="6"/>
                    </a:lnTo>
                    <a:lnTo>
                      <a:pt x="90" y="4"/>
                    </a:lnTo>
                    <a:lnTo>
                      <a:pt x="88" y="4"/>
                    </a:lnTo>
                    <a:lnTo>
                      <a:pt x="88" y="2"/>
                    </a:lnTo>
                    <a:lnTo>
                      <a:pt x="88"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6" name="Freeform 544">
                <a:extLst>
                  <a:ext uri="{FF2B5EF4-FFF2-40B4-BE49-F238E27FC236}">
                    <a16:creationId xmlns:a16="http://schemas.microsoft.com/office/drawing/2014/main" id="{03EC259C-2EB8-4D41-AFD6-D8D24359315A}"/>
                  </a:ext>
                </a:extLst>
              </p:cNvPr>
              <p:cNvSpPr>
                <a:spLocks/>
              </p:cNvSpPr>
              <p:nvPr/>
            </p:nvSpPr>
            <p:spPr bwMode="auto">
              <a:xfrm>
                <a:off x="2030703" y="2448092"/>
                <a:ext cx="22225" cy="41275"/>
              </a:xfrm>
              <a:custGeom>
                <a:avLst/>
                <a:gdLst>
                  <a:gd name="T0" fmla="*/ 8 w 14"/>
                  <a:gd name="T1" fmla="*/ 26 h 26"/>
                  <a:gd name="T2" fmla="*/ 8 w 14"/>
                  <a:gd name="T3" fmla="*/ 26 h 26"/>
                  <a:gd name="T4" fmla="*/ 6 w 14"/>
                  <a:gd name="T5" fmla="*/ 26 h 26"/>
                  <a:gd name="T6" fmla="*/ 6 w 14"/>
                  <a:gd name="T7" fmla="*/ 26 h 26"/>
                  <a:gd name="T8" fmla="*/ 6 w 14"/>
                  <a:gd name="T9" fmla="*/ 24 h 26"/>
                  <a:gd name="T10" fmla="*/ 4 w 14"/>
                  <a:gd name="T11" fmla="*/ 24 h 26"/>
                  <a:gd name="T12" fmla="*/ 4 w 14"/>
                  <a:gd name="T13" fmla="*/ 24 h 26"/>
                  <a:gd name="T14" fmla="*/ 4 w 14"/>
                  <a:gd name="T15" fmla="*/ 24 h 26"/>
                  <a:gd name="T16" fmla="*/ 2 w 14"/>
                  <a:gd name="T17" fmla="*/ 22 h 26"/>
                  <a:gd name="T18" fmla="*/ 2 w 14"/>
                  <a:gd name="T19" fmla="*/ 20 h 26"/>
                  <a:gd name="T20" fmla="*/ 2 w 14"/>
                  <a:gd name="T21" fmla="*/ 18 h 26"/>
                  <a:gd name="T22" fmla="*/ 0 w 14"/>
                  <a:gd name="T23" fmla="*/ 16 h 26"/>
                  <a:gd name="T24" fmla="*/ 0 w 14"/>
                  <a:gd name="T25" fmla="*/ 12 h 26"/>
                  <a:gd name="T26" fmla="*/ 0 w 14"/>
                  <a:gd name="T27" fmla="*/ 10 h 26"/>
                  <a:gd name="T28" fmla="*/ 2 w 14"/>
                  <a:gd name="T29" fmla="*/ 8 h 26"/>
                  <a:gd name="T30" fmla="*/ 2 w 14"/>
                  <a:gd name="T31" fmla="*/ 6 h 26"/>
                  <a:gd name="T32" fmla="*/ 2 w 14"/>
                  <a:gd name="T33" fmla="*/ 4 h 26"/>
                  <a:gd name="T34" fmla="*/ 4 w 14"/>
                  <a:gd name="T35" fmla="*/ 2 h 26"/>
                  <a:gd name="T36" fmla="*/ 4 w 14"/>
                  <a:gd name="T37" fmla="*/ 2 h 26"/>
                  <a:gd name="T38" fmla="*/ 4 w 14"/>
                  <a:gd name="T39" fmla="*/ 2 h 26"/>
                  <a:gd name="T40" fmla="*/ 6 w 14"/>
                  <a:gd name="T41" fmla="*/ 0 h 26"/>
                  <a:gd name="T42" fmla="*/ 6 w 14"/>
                  <a:gd name="T43" fmla="*/ 0 h 26"/>
                  <a:gd name="T44" fmla="*/ 6 w 14"/>
                  <a:gd name="T45" fmla="*/ 0 h 26"/>
                  <a:gd name="T46" fmla="*/ 8 w 14"/>
                  <a:gd name="T47" fmla="*/ 0 h 26"/>
                  <a:gd name="T48" fmla="*/ 8 w 14"/>
                  <a:gd name="T49" fmla="*/ 0 h 26"/>
                  <a:gd name="T50" fmla="*/ 8 w 14"/>
                  <a:gd name="T51" fmla="*/ 0 h 26"/>
                  <a:gd name="T52" fmla="*/ 10 w 14"/>
                  <a:gd name="T53" fmla="*/ 0 h 26"/>
                  <a:gd name="T54" fmla="*/ 10 w 14"/>
                  <a:gd name="T55" fmla="*/ 2 h 26"/>
                  <a:gd name="T56" fmla="*/ 10 w 14"/>
                  <a:gd name="T57" fmla="*/ 2 h 26"/>
                  <a:gd name="T58" fmla="*/ 12 w 14"/>
                  <a:gd name="T59" fmla="*/ 2 h 26"/>
                  <a:gd name="T60" fmla="*/ 12 w 14"/>
                  <a:gd name="T61" fmla="*/ 4 h 26"/>
                  <a:gd name="T62" fmla="*/ 12 w 14"/>
                  <a:gd name="T63" fmla="*/ 6 h 26"/>
                  <a:gd name="T64" fmla="*/ 14 w 14"/>
                  <a:gd name="T65" fmla="*/ 8 h 26"/>
                  <a:gd name="T66" fmla="*/ 14 w 14"/>
                  <a:gd name="T67" fmla="*/ 10 h 26"/>
                  <a:gd name="T68" fmla="*/ 14 w 14"/>
                  <a:gd name="T69" fmla="*/ 12 h 26"/>
                  <a:gd name="T70" fmla="*/ 14 w 14"/>
                  <a:gd name="T71" fmla="*/ 16 h 26"/>
                  <a:gd name="T72" fmla="*/ 14 w 14"/>
                  <a:gd name="T73" fmla="*/ 18 h 26"/>
                  <a:gd name="T74" fmla="*/ 12 w 14"/>
                  <a:gd name="T75" fmla="*/ 20 h 26"/>
                  <a:gd name="T76" fmla="*/ 12 w 14"/>
                  <a:gd name="T77" fmla="*/ 22 h 26"/>
                  <a:gd name="T78" fmla="*/ 12 w 14"/>
                  <a:gd name="T79" fmla="*/ 24 h 26"/>
                  <a:gd name="T80" fmla="*/ 10 w 14"/>
                  <a:gd name="T81" fmla="*/ 24 h 26"/>
                  <a:gd name="T82" fmla="*/ 10 w 14"/>
                  <a:gd name="T83" fmla="*/ 24 h 26"/>
                  <a:gd name="T84" fmla="*/ 10 w 14"/>
                  <a:gd name="T85" fmla="*/ 24 h 26"/>
                  <a:gd name="T86" fmla="*/ 8 w 14"/>
                  <a:gd name="T87" fmla="*/ 26 h 26"/>
                  <a:gd name="T88" fmla="*/ 8 w 14"/>
                  <a:gd name="T89" fmla="*/ 26 h 26"/>
                  <a:gd name="T90" fmla="*/ 8 w 14"/>
                  <a:gd name="T9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6">
                    <a:moveTo>
                      <a:pt x="8" y="26"/>
                    </a:moveTo>
                    <a:lnTo>
                      <a:pt x="8" y="26"/>
                    </a:lnTo>
                    <a:lnTo>
                      <a:pt x="6" y="26"/>
                    </a:lnTo>
                    <a:lnTo>
                      <a:pt x="6" y="26"/>
                    </a:lnTo>
                    <a:lnTo>
                      <a:pt x="6" y="24"/>
                    </a:lnTo>
                    <a:lnTo>
                      <a:pt x="4" y="24"/>
                    </a:lnTo>
                    <a:lnTo>
                      <a:pt x="4" y="24"/>
                    </a:lnTo>
                    <a:lnTo>
                      <a:pt x="4" y="24"/>
                    </a:lnTo>
                    <a:lnTo>
                      <a:pt x="2" y="22"/>
                    </a:lnTo>
                    <a:lnTo>
                      <a:pt x="2" y="20"/>
                    </a:lnTo>
                    <a:lnTo>
                      <a:pt x="2" y="18"/>
                    </a:lnTo>
                    <a:lnTo>
                      <a:pt x="0" y="16"/>
                    </a:lnTo>
                    <a:lnTo>
                      <a:pt x="0" y="12"/>
                    </a:lnTo>
                    <a:lnTo>
                      <a:pt x="0" y="10"/>
                    </a:lnTo>
                    <a:lnTo>
                      <a:pt x="2" y="8"/>
                    </a:lnTo>
                    <a:lnTo>
                      <a:pt x="2" y="6"/>
                    </a:lnTo>
                    <a:lnTo>
                      <a:pt x="2" y="4"/>
                    </a:lnTo>
                    <a:lnTo>
                      <a:pt x="4" y="2"/>
                    </a:lnTo>
                    <a:lnTo>
                      <a:pt x="4" y="2"/>
                    </a:lnTo>
                    <a:lnTo>
                      <a:pt x="4" y="2"/>
                    </a:lnTo>
                    <a:lnTo>
                      <a:pt x="6" y="0"/>
                    </a:lnTo>
                    <a:lnTo>
                      <a:pt x="6" y="0"/>
                    </a:lnTo>
                    <a:lnTo>
                      <a:pt x="6" y="0"/>
                    </a:lnTo>
                    <a:lnTo>
                      <a:pt x="8" y="0"/>
                    </a:lnTo>
                    <a:lnTo>
                      <a:pt x="8" y="0"/>
                    </a:lnTo>
                    <a:lnTo>
                      <a:pt x="8" y="0"/>
                    </a:lnTo>
                    <a:lnTo>
                      <a:pt x="10" y="0"/>
                    </a:lnTo>
                    <a:lnTo>
                      <a:pt x="10" y="2"/>
                    </a:lnTo>
                    <a:lnTo>
                      <a:pt x="10" y="2"/>
                    </a:lnTo>
                    <a:lnTo>
                      <a:pt x="12" y="2"/>
                    </a:lnTo>
                    <a:lnTo>
                      <a:pt x="12" y="4"/>
                    </a:lnTo>
                    <a:lnTo>
                      <a:pt x="12" y="6"/>
                    </a:lnTo>
                    <a:lnTo>
                      <a:pt x="14" y="8"/>
                    </a:lnTo>
                    <a:lnTo>
                      <a:pt x="14" y="10"/>
                    </a:lnTo>
                    <a:lnTo>
                      <a:pt x="14" y="12"/>
                    </a:lnTo>
                    <a:lnTo>
                      <a:pt x="14" y="16"/>
                    </a:lnTo>
                    <a:lnTo>
                      <a:pt x="14" y="18"/>
                    </a:lnTo>
                    <a:lnTo>
                      <a:pt x="12" y="20"/>
                    </a:lnTo>
                    <a:lnTo>
                      <a:pt x="12" y="22"/>
                    </a:lnTo>
                    <a:lnTo>
                      <a:pt x="12" y="24"/>
                    </a:lnTo>
                    <a:lnTo>
                      <a:pt x="10" y="24"/>
                    </a:lnTo>
                    <a:lnTo>
                      <a:pt x="10" y="24"/>
                    </a:lnTo>
                    <a:lnTo>
                      <a:pt x="10" y="24"/>
                    </a:lnTo>
                    <a:lnTo>
                      <a:pt x="8" y="26"/>
                    </a:lnTo>
                    <a:lnTo>
                      <a:pt x="8" y="26"/>
                    </a:lnTo>
                    <a:lnTo>
                      <a:pt x="8" y="26"/>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7" name="Freeform 546">
                <a:extLst>
                  <a:ext uri="{FF2B5EF4-FFF2-40B4-BE49-F238E27FC236}">
                    <a16:creationId xmlns:a16="http://schemas.microsoft.com/office/drawing/2014/main" id="{90492980-0D65-40CF-AA3B-5D599CCDB23D}"/>
                  </a:ext>
                </a:extLst>
              </p:cNvPr>
              <p:cNvSpPr>
                <a:spLocks/>
              </p:cNvSpPr>
              <p:nvPr/>
            </p:nvSpPr>
            <p:spPr bwMode="auto">
              <a:xfrm>
                <a:off x="2075153" y="2406817"/>
                <a:ext cx="212725" cy="104775"/>
              </a:xfrm>
              <a:custGeom>
                <a:avLst/>
                <a:gdLst>
                  <a:gd name="T0" fmla="*/ 46 w 134"/>
                  <a:gd name="T1" fmla="*/ 22 h 66"/>
                  <a:gd name="T2" fmla="*/ 42 w 134"/>
                  <a:gd name="T3" fmla="*/ 26 h 66"/>
                  <a:gd name="T4" fmla="*/ 38 w 134"/>
                  <a:gd name="T5" fmla="*/ 32 h 66"/>
                  <a:gd name="T6" fmla="*/ 34 w 134"/>
                  <a:gd name="T7" fmla="*/ 34 h 66"/>
                  <a:gd name="T8" fmla="*/ 30 w 134"/>
                  <a:gd name="T9" fmla="*/ 36 h 66"/>
                  <a:gd name="T10" fmla="*/ 20 w 134"/>
                  <a:gd name="T11" fmla="*/ 34 h 66"/>
                  <a:gd name="T12" fmla="*/ 12 w 134"/>
                  <a:gd name="T13" fmla="*/ 34 h 66"/>
                  <a:gd name="T14" fmla="*/ 8 w 134"/>
                  <a:gd name="T15" fmla="*/ 34 h 66"/>
                  <a:gd name="T16" fmla="*/ 6 w 134"/>
                  <a:gd name="T17" fmla="*/ 36 h 66"/>
                  <a:gd name="T18" fmla="*/ 4 w 134"/>
                  <a:gd name="T19" fmla="*/ 40 h 66"/>
                  <a:gd name="T20" fmla="*/ 2 w 134"/>
                  <a:gd name="T21" fmla="*/ 50 h 66"/>
                  <a:gd name="T22" fmla="*/ 0 w 134"/>
                  <a:gd name="T23" fmla="*/ 54 h 66"/>
                  <a:gd name="T24" fmla="*/ 2 w 134"/>
                  <a:gd name="T25" fmla="*/ 58 h 66"/>
                  <a:gd name="T26" fmla="*/ 6 w 134"/>
                  <a:gd name="T27" fmla="*/ 60 h 66"/>
                  <a:gd name="T28" fmla="*/ 12 w 134"/>
                  <a:gd name="T29" fmla="*/ 62 h 66"/>
                  <a:gd name="T30" fmla="*/ 20 w 134"/>
                  <a:gd name="T31" fmla="*/ 64 h 66"/>
                  <a:gd name="T32" fmla="*/ 32 w 134"/>
                  <a:gd name="T33" fmla="*/ 66 h 66"/>
                  <a:gd name="T34" fmla="*/ 42 w 134"/>
                  <a:gd name="T35" fmla="*/ 64 h 66"/>
                  <a:gd name="T36" fmla="*/ 58 w 134"/>
                  <a:gd name="T37" fmla="*/ 60 h 66"/>
                  <a:gd name="T38" fmla="*/ 68 w 134"/>
                  <a:gd name="T39" fmla="*/ 56 h 66"/>
                  <a:gd name="T40" fmla="*/ 80 w 134"/>
                  <a:gd name="T41" fmla="*/ 52 h 66"/>
                  <a:gd name="T42" fmla="*/ 98 w 134"/>
                  <a:gd name="T43" fmla="*/ 48 h 66"/>
                  <a:gd name="T44" fmla="*/ 108 w 134"/>
                  <a:gd name="T45" fmla="*/ 48 h 66"/>
                  <a:gd name="T46" fmla="*/ 112 w 134"/>
                  <a:gd name="T47" fmla="*/ 48 h 66"/>
                  <a:gd name="T48" fmla="*/ 122 w 134"/>
                  <a:gd name="T49" fmla="*/ 54 h 66"/>
                  <a:gd name="T50" fmla="*/ 128 w 134"/>
                  <a:gd name="T51" fmla="*/ 56 h 66"/>
                  <a:gd name="T52" fmla="*/ 132 w 134"/>
                  <a:gd name="T53" fmla="*/ 56 h 66"/>
                  <a:gd name="T54" fmla="*/ 134 w 134"/>
                  <a:gd name="T55" fmla="*/ 56 h 66"/>
                  <a:gd name="T56" fmla="*/ 134 w 134"/>
                  <a:gd name="T57" fmla="*/ 54 h 66"/>
                  <a:gd name="T58" fmla="*/ 134 w 134"/>
                  <a:gd name="T59" fmla="*/ 48 h 66"/>
                  <a:gd name="T60" fmla="*/ 132 w 134"/>
                  <a:gd name="T61" fmla="*/ 42 h 66"/>
                  <a:gd name="T62" fmla="*/ 128 w 134"/>
                  <a:gd name="T63" fmla="*/ 36 h 66"/>
                  <a:gd name="T64" fmla="*/ 122 w 134"/>
                  <a:gd name="T65" fmla="*/ 28 h 66"/>
                  <a:gd name="T66" fmla="*/ 118 w 134"/>
                  <a:gd name="T67" fmla="*/ 26 h 66"/>
                  <a:gd name="T68" fmla="*/ 110 w 134"/>
                  <a:gd name="T69" fmla="*/ 24 h 66"/>
                  <a:gd name="T70" fmla="*/ 98 w 134"/>
                  <a:gd name="T71" fmla="*/ 22 h 66"/>
                  <a:gd name="T72" fmla="*/ 94 w 134"/>
                  <a:gd name="T73" fmla="*/ 20 h 66"/>
                  <a:gd name="T74" fmla="*/ 92 w 134"/>
                  <a:gd name="T75" fmla="*/ 18 h 66"/>
                  <a:gd name="T76" fmla="*/ 90 w 134"/>
                  <a:gd name="T77" fmla="*/ 14 h 66"/>
                  <a:gd name="T78" fmla="*/ 90 w 134"/>
                  <a:gd name="T79" fmla="*/ 6 h 66"/>
                  <a:gd name="T80" fmla="*/ 88 w 134"/>
                  <a:gd name="T81" fmla="*/ 2 h 66"/>
                  <a:gd name="T82" fmla="*/ 86 w 134"/>
                  <a:gd name="T83" fmla="*/ 2 h 66"/>
                  <a:gd name="T84" fmla="*/ 82 w 134"/>
                  <a:gd name="T85" fmla="*/ 0 h 66"/>
                  <a:gd name="T86" fmla="*/ 74 w 134"/>
                  <a:gd name="T87" fmla="*/ 2 h 66"/>
                  <a:gd name="T88" fmla="*/ 68 w 134"/>
                  <a:gd name="T89" fmla="*/ 4 h 66"/>
                  <a:gd name="T90" fmla="*/ 64 w 134"/>
                  <a:gd name="T91" fmla="*/ 6 h 66"/>
                  <a:gd name="T92" fmla="*/ 64 w 134"/>
                  <a:gd name="T93" fmla="*/ 8 h 66"/>
                  <a:gd name="T94" fmla="*/ 64 w 134"/>
                  <a:gd name="T95" fmla="*/ 14 h 66"/>
                  <a:gd name="T96" fmla="*/ 64 w 134"/>
                  <a:gd name="T97" fmla="*/ 18 h 66"/>
                  <a:gd name="T98" fmla="*/ 62 w 134"/>
                  <a:gd name="T99" fmla="*/ 20 h 66"/>
                  <a:gd name="T100" fmla="*/ 60 w 134"/>
                  <a:gd name="T101" fmla="*/ 22 h 66"/>
                  <a:gd name="T102" fmla="*/ 50 w 134"/>
                  <a:gd name="T103" fmla="*/ 22 h 66"/>
                  <a:gd name="T104" fmla="*/ 48 w 134"/>
                  <a:gd name="T105"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66">
                    <a:moveTo>
                      <a:pt x="48" y="22"/>
                    </a:moveTo>
                    <a:lnTo>
                      <a:pt x="48" y="22"/>
                    </a:lnTo>
                    <a:lnTo>
                      <a:pt x="46" y="22"/>
                    </a:lnTo>
                    <a:lnTo>
                      <a:pt x="46" y="24"/>
                    </a:lnTo>
                    <a:lnTo>
                      <a:pt x="44" y="24"/>
                    </a:lnTo>
                    <a:lnTo>
                      <a:pt x="42" y="26"/>
                    </a:lnTo>
                    <a:lnTo>
                      <a:pt x="42" y="28"/>
                    </a:lnTo>
                    <a:lnTo>
                      <a:pt x="40" y="30"/>
                    </a:lnTo>
                    <a:lnTo>
                      <a:pt x="38" y="32"/>
                    </a:lnTo>
                    <a:lnTo>
                      <a:pt x="36" y="34"/>
                    </a:lnTo>
                    <a:lnTo>
                      <a:pt x="36" y="34"/>
                    </a:lnTo>
                    <a:lnTo>
                      <a:pt x="34" y="34"/>
                    </a:lnTo>
                    <a:lnTo>
                      <a:pt x="34" y="36"/>
                    </a:lnTo>
                    <a:lnTo>
                      <a:pt x="32" y="36"/>
                    </a:lnTo>
                    <a:lnTo>
                      <a:pt x="30" y="36"/>
                    </a:lnTo>
                    <a:lnTo>
                      <a:pt x="28" y="36"/>
                    </a:lnTo>
                    <a:lnTo>
                      <a:pt x="24" y="34"/>
                    </a:lnTo>
                    <a:lnTo>
                      <a:pt x="20" y="34"/>
                    </a:lnTo>
                    <a:lnTo>
                      <a:pt x="16" y="34"/>
                    </a:lnTo>
                    <a:lnTo>
                      <a:pt x="14" y="34"/>
                    </a:lnTo>
                    <a:lnTo>
                      <a:pt x="12" y="34"/>
                    </a:lnTo>
                    <a:lnTo>
                      <a:pt x="12" y="34"/>
                    </a:lnTo>
                    <a:lnTo>
                      <a:pt x="10" y="34"/>
                    </a:lnTo>
                    <a:lnTo>
                      <a:pt x="8" y="34"/>
                    </a:lnTo>
                    <a:lnTo>
                      <a:pt x="8" y="34"/>
                    </a:lnTo>
                    <a:lnTo>
                      <a:pt x="6" y="36"/>
                    </a:lnTo>
                    <a:lnTo>
                      <a:pt x="6" y="36"/>
                    </a:lnTo>
                    <a:lnTo>
                      <a:pt x="4" y="38"/>
                    </a:lnTo>
                    <a:lnTo>
                      <a:pt x="4" y="40"/>
                    </a:lnTo>
                    <a:lnTo>
                      <a:pt x="4" y="40"/>
                    </a:lnTo>
                    <a:lnTo>
                      <a:pt x="2" y="42"/>
                    </a:lnTo>
                    <a:lnTo>
                      <a:pt x="2" y="46"/>
                    </a:lnTo>
                    <a:lnTo>
                      <a:pt x="2" y="50"/>
                    </a:lnTo>
                    <a:lnTo>
                      <a:pt x="0" y="50"/>
                    </a:lnTo>
                    <a:lnTo>
                      <a:pt x="0" y="52"/>
                    </a:lnTo>
                    <a:lnTo>
                      <a:pt x="0" y="54"/>
                    </a:lnTo>
                    <a:lnTo>
                      <a:pt x="2" y="56"/>
                    </a:lnTo>
                    <a:lnTo>
                      <a:pt x="2" y="56"/>
                    </a:lnTo>
                    <a:lnTo>
                      <a:pt x="2" y="58"/>
                    </a:lnTo>
                    <a:lnTo>
                      <a:pt x="4" y="58"/>
                    </a:lnTo>
                    <a:lnTo>
                      <a:pt x="4" y="60"/>
                    </a:lnTo>
                    <a:lnTo>
                      <a:pt x="6" y="60"/>
                    </a:lnTo>
                    <a:lnTo>
                      <a:pt x="8" y="62"/>
                    </a:lnTo>
                    <a:lnTo>
                      <a:pt x="10" y="62"/>
                    </a:lnTo>
                    <a:lnTo>
                      <a:pt x="12" y="62"/>
                    </a:lnTo>
                    <a:lnTo>
                      <a:pt x="14" y="64"/>
                    </a:lnTo>
                    <a:lnTo>
                      <a:pt x="16" y="64"/>
                    </a:lnTo>
                    <a:lnTo>
                      <a:pt x="20" y="64"/>
                    </a:lnTo>
                    <a:lnTo>
                      <a:pt x="24" y="64"/>
                    </a:lnTo>
                    <a:lnTo>
                      <a:pt x="28" y="64"/>
                    </a:lnTo>
                    <a:lnTo>
                      <a:pt x="32" y="66"/>
                    </a:lnTo>
                    <a:lnTo>
                      <a:pt x="34" y="64"/>
                    </a:lnTo>
                    <a:lnTo>
                      <a:pt x="38" y="64"/>
                    </a:lnTo>
                    <a:lnTo>
                      <a:pt x="42" y="64"/>
                    </a:lnTo>
                    <a:lnTo>
                      <a:pt x="46" y="64"/>
                    </a:lnTo>
                    <a:lnTo>
                      <a:pt x="52" y="62"/>
                    </a:lnTo>
                    <a:lnTo>
                      <a:pt x="58" y="60"/>
                    </a:lnTo>
                    <a:lnTo>
                      <a:pt x="60" y="60"/>
                    </a:lnTo>
                    <a:lnTo>
                      <a:pt x="62" y="58"/>
                    </a:lnTo>
                    <a:lnTo>
                      <a:pt x="68" y="56"/>
                    </a:lnTo>
                    <a:lnTo>
                      <a:pt x="76" y="54"/>
                    </a:lnTo>
                    <a:lnTo>
                      <a:pt x="78" y="54"/>
                    </a:lnTo>
                    <a:lnTo>
                      <a:pt x="80" y="52"/>
                    </a:lnTo>
                    <a:lnTo>
                      <a:pt x="86" y="50"/>
                    </a:lnTo>
                    <a:lnTo>
                      <a:pt x="94" y="50"/>
                    </a:lnTo>
                    <a:lnTo>
                      <a:pt x="98" y="48"/>
                    </a:lnTo>
                    <a:lnTo>
                      <a:pt x="102" y="48"/>
                    </a:lnTo>
                    <a:lnTo>
                      <a:pt x="106" y="48"/>
                    </a:lnTo>
                    <a:lnTo>
                      <a:pt x="108" y="48"/>
                    </a:lnTo>
                    <a:lnTo>
                      <a:pt x="110" y="48"/>
                    </a:lnTo>
                    <a:lnTo>
                      <a:pt x="110" y="48"/>
                    </a:lnTo>
                    <a:lnTo>
                      <a:pt x="112" y="48"/>
                    </a:lnTo>
                    <a:lnTo>
                      <a:pt x="114" y="50"/>
                    </a:lnTo>
                    <a:lnTo>
                      <a:pt x="118" y="52"/>
                    </a:lnTo>
                    <a:lnTo>
                      <a:pt x="122" y="54"/>
                    </a:lnTo>
                    <a:lnTo>
                      <a:pt x="126" y="54"/>
                    </a:lnTo>
                    <a:lnTo>
                      <a:pt x="126" y="56"/>
                    </a:lnTo>
                    <a:lnTo>
                      <a:pt x="128" y="56"/>
                    </a:lnTo>
                    <a:lnTo>
                      <a:pt x="130" y="56"/>
                    </a:lnTo>
                    <a:lnTo>
                      <a:pt x="132" y="56"/>
                    </a:lnTo>
                    <a:lnTo>
                      <a:pt x="132" y="56"/>
                    </a:lnTo>
                    <a:lnTo>
                      <a:pt x="132" y="56"/>
                    </a:lnTo>
                    <a:lnTo>
                      <a:pt x="132" y="56"/>
                    </a:lnTo>
                    <a:lnTo>
                      <a:pt x="134" y="56"/>
                    </a:lnTo>
                    <a:lnTo>
                      <a:pt x="134" y="54"/>
                    </a:lnTo>
                    <a:lnTo>
                      <a:pt x="134" y="54"/>
                    </a:lnTo>
                    <a:lnTo>
                      <a:pt x="134" y="54"/>
                    </a:lnTo>
                    <a:lnTo>
                      <a:pt x="134" y="52"/>
                    </a:lnTo>
                    <a:lnTo>
                      <a:pt x="134" y="50"/>
                    </a:lnTo>
                    <a:lnTo>
                      <a:pt x="134" y="48"/>
                    </a:lnTo>
                    <a:lnTo>
                      <a:pt x="134" y="46"/>
                    </a:lnTo>
                    <a:lnTo>
                      <a:pt x="132" y="46"/>
                    </a:lnTo>
                    <a:lnTo>
                      <a:pt x="132" y="42"/>
                    </a:lnTo>
                    <a:lnTo>
                      <a:pt x="130" y="40"/>
                    </a:lnTo>
                    <a:lnTo>
                      <a:pt x="130" y="38"/>
                    </a:lnTo>
                    <a:lnTo>
                      <a:pt x="128" y="36"/>
                    </a:lnTo>
                    <a:lnTo>
                      <a:pt x="126" y="32"/>
                    </a:lnTo>
                    <a:lnTo>
                      <a:pt x="124" y="30"/>
                    </a:lnTo>
                    <a:lnTo>
                      <a:pt x="122" y="28"/>
                    </a:lnTo>
                    <a:lnTo>
                      <a:pt x="120" y="28"/>
                    </a:lnTo>
                    <a:lnTo>
                      <a:pt x="120" y="26"/>
                    </a:lnTo>
                    <a:lnTo>
                      <a:pt x="118" y="26"/>
                    </a:lnTo>
                    <a:lnTo>
                      <a:pt x="116" y="26"/>
                    </a:lnTo>
                    <a:lnTo>
                      <a:pt x="114" y="24"/>
                    </a:lnTo>
                    <a:lnTo>
                      <a:pt x="110" y="24"/>
                    </a:lnTo>
                    <a:lnTo>
                      <a:pt x="106" y="24"/>
                    </a:lnTo>
                    <a:lnTo>
                      <a:pt x="102" y="24"/>
                    </a:lnTo>
                    <a:lnTo>
                      <a:pt x="98" y="22"/>
                    </a:lnTo>
                    <a:lnTo>
                      <a:pt x="96" y="22"/>
                    </a:lnTo>
                    <a:lnTo>
                      <a:pt x="96" y="22"/>
                    </a:lnTo>
                    <a:lnTo>
                      <a:pt x="94" y="20"/>
                    </a:lnTo>
                    <a:lnTo>
                      <a:pt x="92" y="20"/>
                    </a:lnTo>
                    <a:lnTo>
                      <a:pt x="92" y="18"/>
                    </a:lnTo>
                    <a:lnTo>
                      <a:pt x="92" y="18"/>
                    </a:lnTo>
                    <a:lnTo>
                      <a:pt x="92" y="18"/>
                    </a:lnTo>
                    <a:lnTo>
                      <a:pt x="92" y="16"/>
                    </a:lnTo>
                    <a:lnTo>
                      <a:pt x="90" y="14"/>
                    </a:lnTo>
                    <a:lnTo>
                      <a:pt x="90" y="10"/>
                    </a:lnTo>
                    <a:lnTo>
                      <a:pt x="90" y="8"/>
                    </a:lnTo>
                    <a:lnTo>
                      <a:pt x="90" y="6"/>
                    </a:lnTo>
                    <a:lnTo>
                      <a:pt x="90" y="4"/>
                    </a:lnTo>
                    <a:lnTo>
                      <a:pt x="90" y="4"/>
                    </a:lnTo>
                    <a:lnTo>
                      <a:pt x="88" y="2"/>
                    </a:lnTo>
                    <a:lnTo>
                      <a:pt x="88" y="2"/>
                    </a:lnTo>
                    <a:lnTo>
                      <a:pt x="86" y="2"/>
                    </a:lnTo>
                    <a:lnTo>
                      <a:pt x="86" y="2"/>
                    </a:lnTo>
                    <a:lnTo>
                      <a:pt x="84" y="0"/>
                    </a:lnTo>
                    <a:lnTo>
                      <a:pt x="82" y="0"/>
                    </a:lnTo>
                    <a:lnTo>
                      <a:pt x="82" y="0"/>
                    </a:lnTo>
                    <a:lnTo>
                      <a:pt x="80" y="0"/>
                    </a:lnTo>
                    <a:lnTo>
                      <a:pt x="76" y="0"/>
                    </a:lnTo>
                    <a:lnTo>
                      <a:pt x="74" y="2"/>
                    </a:lnTo>
                    <a:lnTo>
                      <a:pt x="70" y="2"/>
                    </a:lnTo>
                    <a:lnTo>
                      <a:pt x="68" y="2"/>
                    </a:lnTo>
                    <a:lnTo>
                      <a:pt x="68" y="4"/>
                    </a:lnTo>
                    <a:lnTo>
                      <a:pt x="66" y="4"/>
                    </a:lnTo>
                    <a:lnTo>
                      <a:pt x="66" y="4"/>
                    </a:lnTo>
                    <a:lnTo>
                      <a:pt x="64" y="6"/>
                    </a:lnTo>
                    <a:lnTo>
                      <a:pt x="64" y="6"/>
                    </a:lnTo>
                    <a:lnTo>
                      <a:pt x="64" y="6"/>
                    </a:lnTo>
                    <a:lnTo>
                      <a:pt x="64" y="8"/>
                    </a:lnTo>
                    <a:lnTo>
                      <a:pt x="64" y="10"/>
                    </a:lnTo>
                    <a:lnTo>
                      <a:pt x="64" y="12"/>
                    </a:lnTo>
                    <a:lnTo>
                      <a:pt x="64" y="14"/>
                    </a:lnTo>
                    <a:lnTo>
                      <a:pt x="64" y="16"/>
                    </a:lnTo>
                    <a:lnTo>
                      <a:pt x="64" y="18"/>
                    </a:lnTo>
                    <a:lnTo>
                      <a:pt x="64" y="18"/>
                    </a:lnTo>
                    <a:lnTo>
                      <a:pt x="62" y="20"/>
                    </a:lnTo>
                    <a:lnTo>
                      <a:pt x="62" y="20"/>
                    </a:lnTo>
                    <a:lnTo>
                      <a:pt x="62" y="20"/>
                    </a:lnTo>
                    <a:lnTo>
                      <a:pt x="62" y="20"/>
                    </a:lnTo>
                    <a:lnTo>
                      <a:pt x="60" y="20"/>
                    </a:lnTo>
                    <a:lnTo>
                      <a:pt x="60" y="22"/>
                    </a:lnTo>
                    <a:lnTo>
                      <a:pt x="58" y="22"/>
                    </a:lnTo>
                    <a:lnTo>
                      <a:pt x="56" y="22"/>
                    </a:lnTo>
                    <a:lnTo>
                      <a:pt x="50" y="22"/>
                    </a:lnTo>
                    <a:lnTo>
                      <a:pt x="50" y="22"/>
                    </a:lnTo>
                    <a:lnTo>
                      <a:pt x="48" y="22"/>
                    </a:lnTo>
                    <a:lnTo>
                      <a:pt x="48" y="2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8" name="Freeform 548">
                <a:extLst>
                  <a:ext uri="{FF2B5EF4-FFF2-40B4-BE49-F238E27FC236}">
                    <a16:creationId xmlns:a16="http://schemas.microsoft.com/office/drawing/2014/main" id="{F92C1E3E-9FE6-46EB-9361-C0A9C4D5B094}"/>
                  </a:ext>
                </a:extLst>
              </p:cNvPr>
              <p:cNvSpPr>
                <a:spLocks/>
              </p:cNvSpPr>
              <p:nvPr/>
            </p:nvSpPr>
            <p:spPr bwMode="auto">
              <a:xfrm>
                <a:off x="2145003" y="2352842"/>
                <a:ext cx="69850" cy="50800"/>
              </a:xfrm>
              <a:custGeom>
                <a:avLst/>
                <a:gdLst>
                  <a:gd name="T0" fmla="*/ 26 w 44"/>
                  <a:gd name="T1" fmla="*/ 2 h 32"/>
                  <a:gd name="T2" fmla="*/ 22 w 44"/>
                  <a:gd name="T3" fmla="*/ 2 h 32"/>
                  <a:gd name="T4" fmla="*/ 16 w 44"/>
                  <a:gd name="T5" fmla="*/ 2 h 32"/>
                  <a:gd name="T6" fmla="*/ 12 w 44"/>
                  <a:gd name="T7" fmla="*/ 2 h 32"/>
                  <a:gd name="T8" fmla="*/ 10 w 44"/>
                  <a:gd name="T9" fmla="*/ 2 h 32"/>
                  <a:gd name="T10" fmla="*/ 8 w 44"/>
                  <a:gd name="T11" fmla="*/ 4 h 32"/>
                  <a:gd name="T12" fmla="*/ 6 w 44"/>
                  <a:gd name="T13" fmla="*/ 6 h 32"/>
                  <a:gd name="T14" fmla="*/ 4 w 44"/>
                  <a:gd name="T15" fmla="*/ 10 h 32"/>
                  <a:gd name="T16" fmla="*/ 2 w 44"/>
                  <a:gd name="T17" fmla="*/ 14 h 32"/>
                  <a:gd name="T18" fmla="*/ 0 w 44"/>
                  <a:gd name="T19" fmla="*/ 22 h 32"/>
                  <a:gd name="T20" fmla="*/ 0 w 44"/>
                  <a:gd name="T21" fmla="*/ 26 h 32"/>
                  <a:gd name="T22" fmla="*/ 0 w 44"/>
                  <a:gd name="T23" fmla="*/ 30 h 32"/>
                  <a:gd name="T24" fmla="*/ 0 w 44"/>
                  <a:gd name="T25" fmla="*/ 30 h 32"/>
                  <a:gd name="T26" fmla="*/ 2 w 44"/>
                  <a:gd name="T27" fmla="*/ 32 h 32"/>
                  <a:gd name="T28" fmla="*/ 4 w 44"/>
                  <a:gd name="T29" fmla="*/ 32 h 32"/>
                  <a:gd name="T30" fmla="*/ 6 w 44"/>
                  <a:gd name="T31" fmla="*/ 32 h 32"/>
                  <a:gd name="T32" fmla="*/ 8 w 44"/>
                  <a:gd name="T33" fmla="*/ 30 h 32"/>
                  <a:gd name="T34" fmla="*/ 16 w 44"/>
                  <a:gd name="T35" fmla="*/ 24 h 32"/>
                  <a:gd name="T36" fmla="*/ 18 w 44"/>
                  <a:gd name="T37" fmla="*/ 22 h 32"/>
                  <a:gd name="T38" fmla="*/ 20 w 44"/>
                  <a:gd name="T39" fmla="*/ 20 h 32"/>
                  <a:gd name="T40" fmla="*/ 24 w 44"/>
                  <a:gd name="T41" fmla="*/ 20 h 32"/>
                  <a:gd name="T42" fmla="*/ 32 w 44"/>
                  <a:gd name="T43" fmla="*/ 18 h 32"/>
                  <a:gd name="T44" fmla="*/ 36 w 44"/>
                  <a:gd name="T45" fmla="*/ 18 h 32"/>
                  <a:gd name="T46" fmla="*/ 38 w 44"/>
                  <a:gd name="T47" fmla="*/ 16 h 32"/>
                  <a:gd name="T48" fmla="*/ 40 w 44"/>
                  <a:gd name="T49" fmla="*/ 14 h 32"/>
                  <a:gd name="T50" fmla="*/ 42 w 44"/>
                  <a:gd name="T51" fmla="*/ 10 h 32"/>
                  <a:gd name="T52" fmla="*/ 44 w 44"/>
                  <a:gd name="T53" fmla="*/ 6 h 32"/>
                  <a:gd name="T54" fmla="*/ 44 w 44"/>
                  <a:gd name="T55" fmla="*/ 2 h 32"/>
                  <a:gd name="T56" fmla="*/ 42 w 44"/>
                  <a:gd name="T57" fmla="*/ 0 h 32"/>
                  <a:gd name="T58" fmla="*/ 42 w 44"/>
                  <a:gd name="T59" fmla="*/ 0 h 32"/>
                  <a:gd name="T60" fmla="*/ 40 w 44"/>
                  <a:gd name="T61" fmla="*/ 0 h 32"/>
                  <a:gd name="T62" fmla="*/ 38 w 44"/>
                  <a:gd name="T63" fmla="*/ 0 h 32"/>
                  <a:gd name="T64" fmla="*/ 30 w 44"/>
                  <a:gd name="T65" fmla="*/ 2 h 32"/>
                  <a:gd name="T66" fmla="*/ 26 w 44"/>
                  <a:gd name="T6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32">
                    <a:moveTo>
                      <a:pt x="26" y="2"/>
                    </a:moveTo>
                    <a:lnTo>
                      <a:pt x="26" y="2"/>
                    </a:lnTo>
                    <a:lnTo>
                      <a:pt x="24" y="2"/>
                    </a:lnTo>
                    <a:lnTo>
                      <a:pt x="22" y="2"/>
                    </a:lnTo>
                    <a:lnTo>
                      <a:pt x="18" y="2"/>
                    </a:lnTo>
                    <a:lnTo>
                      <a:pt x="16" y="2"/>
                    </a:lnTo>
                    <a:lnTo>
                      <a:pt x="12" y="2"/>
                    </a:lnTo>
                    <a:lnTo>
                      <a:pt x="12" y="2"/>
                    </a:lnTo>
                    <a:lnTo>
                      <a:pt x="10" y="2"/>
                    </a:lnTo>
                    <a:lnTo>
                      <a:pt x="10" y="2"/>
                    </a:lnTo>
                    <a:lnTo>
                      <a:pt x="10" y="2"/>
                    </a:lnTo>
                    <a:lnTo>
                      <a:pt x="8" y="4"/>
                    </a:lnTo>
                    <a:lnTo>
                      <a:pt x="8" y="4"/>
                    </a:lnTo>
                    <a:lnTo>
                      <a:pt x="6" y="6"/>
                    </a:lnTo>
                    <a:lnTo>
                      <a:pt x="6" y="8"/>
                    </a:lnTo>
                    <a:lnTo>
                      <a:pt x="4" y="10"/>
                    </a:lnTo>
                    <a:lnTo>
                      <a:pt x="4" y="12"/>
                    </a:lnTo>
                    <a:lnTo>
                      <a:pt x="2" y="14"/>
                    </a:lnTo>
                    <a:lnTo>
                      <a:pt x="2" y="18"/>
                    </a:lnTo>
                    <a:lnTo>
                      <a:pt x="0" y="22"/>
                    </a:lnTo>
                    <a:lnTo>
                      <a:pt x="0" y="24"/>
                    </a:lnTo>
                    <a:lnTo>
                      <a:pt x="0" y="26"/>
                    </a:lnTo>
                    <a:lnTo>
                      <a:pt x="0" y="28"/>
                    </a:lnTo>
                    <a:lnTo>
                      <a:pt x="0" y="30"/>
                    </a:lnTo>
                    <a:lnTo>
                      <a:pt x="0" y="30"/>
                    </a:lnTo>
                    <a:lnTo>
                      <a:pt x="0" y="30"/>
                    </a:lnTo>
                    <a:lnTo>
                      <a:pt x="0" y="30"/>
                    </a:lnTo>
                    <a:lnTo>
                      <a:pt x="2" y="32"/>
                    </a:lnTo>
                    <a:lnTo>
                      <a:pt x="2" y="32"/>
                    </a:lnTo>
                    <a:lnTo>
                      <a:pt x="4" y="32"/>
                    </a:lnTo>
                    <a:lnTo>
                      <a:pt x="4" y="32"/>
                    </a:lnTo>
                    <a:lnTo>
                      <a:pt x="6" y="32"/>
                    </a:lnTo>
                    <a:lnTo>
                      <a:pt x="6" y="30"/>
                    </a:lnTo>
                    <a:lnTo>
                      <a:pt x="8" y="30"/>
                    </a:lnTo>
                    <a:lnTo>
                      <a:pt x="10" y="28"/>
                    </a:lnTo>
                    <a:lnTo>
                      <a:pt x="16" y="24"/>
                    </a:lnTo>
                    <a:lnTo>
                      <a:pt x="18" y="22"/>
                    </a:lnTo>
                    <a:lnTo>
                      <a:pt x="18" y="22"/>
                    </a:lnTo>
                    <a:lnTo>
                      <a:pt x="20" y="20"/>
                    </a:lnTo>
                    <a:lnTo>
                      <a:pt x="20" y="20"/>
                    </a:lnTo>
                    <a:lnTo>
                      <a:pt x="22" y="20"/>
                    </a:lnTo>
                    <a:lnTo>
                      <a:pt x="24" y="20"/>
                    </a:lnTo>
                    <a:lnTo>
                      <a:pt x="30" y="20"/>
                    </a:lnTo>
                    <a:lnTo>
                      <a:pt x="32" y="18"/>
                    </a:lnTo>
                    <a:lnTo>
                      <a:pt x="36" y="18"/>
                    </a:lnTo>
                    <a:lnTo>
                      <a:pt x="36" y="18"/>
                    </a:lnTo>
                    <a:lnTo>
                      <a:pt x="38" y="18"/>
                    </a:lnTo>
                    <a:lnTo>
                      <a:pt x="38" y="16"/>
                    </a:lnTo>
                    <a:lnTo>
                      <a:pt x="40" y="16"/>
                    </a:lnTo>
                    <a:lnTo>
                      <a:pt x="40" y="14"/>
                    </a:lnTo>
                    <a:lnTo>
                      <a:pt x="42" y="12"/>
                    </a:lnTo>
                    <a:lnTo>
                      <a:pt x="42" y="10"/>
                    </a:lnTo>
                    <a:lnTo>
                      <a:pt x="42" y="8"/>
                    </a:lnTo>
                    <a:lnTo>
                      <a:pt x="44" y="6"/>
                    </a:lnTo>
                    <a:lnTo>
                      <a:pt x="44" y="4"/>
                    </a:lnTo>
                    <a:lnTo>
                      <a:pt x="44" y="2"/>
                    </a:lnTo>
                    <a:lnTo>
                      <a:pt x="42" y="2"/>
                    </a:lnTo>
                    <a:lnTo>
                      <a:pt x="42" y="0"/>
                    </a:lnTo>
                    <a:lnTo>
                      <a:pt x="42" y="0"/>
                    </a:lnTo>
                    <a:lnTo>
                      <a:pt x="42" y="0"/>
                    </a:lnTo>
                    <a:lnTo>
                      <a:pt x="40" y="0"/>
                    </a:lnTo>
                    <a:lnTo>
                      <a:pt x="40" y="0"/>
                    </a:lnTo>
                    <a:lnTo>
                      <a:pt x="40" y="0"/>
                    </a:lnTo>
                    <a:lnTo>
                      <a:pt x="38" y="0"/>
                    </a:lnTo>
                    <a:lnTo>
                      <a:pt x="34" y="0"/>
                    </a:lnTo>
                    <a:lnTo>
                      <a:pt x="30" y="2"/>
                    </a:lnTo>
                    <a:lnTo>
                      <a:pt x="28" y="2"/>
                    </a:lnTo>
                    <a:lnTo>
                      <a:pt x="26"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9" name="Freeform 550">
                <a:extLst>
                  <a:ext uri="{FF2B5EF4-FFF2-40B4-BE49-F238E27FC236}">
                    <a16:creationId xmlns:a16="http://schemas.microsoft.com/office/drawing/2014/main" id="{954F20C1-F785-4451-9240-1F3DE1634680}"/>
                  </a:ext>
                </a:extLst>
              </p:cNvPr>
              <p:cNvSpPr>
                <a:spLocks/>
              </p:cNvSpPr>
              <p:nvPr/>
            </p:nvSpPr>
            <p:spPr bwMode="auto">
              <a:xfrm>
                <a:off x="2141828" y="2298867"/>
                <a:ext cx="79375" cy="41275"/>
              </a:xfrm>
              <a:custGeom>
                <a:avLst/>
                <a:gdLst>
                  <a:gd name="T0" fmla="*/ 14 w 50"/>
                  <a:gd name="T1" fmla="*/ 8 h 26"/>
                  <a:gd name="T2" fmla="*/ 14 w 50"/>
                  <a:gd name="T3" fmla="*/ 8 h 26"/>
                  <a:gd name="T4" fmla="*/ 16 w 50"/>
                  <a:gd name="T5" fmla="*/ 6 h 26"/>
                  <a:gd name="T6" fmla="*/ 20 w 50"/>
                  <a:gd name="T7" fmla="*/ 4 h 26"/>
                  <a:gd name="T8" fmla="*/ 20 w 50"/>
                  <a:gd name="T9" fmla="*/ 2 h 26"/>
                  <a:gd name="T10" fmla="*/ 22 w 50"/>
                  <a:gd name="T11" fmla="*/ 2 h 26"/>
                  <a:gd name="T12" fmla="*/ 24 w 50"/>
                  <a:gd name="T13" fmla="*/ 0 h 26"/>
                  <a:gd name="T14" fmla="*/ 26 w 50"/>
                  <a:gd name="T15" fmla="*/ 0 h 26"/>
                  <a:gd name="T16" fmla="*/ 28 w 50"/>
                  <a:gd name="T17" fmla="*/ 0 h 26"/>
                  <a:gd name="T18" fmla="*/ 30 w 50"/>
                  <a:gd name="T19" fmla="*/ 0 h 26"/>
                  <a:gd name="T20" fmla="*/ 32 w 50"/>
                  <a:gd name="T21" fmla="*/ 0 h 26"/>
                  <a:gd name="T22" fmla="*/ 34 w 50"/>
                  <a:gd name="T23" fmla="*/ 0 h 26"/>
                  <a:gd name="T24" fmla="*/ 38 w 50"/>
                  <a:gd name="T25" fmla="*/ 0 h 26"/>
                  <a:gd name="T26" fmla="*/ 40 w 50"/>
                  <a:gd name="T27" fmla="*/ 0 h 26"/>
                  <a:gd name="T28" fmla="*/ 42 w 50"/>
                  <a:gd name="T29" fmla="*/ 2 h 26"/>
                  <a:gd name="T30" fmla="*/ 42 w 50"/>
                  <a:gd name="T31" fmla="*/ 2 h 26"/>
                  <a:gd name="T32" fmla="*/ 44 w 50"/>
                  <a:gd name="T33" fmla="*/ 4 h 26"/>
                  <a:gd name="T34" fmla="*/ 46 w 50"/>
                  <a:gd name="T35" fmla="*/ 4 h 26"/>
                  <a:gd name="T36" fmla="*/ 46 w 50"/>
                  <a:gd name="T37" fmla="*/ 6 h 26"/>
                  <a:gd name="T38" fmla="*/ 48 w 50"/>
                  <a:gd name="T39" fmla="*/ 8 h 26"/>
                  <a:gd name="T40" fmla="*/ 50 w 50"/>
                  <a:gd name="T41" fmla="*/ 10 h 26"/>
                  <a:gd name="T42" fmla="*/ 50 w 50"/>
                  <a:gd name="T43" fmla="*/ 12 h 26"/>
                  <a:gd name="T44" fmla="*/ 50 w 50"/>
                  <a:gd name="T45" fmla="*/ 12 h 26"/>
                  <a:gd name="T46" fmla="*/ 50 w 50"/>
                  <a:gd name="T47" fmla="*/ 14 h 26"/>
                  <a:gd name="T48" fmla="*/ 50 w 50"/>
                  <a:gd name="T49" fmla="*/ 14 h 26"/>
                  <a:gd name="T50" fmla="*/ 50 w 50"/>
                  <a:gd name="T51" fmla="*/ 14 h 26"/>
                  <a:gd name="T52" fmla="*/ 50 w 50"/>
                  <a:gd name="T53" fmla="*/ 16 h 26"/>
                  <a:gd name="T54" fmla="*/ 50 w 50"/>
                  <a:gd name="T55" fmla="*/ 16 h 26"/>
                  <a:gd name="T56" fmla="*/ 48 w 50"/>
                  <a:gd name="T57" fmla="*/ 18 h 26"/>
                  <a:gd name="T58" fmla="*/ 46 w 50"/>
                  <a:gd name="T59" fmla="*/ 18 h 26"/>
                  <a:gd name="T60" fmla="*/ 46 w 50"/>
                  <a:gd name="T61" fmla="*/ 18 h 26"/>
                  <a:gd name="T62" fmla="*/ 44 w 50"/>
                  <a:gd name="T63" fmla="*/ 20 h 26"/>
                  <a:gd name="T64" fmla="*/ 40 w 50"/>
                  <a:gd name="T65" fmla="*/ 20 h 26"/>
                  <a:gd name="T66" fmla="*/ 38 w 50"/>
                  <a:gd name="T67" fmla="*/ 20 h 26"/>
                  <a:gd name="T68" fmla="*/ 34 w 50"/>
                  <a:gd name="T69" fmla="*/ 20 h 26"/>
                  <a:gd name="T70" fmla="*/ 30 w 50"/>
                  <a:gd name="T71" fmla="*/ 22 h 26"/>
                  <a:gd name="T72" fmla="*/ 28 w 50"/>
                  <a:gd name="T73" fmla="*/ 22 h 26"/>
                  <a:gd name="T74" fmla="*/ 26 w 50"/>
                  <a:gd name="T75" fmla="*/ 22 h 26"/>
                  <a:gd name="T76" fmla="*/ 22 w 50"/>
                  <a:gd name="T77" fmla="*/ 24 h 26"/>
                  <a:gd name="T78" fmla="*/ 18 w 50"/>
                  <a:gd name="T79" fmla="*/ 24 h 26"/>
                  <a:gd name="T80" fmla="*/ 14 w 50"/>
                  <a:gd name="T81" fmla="*/ 26 h 26"/>
                  <a:gd name="T82" fmla="*/ 12 w 50"/>
                  <a:gd name="T83" fmla="*/ 26 h 26"/>
                  <a:gd name="T84" fmla="*/ 10 w 50"/>
                  <a:gd name="T85" fmla="*/ 26 h 26"/>
                  <a:gd name="T86" fmla="*/ 8 w 50"/>
                  <a:gd name="T87" fmla="*/ 26 h 26"/>
                  <a:gd name="T88" fmla="*/ 6 w 50"/>
                  <a:gd name="T89" fmla="*/ 26 h 26"/>
                  <a:gd name="T90" fmla="*/ 4 w 50"/>
                  <a:gd name="T91" fmla="*/ 26 h 26"/>
                  <a:gd name="T92" fmla="*/ 2 w 50"/>
                  <a:gd name="T93" fmla="*/ 26 h 26"/>
                  <a:gd name="T94" fmla="*/ 2 w 50"/>
                  <a:gd name="T95" fmla="*/ 26 h 26"/>
                  <a:gd name="T96" fmla="*/ 2 w 50"/>
                  <a:gd name="T97" fmla="*/ 26 h 26"/>
                  <a:gd name="T98" fmla="*/ 2 w 50"/>
                  <a:gd name="T99" fmla="*/ 26 h 26"/>
                  <a:gd name="T100" fmla="*/ 0 w 50"/>
                  <a:gd name="T101" fmla="*/ 24 h 26"/>
                  <a:gd name="T102" fmla="*/ 0 w 50"/>
                  <a:gd name="T103" fmla="*/ 24 h 26"/>
                  <a:gd name="T104" fmla="*/ 0 w 50"/>
                  <a:gd name="T105" fmla="*/ 22 h 26"/>
                  <a:gd name="T106" fmla="*/ 0 w 50"/>
                  <a:gd name="T107" fmla="*/ 22 h 26"/>
                  <a:gd name="T108" fmla="*/ 2 w 50"/>
                  <a:gd name="T109" fmla="*/ 20 h 26"/>
                  <a:gd name="T110" fmla="*/ 2 w 50"/>
                  <a:gd name="T111" fmla="*/ 20 h 26"/>
                  <a:gd name="T112" fmla="*/ 2 w 50"/>
                  <a:gd name="T113" fmla="*/ 18 h 26"/>
                  <a:gd name="T114" fmla="*/ 4 w 50"/>
                  <a:gd name="T115" fmla="*/ 16 h 26"/>
                  <a:gd name="T116" fmla="*/ 8 w 50"/>
                  <a:gd name="T117" fmla="*/ 14 h 26"/>
                  <a:gd name="T118" fmla="*/ 10 w 50"/>
                  <a:gd name="T119" fmla="*/ 10 h 26"/>
                  <a:gd name="T120" fmla="*/ 14 w 50"/>
                  <a:gd name="T1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26">
                    <a:moveTo>
                      <a:pt x="14" y="8"/>
                    </a:moveTo>
                    <a:lnTo>
                      <a:pt x="14" y="8"/>
                    </a:lnTo>
                    <a:lnTo>
                      <a:pt x="16" y="6"/>
                    </a:lnTo>
                    <a:lnTo>
                      <a:pt x="20" y="4"/>
                    </a:lnTo>
                    <a:lnTo>
                      <a:pt x="20" y="2"/>
                    </a:lnTo>
                    <a:lnTo>
                      <a:pt x="22" y="2"/>
                    </a:lnTo>
                    <a:lnTo>
                      <a:pt x="24" y="0"/>
                    </a:lnTo>
                    <a:lnTo>
                      <a:pt x="26" y="0"/>
                    </a:lnTo>
                    <a:lnTo>
                      <a:pt x="28" y="0"/>
                    </a:lnTo>
                    <a:lnTo>
                      <a:pt x="30" y="0"/>
                    </a:lnTo>
                    <a:lnTo>
                      <a:pt x="32" y="0"/>
                    </a:lnTo>
                    <a:lnTo>
                      <a:pt x="34" y="0"/>
                    </a:lnTo>
                    <a:lnTo>
                      <a:pt x="38" y="0"/>
                    </a:lnTo>
                    <a:lnTo>
                      <a:pt x="40" y="0"/>
                    </a:lnTo>
                    <a:lnTo>
                      <a:pt x="42" y="2"/>
                    </a:lnTo>
                    <a:lnTo>
                      <a:pt x="42" y="2"/>
                    </a:lnTo>
                    <a:lnTo>
                      <a:pt x="44" y="4"/>
                    </a:lnTo>
                    <a:lnTo>
                      <a:pt x="46" y="4"/>
                    </a:lnTo>
                    <a:lnTo>
                      <a:pt x="46" y="6"/>
                    </a:lnTo>
                    <a:lnTo>
                      <a:pt x="48" y="8"/>
                    </a:lnTo>
                    <a:lnTo>
                      <a:pt x="50" y="10"/>
                    </a:lnTo>
                    <a:lnTo>
                      <a:pt x="50" y="12"/>
                    </a:lnTo>
                    <a:lnTo>
                      <a:pt x="50" y="12"/>
                    </a:lnTo>
                    <a:lnTo>
                      <a:pt x="50" y="14"/>
                    </a:lnTo>
                    <a:lnTo>
                      <a:pt x="50" y="14"/>
                    </a:lnTo>
                    <a:lnTo>
                      <a:pt x="50" y="14"/>
                    </a:lnTo>
                    <a:lnTo>
                      <a:pt x="50" y="16"/>
                    </a:lnTo>
                    <a:lnTo>
                      <a:pt x="50" y="16"/>
                    </a:lnTo>
                    <a:lnTo>
                      <a:pt x="48" y="18"/>
                    </a:lnTo>
                    <a:lnTo>
                      <a:pt x="46" y="18"/>
                    </a:lnTo>
                    <a:lnTo>
                      <a:pt x="46" y="18"/>
                    </a:lnTo>
                    <a:lnTo>
                      <a:pt x="44" y="20"/>
                    </a:lnTo>
                    <a:lnTo>
                      <a:pt x="40" y="20"/>
                    </a:lnTo>
                    <a:lnTo>
                      <a:pt x="38" y="20"/>
                    </a:lnTo>
                    <a:lnTo>
                      <a:pt x="34" y="20"/>
                    </a:lnTo>
                    <a:lnTo>
                      <a:pt x="30" y="22"/>
                    </a:lnTo>
                    <a:lnTo>
                      <a:pt x="28" y="22"/>
                    </a:lnTo>
                    <a:lnTo>
                      <a:pt x="26" y="22"/>
                    </a:lnTo>
                    <a:lnTo>
                      <a:pt x="22" y="24"/>
                    </a:lnTo>
                    <a:lnTo>
                      <a:pt x="18" y="24"/>
                    </a:lnTo>
                    <a:lnTo>
                      <a:pt x="14" y="26"/>
                    </a:lnTo>
                    <a:lnTo>
                      <a:pt x="12" y="26"/>
                    </a:lnTo>
                    <a:lnTo>
                      <a:pt x="10" y="26"/>
                    </a:lnTo>
                    <a:lnTo>
                      <a:pt x="8" y="26"/>
                    </a:lnTo>
                    <a:lnTo>
                      <a:pt x="6" y="26"/>
                    </a:lnTo>
                    <a:lnTo>
                      <a:pt x="4" y="26"/>
                    </a:lnTo>
                    <a:lnTo>
                      <a:pt x="2" y="26"/>
                    </a:lnTo>
                    <a:lnTo>
                      <a:pt x="2" y="26"/>
                    </a:lnTo>
                    <a:lnTo>
                      <a:pt x="2" y="26"/>
                    </a:lnTo>
                    <a:lnTo>
                      <a:pt x="2" y="26"/>
                    </a:lnTo>
                    <a:lnTo>
                      <a:pt x="0" y="24"/>
                    </a:lnTo>
                    <a:lnTo>
                      <a:pt x="0" y="24"/>
                    </a:lnTo>
                    <a:lnTo>
                      <a:pt x="0" y="22"/>
                    </a:lnTo>
                    <a:lnTo>
                      <a:pt x="0" y="22"/>
                    </a:lnTo>
                    <a:lnTo>
                      <a:pt x="2" y="20"/>
                    </a:lnTo>
                    <a:lnTo>
                      <a:pt x="2" y="20"/>
                    </a:lnTo>
                    <a:lnTo>
                      <a:pt x="2" y="18"/>
                    </a:lnTo>
                    <a:lnTo>
                      <a:pt x="4" y="16"/>
                    </a:lnTo>
                    <a:lnTo>
                      <a:pt x="8" y="14"/>
                    </a:lnTo>
                    <a:lnTo>
                      <a:pt x="10" y="10"/>
                    </a:lnTo>
                    <a:lnTo>
                      <a:pt x="14"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0" name="Freeform 552">
                <a:extLst>
                  <a:ext uri="{FF2B5EF4-FFF2-40B4-BE49-F238E27FC236}">
                    <a16:creationId xmlns:a16="http://schemas.microsoft.com/office/drawing/2014/main" id="{34051ADE-4E28-4D0D-8EB1-BC93F8DD0062}"/>
                  </a:ext>
                </a:extLst>
              </p:cNvPr>
              <p:cNvSpPr>
                <a:spLocks/>
              </p:cNvSpPr>
              <p:nvPr/>
            </p:nvSpPr>
            <p:spPr bwMode="auto">
              <a:xfrm>
                <a:off x="2300578" y="2298867"/>
                <a:ext cx="107950" cy="73025"/>
              </a:xfrm>
              <a:custGeom>
                <a:avLst/>
                <a:gdLst>
                  <a:gd name="T0" fmla="*/ 12 w 68"/>
                  <a:gd name="T1" fmla="*/ 0 h 46"/>
                  <a:gd name="T2" fmla="*/ 14 w 68"/>
                  <a:gd name="T3" fmla="*/ 0 h 46"/>
                  <a:gd name="T4" fmla="*/ 18 w 68"/>
                  <a:gd name="T5" fmla="*/ 0 h 46"/>
                  <a:gd name="T6" fmla="*/ 26 w 68"/>
                  <a:gd name="T7" fmla="*/ 2 h 46"/>
                  <a:gd name="T8" fmla="*/ 34 w 68"/>
                  <a:gd name="T9" fmla="*/ 4 h 46"/>
                  <a:gd name="T10" fmla="*/ 42 w 68"/>
                  <a:gd name="T11" fmla="*/ 6 h 46"/>
                  <a:gd name="T12" fmla="*/ 46 w 68"/>
                  <a:gd name="T13" fmla="*/ 6 h 46"/>
                  <a:gd name="T14" fmla="*/ 48 w 68"/>
                  <a:gd name="T15" fmla="*/ 8 h 46"/>
                  <a:gd name="T16" fmla="*/ 54 w 68"/>
                  <a:gd name="T17" fmla="*/ 14 h 46"/>
                  <a:gd name="T18" fmla="*/ 58 w 68"/>
                  <a:gd name="T19" fmla="*/ 18 h 46"/>
                  <a:gd name="T20" fmla="*/ 62 w 68"/>
                  <a:gd name="T21" fmla="*/ 24 h 46"/>
                  <a:gd name="T22" fmla="*/ 64 w 68"/>
                  <a:gd name="T23" fmla="*/ 28 h 46"/>
                  <a:gd name="T24" fmla="*/ 66 w 68"/>
                  <a:gd name="T25" fmla="*/ 32 h 46"/>
                  <a:gd name="T26" fmla="*/ 68 w 68"/>
                  <a:gd name="T27" fmla="*/ 36 h 46"/>
                  <a:gd name="T28" fmla="*/ 68 w 68"/>
                  <a:gd name="T29" fmla="*/ 38 h 46"/>
                  <a:gd name="T30" fmla="*/ 68 w 68"/>
                  <a:gd name="T31" fmla="*/ 40 h 46"/>
                  <a:gd name="T32" fmla="*/ 66 w 68"/>
                  <a:gd name="T33" fmla="*/ 42 h 46"/>
                  <a:gd name="T34" fmla="*/ 62 w 68"/>
                  <a:gd name="T35" fmla="*/ 44 h 46"/>
                  <a:gd name="T36" fmla="*/ 58 w 68"/>
                  <a:gd name="T37" fmla="*/ 46 h 46"/>
                  <a:gd name="T38" fmla="*/ 54 w 68"/>
                  <a:gd name="T39" fmla="*/ 46 h 46"/>
                  <a:gd name="T40" fmla="*/ 48 w 68"/>
                  <a:gd name="T41" fmla="*/ 46 h 46"/>
                  <a:gd name="T42" fmla="*/ 44 w 68"/>
                  <a:gd name="T43" fmla="*/ 46 h 46"/>
                  <a:gd name="T44" fmla="*/ 40 w 68"/>
                  <a:gd name="T45" fmla="*/ 46 h 46"/>
                  <a:gd name="T46" fmla="*/ 36 w 68"/>
                  <a:gd name="T47" fmla="*/ 46 h 46"/>
                  <a:gd name="T48" fmla="*/ 36 w 68"/>
                  <a:gd name="T49" fmla="*/ 44 h 46"/>
                  <a:gd name="T50" fmla="*/ 34 w 68"/>
                  <a:gd name="T51" fmla="*/ 42 h 46"/>
                  <a:gd name="T52" fmla="*/ 34 w 68"/>
                  <a:gd name="T53" fmla="*/ 38 h 46"/>
                  <a:gd name="T54" fmla="*/ 32 w 68"/>
                  <a:gd name="T55" fmla="*/ 34 h 46"/>
                  <a:gd name="T56" fmla="*/ 30 w 68"/>
                  <a:gd name="T57" fmla="*/ 32 h 46"/>
                  <a:gd name="T58" fmla="*/ 30 w 68"/>
                  <a:gd name="T59" fmla="*/ 30 h 46"/>
                  <a:gd name="T60" fmla="*/ 28 w 68"/>
                  <a:gd name="T61" fmla="*/ 30 h 46"/>
                  <a:gd name="T62" fmla="*/ 26 w 68"/>
                  <a:gd name="T63" fmla="*/ 30 h 46"/>
                  <a:gd name="T64" fmla="*/ 20 w 68"/>
                  <a:gd name="T65" fmla="*/ 28 h 46"/>
                  <a:gd name="T66" fmla="*/ 16 w 68"/>
                  <a:gd name="T67" fmla="*/ 28 h 46"/>
                  <a:gd name="T68" fmla="*/ 12 w 68"/>
                  <a:gd name="T69" fmla="*/ 28 h 46"/>
                  <a:gd name="T70" fmla="*/ 10 w 68"/>
                  <a:gd name="T71" fmla="*/ 26 h 46"/>
                  <a:gd name="T72" fmla="*/ 6 w 68"/>
                  <a:gd name="T73" fmla="*/ 22 h 46"/>
                  <a:gd name="T74" fmla="*/ 2 w 68"/>
                  <a:gd name="T75" fmla="*/ 18 h 46"/>
                  <a:gd name="T76" fmla="*/ 0 w 68"/>
                  <a:gd name="T77" fmla="*/ 14 h 46"/>
                  <a:gd name="T78" fmla="*/ 0 w 68"/>
                  <a:gd name="T79" fmla="*/ 12 h 46"/>
                  <a:gd name="T80" fmla="*/ 0 w 68"/>
                  <a:gd name="T81" fmla="*/ 10 h 46"/>
                  <a:gd name="T82" fmla="*/ 0 w 68"/>
                  <a:gd name="T83" fmla="*/ 8 h 46"/>
                  <a:gd name="T84" fmla="*/ 0 w 68"/>
                  <a:gd name="T85" fmla="*/ 6 h 46"/>
                  <a:gd name="T86" fmla="*/ 4 w 68"/>
                  <a:gd name="T87" fmla="*/ 4 h 46"/>
                  <a:gd name="T88" fmla="*/ 8 w 68"/>
                  <a:gd name="T89" fmla="*/ 2 h 46"/>
                  <a:gd name="T90" fmla="*/ 12 w 68"/>
                  <a:gd name="T9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46">
                    <a:moveTo>
                      <a:pt x="12" y="0"/>
                    </a:moveTo>
                    <a:lnTo>
                      <a:pt x="12" y="0"/>
                    </a:lnTo>
                    <a:lnTo>
                      <a:pt x="12" y="0"/>
                    </a:lnTo>
                    <a:lnTo>
                      <a:pt x="14" y="0"/>
                    </a:lnTo>
                    <a:lnTo>
                      <a:pt x="16" y="0"/>
                    </a:lnTo>
                    <a:lnTo>
                      <a:pt x="18" y="0"/>
                    </a:lnTo>
                    <a:lnTo>
                      <a:pt x="20" y="0"/>
                    </a:lnTo>
                    <a:lnTo>
                      <a:pt x="26" y="2"/>
                    </a:lnTo>
                    <a:lnTo>
                      <a:pt x="30" y="2"/>
                    </a:lnTo>
                    <a:lnTo>
                      <a:pt x="34" y="4"/>
                    </a:lnTo>
                    <a:lnTo>
                      <a:pt x="38" y="4"/>
                    </a:lnTo>
                    <a:lnTo>
                      <a:pt x="42" y="6"/>
                    </a:lnTo>
                    <a:lnTo>
                      <a:pt x="44" y="6"/>
                    </a:lnTo>
                    <a:lnTo>
                      <a:pt x="46" y="6"/>
                    </a:lnTo>
                    <a:lnTo>
                      <a:pt x="48" y="8"/>
                    </a:lnTo>
                    <a:lnTo>
                      <a:pt x="48" y="8"/>
                    </a:lnTo>
                    <a:lnTo>
                      <a:pt x="52" y="12"/>
                    </a:lnTo>
                    <a:lnTo>
                      <a:pt x="54" y="14"/>
                    </a:lnTo>
                    <a:lnTo>
                      <a:pt x="56" y="16"/>
                    </a:lnTo>
                    <a:lnTo>
                      <a:pt x="58" y="18"/>
                    </a:lnTo>
                    <a:lnTo>
                      <a:pt x="60" y="20"/>
                    </a:lnTo>
                    <a:lnTo>
                      <a:pt x="62" y="24"/>
                    </a:lnTo>
                    <a:lnTo>
                      <a:pt x="62" y="26"/>
                    </a:lnTo>
                    <a:lnTo>
                      <a:pt x="64" y="28"/>
                    </a:lnTo>
                    <a:lnTo>
                      <a:pt x="66" y="30"/>
                    </a:lnTo>
                    <a:lnTo>
                      <a:pt x="66" y="32"/>
                    </a:lnTo>
                    <a:lnTo>
                      <a:pt x="68" y="34"/>
                    </a:lnTo>
                    <a:lnTo>
                      <a:pt x="68" y="36"/>
                    </a:lnTo>
                    <a:lnTo>
                      <a:pt x="68" y="38"/>
                    </a:lnTo>
                    <a:lnTo>
                      <a:pt x="68" y="38"/>
                    </a:lnTo>
                    <a:lnTo>
                      <a:pt x="68" y="40"/>
                    </a:lnTo>
                    <a:lnTo>
                      <a:pt x="68" y="40"/>
                    </a:lnTo>
                    <a:lnTo>
                      <a:pt x="66" y="42"/>
                    </a:lnTo>
                    <a:lnTo>
                      <a:pt x="66" y="42"/>
                    </a:lnTo>
                    <a:lnTo>
                      <a:pt x="64" y="44"/>
                    </a:lnTo>
                    <a:lnTo>
                      <a:pt x="62" y="44"/>
                    </a:lnTo>
                    <a:lnTo>
                      <a:pt x="60" y="46"/>
                    </a:lnTo>
                    <a:lnTo>
                      <a:pt x="58" y="46"/>
                    </a:lnTo>
                    <a:lnTo>
                      <a:pt x="56" y="46"/>
                    </a:lnTo>
                    <a:lnTo>
                      <a:pt x="54" y="46"/>
                    </a:lnTo>
                    <a:lnTo>
                      <a:pt x="50" y="46"/>
                    </a:lnTo>
                    <a:lnTo>
                      <a:pt x="48" y="46"/>
                    </a:lnTo>
                    <a:lnTo>
                      <a:pt x="46" y="46"/>
                    </a:lnTo>
                    <a:lnTo>
                      <a:pt x="44" y="46"/>
                    </a:lnTo>
                    <a:lnTo>
                      <a:pt x="42" y="46"/>
                    </a:lnTo>
                    <a:lnTo>
                      <a:pt x="40" y="46"/>
                    </a:lnTo>
                    <a:lnTo>
                      <a:pt x="38" y="46"/>
                    </a:lnTo>
                    <a:lnTo>
                      <a:pt x="36" y="46"/>
                    </a:lnTo>
                    <a:lnTo>
                      <a:pt x="36" y="44"/>
                    </a:lnTo>
                    <a:lnTo>
                      <a:pt x="36" y="44"/>
                    </a:lnTo>
                    <a:lnTo>
                      <a:pt x="36" y="44"/>
                    </a:lnTo>
                    <a:lnTo>
                      <a:pt x="34" y="42"/>
                    </a:lnTo>
                    <a:lnTo>
                      <a:pt x="34" y="40"/>
                    </a:lnTo>
                    <a:lnTo>
                      <a:pt x="34" y="38"/>
                    </a:lnTo>
                    <a:lnTo>
                      <a:pt x="32" y="36"/>
                    </a:lnTo>
                    <a:lnTo>
                      <a:pt x="32" y="34"/>
                    </a:lnTo>
                    <a:lnTo>
                      <a:pt x="32" y="32"/>
                    </a:lnTo>
                    <a:lnTo>
                      <a:pt x="30" y="32"/>
                    </a:lnTo>
                    <a:lnTo>
                      <a:pt x="30" y="30"/>
                    </a:lnTo>
                    <a:lnTo>
                      <a:pt x="30" y="30"/>
                    </a:lnTo>
                    <a:lnTo>
                      <a:pt x="28" y="30"/>
                    </a:lnTo>
                    <a:lnTo>
                      <a:pt x="28" y="30"/>
                    </a:lnTo>
                    <a:lnTo>
                      <a:pt x="26" y="30"/>
                    </a:lnTo>
                    <a:lnTo>
                      <a:pt x="26" y="30"/>
                    </a:lnTo>
                    <a:lnTo>
                      <a:pt x="24" y="28"/>
                    </a:lnTo>
                    <a:lnTo>
                      <a:pt x="20" y="28"/>
                    </a:lnTo>
                    <a:lnTo>
                      <a:pt x="18" y="28"/>
                    </a:lnTo>
                    <a:lnTo>
                      <a:pt x="16" y="28"/>
                    </a:lnTo>
                    <a:lnTo>
                      <a:pt x="14" y="28"/>
                    </a:lnTo>
                    <a:lnTo>
                      <a:pt x="12" y="28"/>
                    </a:lnTo>
                    <a:lnTo>
                      <a:pt x="12" y="28"/>
                    </a:lnTo>
                    <a:lnTo>
                      <a:pt x="10" y="26"/>
                    </a:lnTo>
                    <a:lnTo>
                      <a:pt x="8" y="24"/>
                    </a:lnTo>
                    <a:lnTo>
                      <a:pt x="6" y="22"/>
                    </a:lnTo>
                    <a:lnTo>
                      <a:pt x="4" y="20"/>
                    </a:lnTo>
                    <a:lnTo>
                      <a:pt x="2" y="18"/>
                    </a:lnTo>
                    <a:lnTo>
                      <a:pt x="0" y="16"/>
                    </a:lnTo>
                    <a:lnTo>
                      <a:pt x="0" y="14"/>
                    </a:lnTo>
                    <a:lnTo>
                      <a:pt x="0" y="14"/>
                    </a:lnTo>
                    <a:lnTo>
                      <a:pt x="0" y="12"/>
                    </a:lnTo>
                    <a:lnTo>
                      <a:pt x="0" y="12"/>
                    </a:lnTo>
                    <a:lnTo>
                      <a:pt x="0" y="10"/>
                    </a:lnTo>
                    <a:lnTo>
                      <a:pt x="0" y="10"/>
                    </a:lnTo>
                    <a:lnTo>
                      <a:pt x="0" y="8"/>
                    </a:lnTo>
                    <a:lnTo>
                      <a:pt x="0" y="8"/>
                    </a:lnTo>
                    <a:lnTo>
                      <a:pt x="0" y="6"/>
                    </a:lnTo>
                    <a:lnTo>
                      <a:pt x="2" y="6"/>
                    </a:lnTo>
                    <a:lnTo>
                      <a:pt x="4" y="4"/>
                    </a:lnTo>
                    <a:lnTo>
                      <a:pt x="6" y="2"/>
                    </a:lnTo>
                    <a:lnTo>
                      <a:pt x="8" y="2"/>
                    </a:lnTo>
                    <a:lnTo>
                      <a:pt x="10" y="0"/>
                    </a:lnTo>
                    <a:lnTo>
                      <a:pt x="1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1" name="Freeform 554">
                <a:extLst>
                  <a:ext uri="{FF2B5EF4-FFF2-40B4-BE49-F238E27FC236}">
                    <a16:creationId xmlns:a16="http://schemas.microsoft.com/office/drawing/2014/main" id="{D6506118-7C4E-4088-A9E1-4CB92F60DBAD}"/>
                  </a:ext>
                </a:extLst>
              </p:cNvPr>
              <p:cNvSpPr>
                <a:spLocks/>
              </p:cNvSpPr>
              <p:nvPr/>
            </p:nvSpPr>
            <p:spPr bwMode="auto">
              <a:xfrm>
                <a:off x="2297403" y="2517942"/>
                <a:ext cx="104775" cy="114300"/>
              </a:xfrm>
              <a:custGeom>
                <a:avLst/>
                <a:gdLst>
                  <a:gd name="T0" fmla="*/ 22 w 66"/>
                  <a:gd name="T1" fmla="*/ 8 h 72"/>
                  <a:gd name="T2" fmla="*/ 24 w 66"/>
                  <a:gd name="T3" fmla="*/ 10 h 72"/>
                  <a:gd name="T4" fmla="*/ 26 w 66"/>
                  <a:gd name="T5" fmla="*/ 20 h 72"/>
                  <a:gd name="T6" fmla="*/ 28 w 66"/>
                  <a:gd name="T7" fmla="*/ 22 h 72"/>
                  <a:gd name="T8" fmla="*/ 28 w 66"/>
                  <a:gd name="T9" fmla="*/ 32 h 72"/>
                  <a:gd name="T10" fmla="*/ 28 w 66"/>
                  <a:gd name="T11" fmla="*/ 38 h 72"/>
                  <a:gd name="T12" fmla="*/ 26 w 66"/>
                  <a:gd name="T13" fmla="*/ 40 h 72"/>
                  <a:gd name="T14" fmla="*/ 24 w 66"/>
                  <a:gd name="T15" fmla="*/ 40 h 72"/>
                  <a:gd name="T16" fmla="*/ 22 w 66"/>
                  <a:gd name="T17" fmla="*/ 40 h 72"/>
                  <a:gd name="T18" fmla="*/ 18 w 66"/>
                  <a:gd name="T19" fmla="*/ 38 h 72"/>
                  <a:gd name="T20" fmla="*/ 10 w 66"/>
                  <a:gd name="T21" fmla="*/ 30 h 72"/>
                  <a:gd name="T22" fmla="*/ 6 w 66"/>
                  <a:gd name="T23" fmla="*/ 28 h 72"/>
                  <a:gd name="T24" fmla="*/ 4 w 66"/>
                  <a:gd name="T25" fmla="*/ 28 h 72"/>
                  <a:gd name="T26" fmla="*/ 2 w 66"/>
                  <a:gd name="T27" fmla="*/ 28 h 72"/>
                  <a:gd name="T28" fmla="*/ 0 w 66"/>
                  <a:gd name="T29" fmla="*/ 32 h 72"/>
                  <a:gd name="T30" fmla="*/ 0 w 66"/>
                  <a:gd name="T31" fmla="*/ 40 h 72"/>
                  <a:gd name="T32" fmla="*/ 0 w 66"/>
                  <a:gd name="T33" fmla="*/ 44 h 72"/>
                  <a:gd name="T34" fmla="*/ 4 w 66"/>
                  <a:gd name="T35" fmla="*/ 46 h 72"/>
                  <a:gd name="T36" fmla="*/ 16 w 66"/>
                  <a:gd name="T37" fmla="*/ 52 h 72"/>
                  <a:gd name="T38" fmla="*/ 20 w 66"/>
                  <a:gd name="T39" fmla="*/ 56 h 72"/>
                  <a:gd name="T40" fmla="*/ 26 w 66"/>
                  <a:gd name="T41" fmla="*/ 62 h 72"/>
                  <a:gd name="T42" fmla="*/ 30 w 66"/>
                  <a:gd name="T43" fmla="*/ 68 h 72"/>
                  <a:gd name="T44" fmla="*/ 32 w 66"/>
                  <a:gd name="T45" fmla="*/ 70 h 72"/>
                  <a:gd name="T46" fmla="*/ 42 w 66"/>
                  <a:gd name="T47" fmla="*/ 72 h 72"/>
                  <a:gd name="T48" fmla="*/ 50 w 66"/>
                  <a:gd name="T49" fmla="*/ 72 h 72"/>
                  <a:gd name="T50" fmla="*/ 54 w 66"/>
                  <a:gd name="T51" fmla="*/ 70 h 72"/>
                  <a:gd name="T52" fmla="*/ 56 w 66"/>
                  <a:gd name="T53" fmla="*/ 68 h 72"/>
                  <a:gd name="T54" fmla="*/ 60 w 66"/>
                  <a:gd name="T55" fmla="*/ 64 h 72"/>
                  <a:gd name="T56" fmla="*/ 64 w 66"/>
                  <a:gd name="T57" fmla="*/ 54 h 72"/>
                  <a:gd name="T58" fmla="*/ 66 w 66"/>
                  <a:gd name="T59" fmla="*/ 48 h 72"/>
                  <a:gd name="T60" fmla="*/ 66 w 66"/>
                  <a:gd name="T61" fmla="*/ 46 h 72"/>
                  <a:gd name="T62" fmla="*/ 62 w 66"/>
                  <a:gd name="T63" fmla="*/ 40 h 72"/>
                  <a:gd name="T64" fmla="*/ 58 w 66"/>
                  <a:gd name="T65" fmla="*/ 32 h 72"/>
                  <a:gd name="T66" fmla="*/ 58 w 66"/>
                  <a:gd name="T67" fmla="*/ 28 h 72"/>
                  <a:gd name="T68" fmla="*/ 60 w 66"/>
                  <a:gd name="T69" fmla="*/ 20 h 72"/>
                  <a:gd name="T70" fmla="*/ 62 w 66"/>
                  <a:gd name="T71" fmla="*/ 10 h 72"/>
                  <a:gd name="T72" fmla="*/ 62 w 66"/>
                  <a:gd name="T73" fmla="*/ 4 h 72"/>
                  <a:gd name="T74" fmla="*/ 60 w 66"/>
                  <a:gd name="T75" fmla="*/ 2 h 72"/>
                  <a:gd name="T76" fmla="*/ 58 w 66"/>
                  <a:gd name="T77" fmla="*/ 0 h 72"/>
                  <a:gd name="T78" fmla="*/ 50 w 66"/>
                  <a:gd name="T79" fmla="*/ 0 h 72"/>
                  <a:gd name="T80" fmla="*/ 42 w 66"/>
                  <a:gd name="T81" fmla="*/ 0 h 72"/>
                  <a:gd name="T82" fmla="*/ 32 w 66"/>
                  <a:gd name="T83" fmla="*/ 2 h 72"/>
                  <a:gd name="T84" fmla="*/ 26 w 66"/>
                  <a:gd name="T85" fmla="*/ 4 h 72"/>
                  <a:gd name="T86" fmla="*/ 24 w 66"/>
                  <a:gd name="T87"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72">
                    <a:moveTo>
                      <a:pt x="24" y="8"/>
                    </a:moveTo>
                    <a:lnTo>
                      <a:pt x="24" y="8"/>
                    </a:lnTo>
                    <a:lnTo>
                      <a:pt x="22" y="8"/>
                    </a:lnTo>
                    <a:lnTo>
                      <a:pt x="22" y="10"/>
                    </a:lnTo>
                    <a:lnTo>
                      <a:pt x="22" y="10"/>
                    </a:lnTo>
                    <a:lnTo>
                      <a:pt x="24" y="10"/>
                    </a:lnTo>
                    <a:lnTo>
                      <a:pt x="24" y="12"/>
                    </a:lnTo>
                    <a:lnTo>
                      <a:pt x="24" y="16"/>
                    </a:lnTo>
                    <a:lnTo>
                      <a:pt x="26" y="20"/>
                    </a:lnTo>
                    <a:lnTo>
                      <a:pt x="28" y="22"/>
                    </a:lnTo>
                    <a:lnTo>
                      <a:pt x="28" y="22"/>
                    </a:lnTo>
                    <a:lnTo>
                      <a:pt x="28" y="22"/>
                    </a:lnTo>
                    <a:lnTo>
                      <a:pt x="28" y="28"/>
                    </a:lnTo>
                    <a:lnTo>
                      <a:pt x="28" y="30"/>
                    </a:lnTo>
                    <a:lnTo>
                      <a:pt x="28" y="32"/>
                    </a:lnTo>
                    <a:lnTo>
                      <a:pt x="28" y="36"/>
                    </a:lnTo>
                    <a:lnTo>
                      <a:pt x="28" y="36"/>
                    </a:lnTo>
                    <a:lnTo>
                      <a:pt x="28" y="38"/>
                    </a:lnTo>
                    <a:lnTo>
                      <a:pt x="28" y="38"/>
                    </a:lnTo>
                    <a:lnTo>
                      <a:pt x="26" y="40"/>
                    </a:lnTo>
                    <a:lnTo>
                      <a:pt x="26" y="40"/>
                    </a:lnTo>
                    <a:lnTo>
                      <a:pt x="26" y="40"/>
                    </a:lnTo>
                    <a:lnTo>
                      <a:pt x="24" y="40"/>
                    </a:lnTo>
                    <a:lnTo>
                      <a:pt x="24" y="40"/>
                    </a:lnTo>
                    <a:lnTo>
                      <a:pt x="24" y="40"/>
                    </a:lnTo>
                    <a:lnTo>
                      <a:pt x="24" y="40"/>
                    </a:lnTo>
                    <a:lnTo>
                      <a:pt x="22" y="40"/>
                    </a:lnTo>
                    <a:lnTo>
                      <a:pt x="20" y="40"/>
                    </a:lnTo>
                    <a:lnTo>
                      <a:pt x="18" y="38"/>
                    </a:lnTo>
                    <a:lnTo>
                      <a:pt x="18" y="38"/>
                    </a:lnTo>
                    <a:lnTo>
                      <a:pt x="14" y="34"/>
                    </a:lnTo>
                    <a:lnTo>
                      <a:pt x="12" y="32"/>
                    </a:lnTo>
                    <a:lnTo>
                      <a:pt x="10" y="30"/>
                    </a:lnTo>
                    <a:lnTo>
                      <a:pt x="8" y="30"/>
                    </a:lnTo>
                    <a:lnTo>
                      <a:pt x="6" y="28"/>
                    </a:lnTo>
                    <a:lnTo>
                      <a:pt x="6" y="28"/>
                    </a:lnTo>
                    <a:lnTo>
                      <a:pt x="4" y="28"/>
                    </a:lnTo>
                    <a:lnTo>
                      <a:pt x="4" y="28"/>
                    </a:lnTo>
                    <a:lnTo>
                      <a:pt x="4" y="28"/>
                    </a:lnTo>
                    <a:lnTo>
                      <a:pt x="4" y="28"/>
                    </a:lnTo>
                    <a:lnTo>
                      <a:pt x="2" y="28"/>
                    </a:lnTo>
                    <a:lnTo>
                      <a:pt x="2" y="28"/>
                    </a:lnTo>
                    <a:lnTo>
                      <a:pt x="2" y="30"/>
                    </a:lnTo>
                    <a:lnTo>
                      <a:pt x="0" y="30"/>
                    </a:lnTo>
                    <a:lnTo>
                      <a:pt x="0" y="32"/>
                    </a:lnTo>
                    <a:lnTo>
                      <a:pt x="0" y="34"/>
                    </a:lnTo>
                    <a:lnTo>
                      <a:pt x="0" y="38"/>
                    </a:lnTo>
                    <a:lnTo>
                      <a:pt x="0" y="40"/>
                    </a:lnTo>
                    <a:lnTo>
                      <a:pt x="0" y="42"/>
                    </a:lnTo>
                    <a:lnTo>
                      <a:pt x="0" y="44"/>
                    </a:lnTo>
                    <a:lnTo>
                      <a:pt x="0" y="44"/>
                    </a:lnTo>
                    <a:lnTo>
                      <a:pt x="2" y="46"/>
                    </a:lnTo>
                    <a:lnTo>
                      <a:pt x="2" y="46"/>
                    </a:lnTo>
                    <a:lnTo>
                      <a:pt x="4" y="46"/>
                    </a:lnTo>
                    <a:lnTo>
                      <a:pt x="6" y="48"/>
                    </a:lnTo>
                    <a:lnTo>
                      <a:pt x="10" y="50"/>
                    </a:lnTo>
                    <a:lnTo>
                      <a:pt x="16" y="52"/>
                    </a:lnTo>
                    <a:lnTo>
                      <a:pt x="18" y="54"/>
                    </a:lnTo>
                    <a:lnTo>
                      <a:pt x="20" y="56"/>
                    </a:lnTo>
                    <a:lnTo>
                      <a:pt x="20" y="56"/>
                    </a:lnTo>
                    <a:lnTo>
                      <a:pt x="22" y="56"/>
                    </a:lnTo>
                    <a:lnTo>
                      <a:pt x="24" y="58"/>
                    </a:lnTo>
                    <a:lnTo>
                      <a:pt x="26" y="62"/>
                    </a:lnTo>
                    <a:lnTo>
                      <a:pt x="26" y="64"/>
                    </a:lnTo>
                    <a:lnTo>
                      <a:pt x="28" y="66"/>
                    </a:lnTo>
                    <a:lnTo>
                      <a:pt x="30" y="68"/>
                    </a:lnTo>
                    <a:lnTo>
                      <a:pt x="30" y="68"/>
                    </a:lnTo>
                    <a:lnTo>
                      <a:pt x="30" y="68"/>
                    </a:lnTo>
                    <a:lnTo>
                      <a:pt x="32" y="70"/>
                    </a:lnTo>
                    <a:lnTo>
                      <a:pt x="36" y="70"/>
                    </a:lnTo>
                    <a:lnTo>
                      <a:pt x="38" y="72"/>
                    </a:lnTo>
                    <a:lnTo>
                      <a:pt x="42" y="72"/>
                    </a:lnTo>
                    <a:lnTo>
                      <a:pt x="46" y="72"/>
                    </a:lnTo>
                    <a:lnTo>
                      <a:pt x="48" y="72"/>
                    </a:lnTo>
                    <a:lnTo>
                      <a:pt x="50" y="72"/>
                    </a:lnTo>
                    <a:lnTo>
                      <a:pt x="52" y="72"/>
                    </a:lnTo>
                    <a:lnTo>
                      <a:pt x="52" y="72"/>
                    </a:lnTo>
                    <a:lnTo>
                      <a:pt x="54" y="70"/>
                    </a:lnTo>
                    <a:lnTo>
                      <a:pt x="54" y="70"/>
                    </a:lnTo>
                    <a:lnTo>
                      <a:pt x="56" y="70"/>
                    </a:lnTo>
                    <a:lnTo>
                      <a:pt x="56" y="68"/>
                    </a:lnTo>
                    <a:lnTo>
                      <a:pt x="58" y="68"/>
                    </a:lnTo>
                    <a:lnTo>
                      <a:pt x="58" y="66"/>
                    </a:lnTo>
                    <a:lnTo>
                      <a:pt x="60" y="64"/>
                    </a:lnTo>
                    <a:lnTo>
                      <a:pt x="62" y="60"/>
                    </a:lnTo>
                    <a:lnTo>
                      <a:pt x="64" y="58"/>
                    </a:lnTo>
                    <a:lnTo>
                      <a:pt x="64" y="54"/>
                    </a:lnTo>
                    <a:lnTo>
                      <a:pt x="66" y="50"/>
                    </a:lnTo>
                    <a:lnTo>
                      <a:pt x="66" y="50"/>
                    </a:lnTo>
                    <a:lnTo>
                      <a:pt x="66" y="48"/>
                    </a:lnTo>
                    <a:lnTo>
                      <a:pt x="66" y="48"/>
                    </a:lnTo>
                    <a:lnTo>
                      <a:pt x="66" y="46"/>
                    </a:lnTo>
                    <a:lnTo>
                      <a:pt x="66" y="46"/>
                    </a:lnTo>
                    <a:lnTo>
                      <a:pt x="64" y="44"/>
                    </a:lnTo>
                    <a:lnTo>
                      <a:pt x="64" y="42"/>
                    </a:lnTo>
                    <a:lnTo>
                      <a:pt x="62" y="40"/>
                    </a:lnTo>
                    <a:lnTo>
                      <a:pt x="60" y="34"/>
                    </a:lnTo>
                    <a:lnTo>
                      <a:pt x="58" y="32"/>
                    </a:lnTo>
                    <a:lnTo>
                      <a:pt x="58" y="32"/>
                    </a:lnTo>
                    <a:lnTo>
                      <a:pt x="58" y="30"/>
                    </a:lnTo>
                    <a:lnTo>
                      <a:pt x="58" y="30"/>
                    </a:lnTo>
                    <a:lnTo>
                      <a:pt x="58" y="28"/>
                    </a:lnTo>
                    <a:lnTo>
                      <a:pt x="58" y="26"/>
                    </a:lnTo>
                    <a:lnTo>
                      <a:pt x="58" y="24"/>
                    </a:lnTo>
                    <a:lnTo>
                      <a:pt x="60" y="20"/>
                    </a:lnTo>
                    <a:lnTo>
                      <a:pt x="60" y="16"/>
                    </a:lnTo>
                    <a:lnTo>
                      <a:pt x="62" y="12"/>
                    </a:lnTo>
                    <a:lnTo>
                      <a:pt x="62" y="10"/>
                    </a:lnTo>
                    <a:lnTo>
                      <a:pt x="62" y="8"/>
                    </a:lnTo>
                    <a:lnTo>
                      <a:pt x="62" y="6"/>
                    </a:lnTo>
                    <a:lnTo>
                      <a:pt x="62" y="4"/>
                    </a:lnTo>
                    <a:lnTo>
                      <a:pt x="62" y="4"/>
                    </a:lnTo>
                    <a:lnTo>
                      <a:pt x="62" y="4"/>
                    </a:lnTo>
                    <a:lnTo>
                      <a:pt x="60" y="2"/>
                    </a:lnTo>
                    <a:lnTo>
                      <a:pt x="60" y="2"/>
                    </a:lnTo>
                    <a:lnTo>
                      <a:pt x="60" y="2"/>
                    </a:lnTo>
                    <a:lnTo>
                      <a:pt x="58" y="0"/>
                    </a:lnTo>
                    <a:lnTo>
                      <a:pt x="56" y="0"/>
                    </a:lnTo>
                    <a:lnTo>
                      <a:pt x="52" y="0"/>
                    </a:lnTo>
                    <a:lnTo>
                      <a:pt x="50" y="0"/>
                    </a:lnTo>
                    <a:lnTo>
                      <a:pt x="48" y="0"/>
                    </a:lnTo>
                    <a:lnTo>
                      <a:pt x="44" y="0"/>
                    </a:lnTo>
                    <a:lnTo>
                      <a:pt x="42" y="0"/>
                    </a:lnTo>
                    <a:lnTo>
                      <a:pt x="38" y="0"/>
                    </a:lnTo>
                    <a:lnTo>
                      <a:pt x="36" y="0"/>
                    </a:lnTo>
                    <a:lnTo>
                      <a:pt x="32" y="2"/>
                    </a:lnTo>
                    <a:lnTo>
                      <a:pt x="30" y="2"/>
                    </a:lnTo>
                    <a:lnTo>
                      <a:pt x="28" y="4"/>
                    </a:lnTo>
                    <a:lnTo>
                      <a:pt x="26" y="4"/>
                    </a:lnTo>
                    <a:lnTo>
                      <a:pt x="24" y="6"/>
                    </a:lnTo>
                    <a:lnTo>
                      <a:pt x="24" y="6"/>
                    </a:lnTo>
                    <a:lnTo>
                      <a:pt x="24"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2" name="Freeform 556">
                <a:extLst>
                  <a:ext uri="{FF2B5EF4-FFF2-40B4-BE49-F238E27FC236}">
                    <a16:creationId xmlns:a16="http://schemas.microsoft.com/office/drawing/2014/main" id="{1966804A-F9BC-4A3C-A0DF-C4DF66840C1F}"/>
                  </a:ext>
                </a:extLst>
              </p:cNvPr>
              <p:cNvSpPr>
                <a:spLocks/>
              </p:cNvSpPr>
              <p:nvPr/>
            </p:nvSpPr>
            <p:spPr bwMode="auto">
              <a:xfrm>
                <a:off x="2319628" y="2679867"/>
                <a:ext cx="66675" cy="53975"/>
              </a:xfrm>
              <a:custGeom>
                <a:avLst/>
                <a:gdLst>
                  <a:gd name="T0" fmla="*/ 22 w 42"/>
                  <a:gd name="T1" fmla="*/ 0 h 34"/>
                  <a:gd name="T2" fmla="*/ 22 w 42"/>
                  <a:gd name="T3" fmla="*/ 0 h 34"/>
                  <a:gd name="T4" fmla="*/ 20 w 42"/>
                  <a:gd name="T5" fmla="*/ 0 h 34"/>
                  <a:gd name="T6" fmla="*/ 20 w 42"/>
                  <a:gd name="T7" fmla="*/ 2 h 34"/>
                  <a:gd name="T8" fmla="*/ 18 w 42"/>
                  <a:gd name="T9" fmla="*/ 2 h 34"/>
                  <a:gd name="T10" fmla="*/ 18 w 42"/>
                  <a:gd name="T11" fmla="*/ 2 h 34"/>
                  <a:gd name="T12" fmla="*/ 16 w 42"/>
                  <a:gd name="T13" fmla="*/ 4 h 34"/>
                  <a:gd name="T14" fmla="*/ 14 w 42"/>
                  <a:gd name="T15" fmla="*/ 4 h 34"/>
                  <a:gd name="T16" fmla="*/ 12 w 42"/>
                  <a:gd name="T17" fmla="*/ 6 h 34"/>
                  <a:gd name="T18" fmla="*/ 10 w 42"/>
                  <a:gd name="T19" fmla="*/ 8 h 34"/>
                  <a:gd name="T20" fmla="*/ 8 w 42"/>
                  <a:gd name="T21" fmla="*/ 10 h 34"/>
                  <a:gd name="T22" fmla="*/ 6 w 42"/>
                  <a:gd name="T23" fmla="*/ 12 h 34"/>
                  <a:gd name="T24" fmla="*/ 6 w 42"/>
                  <a:gd name="T25" fmla="*/ 12 h 34"/>
                  <a:gd name="T26" fmla="*/ 4 w 42"/>
                  <a:gd name="T27" fmla="*/ 16 h 34"/>
                  <a:gd name="T28" fmla="*/ 2 w 42"/>
                  <a:gd name="T29" fmla="*/ 18 h 34"/>
                  <a:gd name="T30" fmla="*/ 2 w 42"/>
                  <a:gd name="T31" fmla="*/ 20 h 34"/>
                  <a:gd name="T32" fmla="*/ 0 w 42"/>
                  <a:gd name="T33" fmla="*/ 22 h 34"/>
                  <a:gd name="T34" fmla="*/ 0 w 42"/>
                  <a:gd name="T35" fmla="*/ 24 h 34"/>
                  <a:gd name="T36" fmla="*/ 0 w 42"/>
                  <a:gd name="T37" fmla="*/ 26 h 34"/>
                  <a:gd name="T38" fmla="*/ 0 w 42"/>
                  <a:gd name="T39" fmla="*/ 26 h 34"/>
                  <a:gd name="T40" fmla="*/ 0 w 42"/>
                  <a:gd name="T41" fmla="*/ 28 h 34"/>
                  <a:gd name="T42" fmla="*/ 0 w 42"/>
                  <a:gd name="T43" fmla="*/ 28 h 34"/>
                  <a:gd name="T44" fmla="*/ 2 w 42"/>
                  <a:gd name="T45" fmla="*/ 30 h 34"/>
                  <a:gd name="T46" fmla="*/ 2 w 42"/>
                  <a:gd name="T47" fmla="*/ 30 h 34"/>
                  <a:gd name="T48" fmla="*/ 4 w 42"/>
                  <a:gd name="T49" fmla="*/ 32 h 34"/>
                  <a:gd name="T50" fmla="*/ 4 w 42"/>
                  <a:gd name="T51" fmla="*/ 32 h 34"/>
                  <a:gd name="T52" fmla="*/ 6 w 42"/>
                  <a:gd name="T53" fmla="*/ 32 h 34"/>
                  <a:gd name="T54" fmla="*/ 8 w 42"/>
                  <a:gd name="T55" fmla="*/ 32 h 34"/>
                  <a:gd name="T56" fmla="*/ 10 w 42"/>
                  <a:gd name="T57" fmla="*/ 32 h 34"/>
                  <a:gd name="T58" fmla="*/ 12 w 42"/>
                  <a:gd name="T59" fmla="*/ 34 h 34"/>
                  <a:gd name="T60" fmla="*/ 14 w 42"/>
                  <a:gd name="T61" fmla="*/ 34 h 34"/>
                  <a:gd name="T62" fmla="*/ 18 w 42"/>
                  <a:gd name="T63" fmla="*/ 34 h 34"/>
                  <a:gd name="T64" fmla="*/ 20 w 42"/>
                  <a:gd name="T65" fmla="*/ 32 h 34"/>
                  <a:gd name="T66" fmla="*/ 24 w 42"/>
                  <a:gd name="T67" fmla="*/ 32 h 34"/>
                  <a:gd name="T68" fmla="*/ 26 w 42"/>
                  <a:gd name="T69" fmla="*/ 32 h 34"/>
                  <a:gd name="T70" fmla="*/ 28 w 42"/>
                  <a:gd name="T71" fmla="*/ 32 h 34"/>
                  <a:gd name="T72" fmla="*/ 32 w 42"/>
                  <a:gd name="T73" fmla="*/ 30 h 34"/>
                  <a:gd name="T74" fmla="*/ 34 w 42"/>
                  <a:gd name="T75" fmla="*/ 30 h 34"/>
                  <a:gd name="T76" fmla="*/ 36 w 42"/>
                  <a:gd name="T77" fmla="*/ 28 h 34"/>
                  <a:gd name="T78" fmla="*/ 38 w 42"/>
                  <a:gd name="T79" fmla="*/ 26 h 34"/>
                  <a:gd name="T80" fmla="*/ 40 w 42"/>
                  <a:gd name="T81" fmla="*/ 26 h 34"/>
                  <a:gd name="T82" fmla="*/ 40 w 42"/>
                  <a:gd name="T83" fmla="*/ 26 h 34"/>
                  <a:gd name="T84" fmla="*/ 42 w 42"/>
                  <a:gd name="T85" fmla="*/ 24 h 34"/>
                  <a:gd name="T86" fmla="*/ 42 w 42"/>
                  <a:gd name="T87" fmla="*/ 24 h 34"/>
                  <a:gd name="T88" fmla="*/ 42 w 42"/>
                  <a:gd name="T89" fmla="*/ 22 h 34"/>
                  <a:gd name="T90" fmla="*/ 42 w 42"/>
                  <a:gd name="T91" fmla="*/ 22 h 34"/>
                  <a:gd name="T92" fmla="*/ 42 w 42"/>
                  <a:gd name="T93" fmla="*/ 20 h 34"/>
                  <a:gd name="T94" fmla="*/ 42 w 42"/>
                  <a:gd name="T95" fmla="*/ 18 h 34"/>
                  <a:gd name="T96" fmla="*/ 42 w 42"/>
                  <a:gd name="T97" fmla="*/ 18 h 34"/>
                  <a:gd name="T98" fmla="*/ 40 w 42"/>
                  <a:gd name="T99" fmla="*/ 16 h 34"/>
                  <a:gd name="T100" fmla="*/ 40 w 42"/>
                  <a:gd name="T101" fmla="*/ 14 h 34"/>
                  <a:gd name="T102" fmla="*/ 38 w 42"/>
                  <a:gd name="T103" fmla="*/ 12 h 34"/>
                  <a:gd name="T104" fmla="*/ 36 w 42"/>
                  <a:gd name="T105" fmla="*/ 10 h 34"/>
                  <a:gd name="T106" fmla="*/ 36 w 42"/>
                  <a:gd name="T107" fmla="*/ 8 h 34"/>
                  <a:gd name="T108" fmla="*/ 34 w 42"/>
                  <a:gd name="T109" fmla="*/ 8 h 34"/>
                  <a:gd name="T110" fmla="*/ 32 w 42"/>
                  <a:gd name="T111" fmla="*/ 6 h 34"/>
                  <a:gd name="T112" fmla="*/ 30 w 42"/>
                  <a:gd name="T113" fmla="*/ 4 h 34"/>
                  <a:gd name="T114" fmla="*/ 28 w 42"/>
                  <a:gd name="T115" fmla="*/ 4 h 34"/>
                  <a:gd name="T116" fmla="*/ 26 w 42"/>
                  <a:gd name="T117" fmla="*/ 2 h 34"/>
                  <a:gd name="T118" fmla="*/ 24 w 42"/>
                  <a:gd name="T119" fmla="*/ 2 h 34"/>
                  <a:gd name="T120" fmla="*/ 24 w 42"/>
                  <a:gd name="T121" fmla="*/ 2 h 34"/>
                  <a:gd name="T122" fmla="*/ 22 w 42"/>
                  <a:gd name="T1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34">
                    <a:moveTo>
                      <a:pt x="22" y="0"/>
                    </a:moveTo>
                    <a:lnTo>
                      <a:pt x="22" y="0"/>
                    </a:lnTo>
                    <a:lnTo>
                      <a:pt x="20" y="0"/>
                    </a:lnTo>
                    <a:lnTo>
                      <a:pt x="20" y="2"/>
                    </a:lnTo>
                    <a:lnTo>
                      <a:pt x="18" y="2"/>
                    </a:lnTo>
                    <a:lnTo>
                      <a:pt x="18" y="2"/>
                    </a:lnTo>
                    <a:lnTo>
                      <a:pt x="16" y="4"/>
                    </a:lnTo>
                    <a:lnTo>
                      <a:pt x="14" y="4"/>
                    </a:lnTo>
                    <a:lnTo>
                      <a:pt x="12" y="6"/>
                    </a:lnTo>
                    <a:lnTo>
                      <a:pt x="10" y="8"/>
                    </a:lnTo>
                    <a:lnTo>
                      <a:pt x="8" y="10"/>
                    </a:lnTo>
                    <a:lnTo>
                      <a:pt x="6" y="12"/>
                    </a:lnTo>
                    <a:lnTo>
                      <a:pt x="6" y="12"/>
                    </a:lnTo>
                    <a:lnTo>
                      <a:pt x="4" y="16"/>
                    </a:lnTo>
                    <a:lnTo>
                      <a:pt x="2" y="18"/>
                    </a:lnTo>
                    <a:lnTo>
                      <a:pt x="2" y="20"/>
                    </a:lnTo>
                    <a:lnTo>
                      <a:pt x="0" y="22"/>
                    </a:lnTo>
                    <a:lnTo>
                      <a:pt x="0" y="24"/>
                    </a:lnTo>
                    <a:lnTo>
                      <a:pt x="0" y="26"/>
                    </a:lnTo>
                    <a:lnTo>
                      <a:pt x="0" y="26"/>
                    </a:lnTo>
                    <a:lnTo>
                      <a:pt x="0" y="28"/>
                    </a:lnTo>
                    <a:lnTo>
                      <a:pt x="0" y="28"/>
                    </a:lnTo>
                    <a:lnTo>
                      <a:pt x="2" y="30"/>
                    </a:lnTo>
                    <a:lnTo>
                      <a:pt x="2" y="30"/>
                    </a:lnTo>
                    <a:lnTo>
                      <a:pt x="4" y="32"/>
                    </a:lnTo>
                    <a:lnTo>
                      <a:pt x="4" y="32"/>
                    </a:lnTo>
                    <a:lnTo>
                      <a:pt x="6" y="32"/>
                    </a:lnTo>
                    <a:lnTo>
                      <a:pt x="8" y="32"/>
                    </a:lnTo>
                    <a:lnTo>
                      <a:pt x="10" y="32"/>
                    </a:lnTo>
                    <a:lnTo>
                      <a:pt x="12" y="34"/>
                    </a:lnTo>
                    <a:lnTo>
                      <a:pt x="14" y="34"/>
                    </a:lnTo>
                    <a:lnTo>
                      <a:pt x="18" y="34"/>
                    </a:lnTo>
                    <a:lnTo>
                      <a:pt x="20" y="32"/>
                    </a:lnTo>
                    <a:lnTo>
                      <a:pt x="24" y="32"/>
                    </a:lnTo>
                    <a:lnTo>
                      <a:pt x="26" y="32"/>
                    </a:lnTo>
                    <a:lnTo>
                      <a:pt x="28" y="32"/>
                    </a:lnTo>
                    <a:lnTo>
                      <a:pt x="32" y="30"/>
                    </a:lnTo>
                    <a:lnTo>
                      <a:pt x="34" y="30"/>
                    </a:lnTo>
                    <a:lnTo>
                      <a:pt x="36" y="28"/>
                    </a:lnTo>
                    <a:lnTo>
                      <a:pt x="38" y="26"/>
                    </a:lnTo>
                    <a:lnTo>
                      <a:pt x="40" y="26"/>
                    </a:lnTo>
                    <a:lnTo>
                      <a:pt x="40" y="26"/>
                    </a:lnTo>
                    <a:lnTo>
                      <a:pt x="42" y="24"/>
                    </a:lnTo>
                    <a:lnTo>
                      <a:pt x="42" y="24"/>
                    </a:lnTo>
                    <a:lnTo>
                      <a:pt x="42" y="22"/>
                    </a:lnTo>
                    <a:lnTo>
                      <a:pt x="42" y="22"/>
                    </a:lnTo>
                    <a:lnTo>
                      <a:pt x="42" y="20"/>
                    </a:lnTo>
                    <a:lnTo>
                      <a:pt x="42" y="18"/>
                    </a:lnTo>
                    <a:lnTo>
                      <a:pt x="42" y="18"/>
                    </a:lnTo>
                    <a:lnTo>
                      <a:pt x="40" y="16"/>
                    </a:lnTo>
                    <a:lnTo>
                      <a:pt x="40" y="14"/>
                    </a:lnTo>
                    <a:lnTo>
                      <a:pt x="38" y="12"/>
                    </a:lnTo>
                    <a:lnTo>
                      <a:pt x="36" y="10"/>
                    </a:lnTo>
                    <a:lnTo>
                      <a:pt x="36" y="8"/>
                    </a:lnTo>
                    <a:lnTo>
                      <a:pt x="34" y="8"/>
                    </a:lnTo>
                    <a:lnTo>
                      <a:pt x="32" y="6"/>
                    </a:lnTo>
                    <a:lnTo>
                      <a:pt x="30" y="4"/>
                    </a:lnTo>
                    <a:lnTo>
                      <a:pt x="28" y="4"/>
                    </a:lnTo>
                    <a:lnTo>
                      <a:pt x="26" y="2"/>
                    </a:lnTo>
                    <a:lnTo>
                      <a:pt x="24" y="2"/>
                    </a:lnTo>
                    <a:lnTo>
                      <a:pt x="24" y="2"/>
                    </a:lnTo>
                    <a:lnTo>
                      <a:pt x="2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3" name="Freeform 558">
                <a:extLst>
                  <a:ext uri="{FF2B5EF4-FFF2-40B4-BE49-F238E27FC236}">
                    <a16:creationId xmlns:a16="http://schemas.microsoft.com/office/drawing/2014/main" id="{C47F21E1-FD67-4EBA-8825-4177BEA9B169}"/>
                  </a:ext>
                </a:extLst>
              </p:cNvPr>
              <p:cNvSpPr>
                <a:spLocks/>
              </p:cNvSpPr>
              <p:nvPr/>
            </p:nvSpPr>
            <p:spPr bwMode="auto">
              <a:xfrm>
                <a:off x="2430753" y="2517942"/>
                <a:ext cx="111125" cy="85725"/>
              </a:xfrm>
              <a:custGeom>
                <a:avLst/>
                <a:gdLst>
                  <a:gd name="T0" fmla="*/ 2 w 70"/>
                  <a:gd name="T1" fmla="*/ 52 h 54"/>
                  <a:gd name="T2" fmla="*/ 2 w 70"/>
                  <a:gd name="T3" fmla="*/ 50 h 54"/>
                  <a:gd name="T4" fmla="*/ 0 w 70"/>
                  <a:gd name="T5" fmla="*/ 48 h 54"/>
                  <a:gd name="T6" fmla="*/ 0 w 70"/>
                  <a:gd name="T7" fmla="*/ 46 h 54"/>
                  <a:gd name="T8" fmla="*/ 2 w 70"/>
                  <a:gd name="T9" fmla="*/ 38 h 54"/>
                  <a:gd name="T10" fmla="*/ 4 w 70"/>
                  <a:gd name="T11" fmla="*/ 30 h 54"/>
                  <a:gd name="T12" fmla="*/ 6 w 70"/>
                  <a:gd name="T13" fmla="*/ 22 h 54"/>
                  <a:gd name="T14" fmla="*/ 8 w 70"/>
                  <a:gd name="T15" fmla="*/ 18 h 54"/>
                  <a:gd name="T16" fmla="*/ 12 w 70"/>
                  <a:gd name="T17" fmla="*/ 12 h 54"/>
                  <a:gd name="T18" fmla="*/ 12 w 70"/>
                  <a:gd name="T19" fmla="*/ 10 h 54"/>
                  <a:gd name="T20" fmla="*/ 14 w 70"/>
                  <a:gd name="T21" fmla="*/ 8 h 54"/>
                  <a:gd name="T22" fmla="*/ 20 w 70"/>
                  <a:gd name="T23" fmla="*/ 6 h 54"/>
                  <a:gd name="T24" fmla="*/ 26 w 70"/>
                  <a:gd name="T25" fmla="*/ 2 h 54"/>
                  <a:gd name="T26" fmla="*/ 32 w 70"/>
                  <a:gd name="T27" fmla="*/ 2 h 54"/>
                  <a:gd name="T28" fmla="*/ 38 w 70"/>
                  <a:gd name="T29" fmla="*/ 0 h 54"/>
                  <a:gd name="T30" fmla="*/ 42 w 70"/>
                  <a:gd name="T31" fmla="*/ 0 h 54"/>
                  <a:gd name="T32" fmla="*/ 50 w 70"/>
                  <a:gd name="T33" fmla="*/ 2 h 54"/>
                  <a:gd name="T34" fmla="*/ 56 w 70"/>
                  <a:gd name="T35" fmla="*/ 4 h 54"/>
                  <a:gd name="T36" fmla="*/ 62 w 70"/>
                  <a:gd name="T37" fmla="*/ 4 h 54"/>
                  <a:gd name="T38" fmla="*/ 66 w 70"/>
                  <a:gd name="T39" fmla="*/ 6 h 54"/>
                  <a:gd name="T40" fmla="*/ 70 w 70"/>
                  <a:gd name="T41" fmla="*/ 6 h 54"/>
                  <a:gd name="T42" fmla="*/ 70 w 70"/>
                  <a:gd name="T43" fmla="*/ 8 h 54"/>
                  <a:gd name="T44" fmla="*/ 70 w 70"/>
                  <a:gd name="T45" fmla="*/ 8 h 54"/>
                  <a:gd name="T46" fmla="*/ 70 w 70"/>
                  <a:gd name="T47" fmla="*/ 10 h 54"/>
                  <a:gd name="T48" fmla="*/ 68 w 70"/>
                  <a:gd name="T49" fmla="*/ 12 h 54"/>
                  <a:gd name="T50" fmla="*/ 66 w 70"/>
                  <a:gd name="T51" fmla="*/ 16 h 54"/>
                  <a:gd name="T52" fmla="*/ 62 w 70"/>
                  <a:gd name="T53" fmla="*/ 20 h 54"/>
                  <a:gd name="T54" fmla="*/ 58 w 70"/>
                  <a:gd name="T55" fmla="*/ 22 h 54"/>
                  <a:gd name="T56" fmla="*/ 50 w 70"/>
                  <a:gd name="T57" fmla="*/ 28 h 54"/>
                  <a:gd name="T58" fmla="*/ 46 w 70"/>
                  <a:gd name="T59" fmla="*/ 34 h 54"/>
                  <a:gd name="T60" fmla="*/ 40 w 70"/>
                  <a:gd name="T61" fmla="*/ 36 h 54"/>
                  <a:gd name="T62" fmla="*/ 38 w 70"/>
                  <a:gd name="T63" fmla="*/ 38 h 54"/>
                  <a:gd name="T64" fmla="*/ 36 w 70"/>
                  <a:gd name="T65" fmla="*/ 38 h 54"/>
                  <a:gd name="T66" fmla="*/ 30 w 70"/>
                  <a:gd name="T67" fmla="*/ 38 h 54"/>
                  <a:gd name="T68" fmla="*/ 26 w 70"/>
                  <a:gd name="T69" fmla="*/ 36 h 54"/>
                  <a:gd name="T70" fmla="*/ 24 w 70"/>
                  <a:gd name="T71" fmla="*/ 38 h 54"/>
                  <a:gd name="T72" fmla="*/ 22 w 70"/>
                  <a:gd name="T73" fmla="*/ 38 h 54"/>
                  <a:gd name="T74" fmla="*/ 22 w 70"/>
                  <a:gd name="T75" fmla="*/ 38 h 54"/>
                  <a:gd name="T76" fmla="*/ 20 w 70"/>
                  <a:gd name="T77" fmla="*/ 40 h 54"/>
                  <a:gd name="T78" fmla="*/ 20 w 70"/>
                  <a:gd name="T79" fmla="*/ 46 h 54"/>
                  <a:gd name="T80" fmla="*/ 18 w 70"/>
                  <a:gd name="T81" fmla="*/ 50 h 54"/>
                  <a:gd name="T82" fmla="*/ 18 w 70"/>
                  <a:gd name="T83" fmla="*/ 52 h 54"/>
                  <a:gd name="T84" fmla="*/ 18 w 70"/>
                  <a:gd name="T85" fmla="*/ 52 h 54"/>
                  <a:gd name="T86" fmla="*/ 16 w 70"/>
                  <a:gd name="T87" fmla="*/ 54 h 54"/>
                  <a:gd name="T88" fmla="*/ 12 w 70"/>
                  <a:gd name="T89" fmla="*/ 54 h 54"/>
                  <a:gd name="T90" fmla="*/ 8 w 70"/>
                  <a:gd name="T91" fmla="*/ 54 h 54"/>
                  <a:gd name="T92" fmla="*/ 4 w 70"/>
                  <a:gd name="T93" fmla="*/ 54 h 54"/>
                  <a:gd name="T94" fmla="*/ 2 w 70"/>
                  <a:gd name="T9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54">
                    <a:moveTo>
                      <a:pt x="2" y="52"/>
                    </a:moveTo>
                    <a:lnTo>
                      <a:pt x="2" y="52"/>
                    </a:lnTo>
                    <a:lnTo>
                      <a:pt x="2" y="52"/>
                    </a:lnTo>
                    <a:lnTo>
                      <a:pt x="2" y="50"/>
                    </a:lnTo>
                    <a:lnTo>
                      <a:pt x="0" y="50"/>
                    </a:lnTo>
                    <a:lnTo>
                      <a:pt x="0" y="48"/>
                    </a:lnTo>
                    <a:lnTo>
                      <a:pt x="0" y="46"/>
                    </a:lnTo>
                    <a:lnTo>
                      <a:pt x="0" y="46"/>
                    </a:lnTo>
                    <a:lnTo>
                      <a:pt x="2" y="42"/>
                    </a:lnTo>
                    <a:lnTo>
                      <a:pt x="2" y="38"/>
                    </a:lnTo>
                    <a:lnTo>
                      <a:pt x="4" y="36"/>
                    </a:lnTo>
                    <a:lnTo>
                      <a:pt x="4" y="30"/>
                    </a:lnTo>
                    <a:lnTo>
                      <a:pt x="6" y="26"/>
                    </a:lnTo>
                    <a:lnTo>
                      <a:pt x="6" y="22"/>
                    </a:lnTo>
                    <a:lnTo>
                      <a:pt x="8" y="20"/>
                    </a:lnTo>
                    <a:lnTo>
                      <a:pt x="8" y="18"/>
                    </a:lnTo>
                    <a:lnTo>
                      <a:pt x="10" y="14"/>
                    </a:lnTo>
                    <a:lnTo>
                      <a:pt x="12" y="12"/>
                    </a:lnTo>
                    <a:lnTo>
                      <a:pt x="12" y="12"/>
                    </a:lnTo>
                    <a:lnTo>
                      <a:pt x="12" y="10"/>
                    </a:lnTo>
                    <a:lnTo>
                      <a:pt x="14" y="10"/>
                    </a:lnTo>
                    <a:lnTo>
                      <a:pt x="14" y="8"/>
                    </a:lnTo>
                    <a:lnTo>
                      <a:pt x="16" y="8"/>
                    </a:lnTo>
                    <a:lnTo>
                      <a:pt x="20" y="6"/>
                    </a:lnTo>
                    <a:lnTo>
                      <a:pt x="22" y="4"/>
                    </a:lnTo>
                    <a:lnTo>
                      <a:pt x="26" y="2"/>
                    </a:lnTo>
                    <a:lnTo>
                      <a:pt x="30" y="2"/>
                    </a:lnTo>
                    <a:lnTo>
                      <a:pt x="32" y="2"/>
                    </a:lnTo>
                    <a:lnTo>
                      <a:pt x="34" y="0"/>
                    </a:lnTo>
                    <a:lnTo>
                      <a:pt x="38" y="0"/>
                    </a:lnTo>
                    <a:lnTo>
                      <a:pt x="40" y="0"/>
                    </a:lnTo>
                    <a:lnTo>
                      <a:pt x="42" y="0"/>
                    </a:lnTo>
                    <a:lnTo>
                      <a:pt x="46" y="2"/>
                    </a:lnTo>
                    <a:lnTo>
                      <a:pt x="50" y="2"/>
                    </a:lnTo>
                    <a:lnTo>
                      <a:pt x="56" y="2"/>
                    </a:lnTo>
                    <a:lnTo>
                      <a:pt x="56" y="4"/>
                    </a:lnTo>
                    <a:lnTo>
                      <a:pt x="60" y="4"/>
                    </a:lnTo>
                    <a:lnTo>
                      <a:pt x="62" y="4"/>
                    </a:lnTo>
                    <a:lnTo>
                      <a:pt x="64" y="4"/>
                    </a:lnTo>
                    <a:lnTo>
                      <a:pt x="66" y="6"/>
                    </a:lnTo>
                    <a:lnTo>
                      <a:pt x="68" y="6"/>
                    </a:lnTo>
                    <a:lnTo>
                      <a:pt x="70" y="6"/>
                    </a:lnTo>
                    <a:lnTo>
                      <a:pt x="70" y="6"/>
                    </a:lnTo>
                    <a:lnTo>
                      <a:pt x="70" y="8"/>
                    </a:lnTo>
                    <a:lnTo>
                      <a:pt x="70" y="8"/>
                    </a:lnTo>
                    <a:lnTo>
                      <a:pt x="70" y="8"/>
                    </a:lnTo>
                    <a:lnTo>
                      <a:pt x="70" y="10"/>
                    </a:lnTo>
                    <a:lnTo>
                      <a:pt x="70" y="10"/>
                    </a:lnTo>
                    <a:lnTo>
                      <a:pt x="70" y="12"/>
                    </a:lnTo>
                    <a:lnTo>
                      <a:pt x="68" y="12"/>
                    </a:lnTo>
                    <a:lnTo>
                      <a:pt x="68" y="14"/>
                    </a:lnTo>
                    <a:lnTo>
                      <a:pt x="66" y="16"/>
                    </a:lnTo>
                    <a:lnTo>
                      <a:pt x="64" y="18"/>
                    </a:lnTo>
                    <a:lnTo>
                      <a:pt x="62" y="20"/>
                    </a:lnTo>
                    <a:lnTo>
                      <a:pt x="60" y="22"/>
                    </a:lnTo>
                    <a:lnTo>
                      <a:pt x="58" y="22"/>
                    </a:lnTo>
                    <a:lnTo>
                      <a:pt x="54" y="26"/>
                    </a:lnTo>
                    <a:lnTo>
                      <a:pt x="50" y="28"/>
                    </a:lnTo>
                    <a:lnTo>
                      <a:pt x="48" y="32"/>
                    </a:lnTo>
                    <a:lnTo>
                      <a:pt x="46" y="34"/>
                    </a:lnTo>
                    <a:lnTo>
                      <a:pt x="42" y="36"/>
                    </a:lnTo>
                    <a:lnTo>
                      <a:pt x="40" y="36"/>
                    </a:lnTo>
                    <a:lnTo>
                      <a:pt x="38" y="38"/>
                    </a:lnTo>
                    <a:lnTo>
                      <a:pt x="38" y="38"/>
                    </a:lnTo>
                    <a:lnTo>
                      <a:pt x="36" y="38"/>
                    </a:lnTo>
                    <a:lnTo>
                      <a:pt x="36" y="38"/>
                    </a:lnTo>
                    <a:lnTo>
                      <a:pt x="34" y="38"/>
                    </a:lnTo>
                    <a:lnTo>
                      <a:pt x="30" y="38"/>
                    </a:lnTo>
                    <a:lnTo>
                      <a:pt x="28" y="36"/>
                    </a:lnTo>
                    <a:lnTo>
                      <a:pt x="26" y="36"/>
                    </a:lnTo>
                    <a:lnTo>
                      <a:pt x="24" y="36"/>
                    </a:lnTo>
                    <a:lnTo>
                      <a:pt x="24" y="38"/>
                    </a:lnTo>
                    <a:lnTo>
                      <a:pt x="22" y="38"/>
                    </a:lnTo>
                    <a:lnTo>
                      <a:pt x="22" y="38"/>
                    </a:lnTo>
                    <a:lnTo>
                      <a:pt x="22" y="38"/>
                    </a:lnTo>
                    <a:lnTo>
                      <a:pt x="22" y="38"/>
                    </a:lnTo>
                    <a:lnTo>
                      <a:pt x="20" y="40"/>
                    </a:lnTo>
                    <a:lnTo>
                      <a:pt x="20" y="40"/>
                    </a:lnTo>
                    <a:lnTo>
                      <a:pt x="20" y="42"/>
                    </a:lnTo>
                    <a:lnTo>
                      <a:pt x="20" y="46"/>
                    </a:lnTo>
                    <a:lnTo>
                      <a:pt x="20" y="48"/>
                    </a:lnTo>
                    <a:lnTo>
                      <a:pt x="18" y="50"/>
                    </a:lnTo>
                    <a:lnTo>
                      <a:pt x="18" y="50"/>
                    </a:lnTo>
                    <a:lnTo>
                      <a:pt x="18" y="52"/>
                    </a:lnTo>
                    <a:lnTo>
                      <a:pt x="18" y="52"/>
                    </a:lnTo>
                    <a:lnTo>
                      <a:pt x="18" y="52"/>
                    </a:lnTo>
                    <a:lnTo>
                      <a:pt x="16" y="54"/>
                    </a:lnTo>
                    <a:lnTo>
                      <a:pt x="16" y="54"/>
                    </a:lnTo>
                    <a:lnTo>
                      <a:pt x="14" y="54"/>
                    </a:lnTo>
                    <a:lnTo>
                      <a:pt x="12" y="54"/>
                    </a:lnTo>
                    <a:lnTo>
                      <a:pt x="10" y="54"/>
                    </a:lnTo>
                    <a:lnTo>
                      <a:pt x="8" y="54"/>
                    </a:lnTo>
                    <a:lnTo>
                      <a:pt x="6" y="54"/>
                    </a:lnTo>
                    <a:lnTo>
                      <a:pt x="4" y="54"/>
                    </a:lnTo>
                    <a:lnTo>
                      <a:pt x="4" y="54"/>
                    </a:lnTo>
                    <a:lnTo>
                      <a:pt x="2" y="54"/>
                    </a:lnTo>
                    <a:lnTo>
                      <a:pt x="2" y="5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4" name="Freeform 560">
                <a:extLst>
                  <a:ext uri="{FF2B5EF4-FFF2-40B4-BE49-F238E27FC236}">
                    <a16:creationId xmlns:a16="http://schemas.microsoft.com/office/drawing/2014/main" id="{0FC07B81-6132-4E2C-B8C7-A859D94BCDF5}"/>
                  </a:ext>
                </a:extLst>
              </p:cNvPr>
              <p:cNvSpPr>
                <a:spLocks/>
              </p:cNvSpPr>
              <p:nvPr/>
            </p:nvSpPr>
            <p:spPr bwMode="auto">
              <a:xfrm>
                <a:off x="2548228" y="2521117"/>
                <a:ext cx="517525" cy="473075"/>
              </a:xfrm>
              <a:custGeom>
                <a:avLst/>
                <a:gdLst>
                  <a:gd name="T0" fmla="*/ 38 w 326"/>
                  <a:gd name="T1" fmla="*/ 2 h 298"/>
                  <a:gd name="T2" fmla="*/ 16 w 326"/>
                  <a:gd name="T3" fmla="*/ 16 h 298"/>
                  <a:gd name="T4" fmla="*/ 0 w 326"/>
                  <a:gd name="T5" fmla="*/ 50 h 298"/>
                  <a:gd name="T6" fmla="*/ 6 w 326"/>
                  <a:gd name="T7" fmla="*/ 72 h 298"/>
                  <a:gd name="T8" fmla="*/ 26 w 326"/>
                  <a:gd name="T9" fmla="*/ 80 h 298"/>
                  <a:gd name="T10" fmla="*/ 18 w 326"/>
                  <a:gd name="T11" fmla="*/ 88 h 298"/>
                  <a:gd name="T12" fmla="*/ 20 w 326"/>
                  <a:gd name="T13" fmla="*/ 100 h 298"/>
                  <a:gd name="T14" fmla="*/ 38 w 326"/>
                  <a:gd name="T15" fmla="*/ 100 h 298"/>
                  <a:gd name="T16" fmla="*/ 72 w 326"/>
                  <a:gd name="T17" fmla="*/ 94 h 298"/>
                  <a:gd name="T18" fmla="*/ 96 w 326"/>
                  <a:gd name="T19" fmla="*/ 108 h 298"/>
                  <a:gd name="T20" fmla="*/ 116 w 326"/>
                  <a:gd name="T21" fmla="*/ 96 h 298"/>
                  <a:gd name="T22" fmla="*/ 132 w 326"/>
                  <a:gd name="T23" fmla="*/ 98 h 298"/>
                  <a:gd name="T24" fmla="*/ 150 w 326"/>
                  <a:gd name="T25" fmla="*/ 116 h 298"/>
                  <a:gd name="T26" fmla="*/ 148 w 326"/>
                  <a:gd name="T27" fmla="*/ 134 h 298"/>
                  <a:gd name="T28" fmla="*/ 160 w 326"/>
                  <a:gd name="T29" fmla="*/ 138 h 298"/>
                  <a:gd name="T30" fmla="*/ 182 w 326"/>
                  <a:gd name="T31" fmla="*/ 142 h 298"/>
                  <a:gd name="T32" fmla="*/ 192 w 326"/>
                  <a:gd name="T33" fmla="*/ 166 h 298"/>
                  <a:gd name="T34" fmla="*/ 182 w 326"/>
                  <a:gd name="T35" fmla="*/ 190 h 298"/>
                  <a:gd name="T36" fmla="*/ 152 w 326"/>
                  <a:gd name="T37" fmla="*/ 210 h 298"/>
                  <a:gd name="T38" fmla="*/ 118 w 326"/>
                  <a:gd name="T39" fmla="*/ 218 h 298"/>
                  <a:gd name="T40" fmla="*/ 108 w 326"/>
                  <a:gd name="T41" fmla="*/ 232 h 298"/>
                  <a:gd name="T42" fmla="*/ 122 w 326"/>
                  <a:gd name="T43" fmla="*/ 248 h 298"/>
                  <a:gd name="T44" fmla="*/ 138 w 326"/>
                  <a:gd name="T45" fmla="*/ 248 h 298"/>
                  <a:gd name="T46" fmla="*/ 164 w 326"/>
                  <a:gd name="T47" fmla="*/ 240 h 298"/>
                  <a:gd name="T48" fmla="*/ 196 w 326"/>
                  <a:gd name="T49" fmla="*/ 268 h 298"/>
                  <a:gd name="T50" fmla="*/ 234 w 326"/>
                  <a:gd name="T51" fmla="*/ 294 h 298"/>
                  <a:gd name="T52" fmla="*/ 250 w 326"/>
                  <a:gd name="T53" fmla="*/ 296 h 298"/>
                  <a:gd name="T54" fmla="*/ 248 w 326"/>
                  <a:gd name="T55" fmla="*/ 284 h 298"/>
                  <a:gd name="T56" fmla="*/ 232 w 326"/>
                  <a:gd name="T57" fmla="*/ 258 h 298"/>
                  <a:gd name="T58" fmla="*/ 240 w 326"/>
                  <a:gd name="T59" fmla="*/ 256 h 298"/>
                  <a:gd name="T60" fmla="*/ 264 w 326"/>
                  <a:gd name="T61" fmla="*/ 278 h 298"/>
                  <a:gd name="T62" fmla="*/ 274 w 326"/>
                  <a:gd name="T63" fmla="*/ 270 h 298"/>
                  <a:gd name="T64" fmla="*/ 278 w 326"/>
                  <a:gd name="T65" fmla="*/ 236 h 298"/>
                  <a:gd name="T66" fmla="*/ 268 w 326"/>
                  <a:gd name="T67" fmla="*/ 220 h 298"/>
                  <a:gd name="T68" fmla="*/ 246 w 326"/>
                  <a:gd name="T69" fmla="*/ 218 h 298"/>
                  <a:gd name="T70" fmla="*/ 244 w 326"/>
                  <a:gd name="T71" fmla="*/ 198 h 298"/>
                  <a:gd name="T72" fmla="*/ 252 w 326"/>
                  <a:gd name="T73" fmla="*/ 184 h 298"/>
                  <a:gd name="T74" fmla="*/ 268 w 326"/>
                  <a:gd name="T75" fmla="*/ 188 h 298"/>
                  <a:gd name="T76" fmla="*/ 292 w 326"/>
                  <a:gd name="T77" fmla="*/ 220 h 298"/>
                  <a:gd name="T78" fmla="*/ 304 w 326"/>
                  <a:gd name="T79" fmla="*/ 224 h 298"/>
                  <a:gd name="T80" fmla="*/ 316 w 326"/>
                  <a:gd name="T81" fmla="*/ 200 h 298"/>
                  <a:gd name="T82" fmla="*/ 326 w 326"/>
                  <a:gd name="T83" fmla="*/ 182 h 298"/>
                  <a:gd name="T84" fmla="*/ 308 w 326"/>
                  <a:gd name="T85" fmla="*/ 168 h 298"/>
                  <a:gd name="T86" fmla="*/ 276 w 326"/>
                  <a:gd name="T87" fmla="*/ 158 h 298"/>
                  <a:gd name="T88" fmla="*/ 256 w 326"/>
                  <a:gd name="T89" fmla="*/ 136 h 298"/>
                  <a:gd name="T90" fmla="*/ 260 w 326"/>
                  <a:gd name="T91" fmla="*/ 120 h 298"/>
                  <a:gd name="T92" fmla="*/ 268 w 326"/>
                  <a:gd name="T93" fmla="*/ 106 h 298"/>
                  <a:gd name="T94" fmla="*/ 250 w 326"/>
                  <a:gd name="T95" fmla="*/ 84 h 298"/>
                  <a:gd name="T96" fmla="*/ 200 w 326"/>
                  <a:gd name="T97" fmla="*/ 64 h 298"/>
                  <a:gd name="T98" fmla="*/ 182 w 326"/>
                  <a:gd name="T99" fmla="*/ 40 h 298"/>
                  <a:gd name="T100" fmla="*/ 166 w 326"/>
                  <a:gd name="T101" fmla="*/ 24 h 298"/>
                  <a:gd name="T102" fmla="*/ 132 w 326"/>
                  <a:gd name="T103" fmla="*/ 26 h 298"/>
                  <a:gd name="T104" fmla="*/ 112 w 326"/>
                  <a:gd name="T105" fmla="*/ 42 h 298"/>
                  <a:gd name="T106" fmla="*/ 104 w 326"/>
                  <a:gd name="T107" fmla="*/ 50 h 298"/>
                  <a:gd name="T108" fmla="*/ 106 w 326"/>
                  <a:gd name="T109" fmla="*/ 34 h 298"/>
                  <a:gd name="T110" fmla="*/ 114 w 326"/>
                  <a:gd name="T111" fmla="*/ 6 h 298"/>
                  <a:gd name="T112" fmla="*/ 96 w 326"/>
                  <a:gd name="T113" fmla="*/ 0 h 298"/>
                  <a:gd name="T114" fmla="*/ 74 w 326"/>
                  <a:gd name="T115" fmla="*/ 4 h 298"/>
                  <a:gd name="T116" fmla="*/ 60 w 326"/>
                  <a:gd name="T117" fmla="*/ 28 h 298"/>
                  <a:gd name="T118" fmla="*/ 56 w 326"/>
                  <a:gd name="T119" fmla="*/ 44 h 298"/>
                  <a:gd name="T120" fmla="*/ 40 w 326"/>
                  <a:gd name="T121" fmla="*/ 40 h 298"/>
                  <a:gd name="T122" fmla="*/ 46 w 326"/>
                  <a:gd name="T123" fmla="*/ 20 h 298"/>
                  <a:gd name="T124" fmla="*/ 50 w 326"/>
                  <a:gd name="T125" fmla="*/ 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298">
                    <a:moveTo>
                      <a:pt x="50" y="2"/>
                    </a:moveTo>
                    <a:lnTo>
                      <a:pt x="50" y="2"/>
                    </a:lnTo>
                    <a:lnTo>
                      <a:pt x="48" y="2"/>
                    </a:lnTo>
                    <a:lnTo>
                      <a:pt x="48" y="2"/>
                    </a:lnTo>
                    <a:lnTo>
                      <a:pt x="48" y="2"/>
                    </a:lnTo>
                    <a:lnTo>
                      <a:pt x="46" y="2"/>
                    </a:lnTo>
                    <a:lnTo>
                      <a:pt x="46" y="2"/>
                    </a:lnTo>
                    <a:lnTo>
                      <a:pt x="44" y="2"/>
                    </a:lnTo>
                    <a:lnTo>
                      <a:pt x="42" y="2"/>
                    </a:lnTo>
                    <a:lnTo>
                      <a:pt x="38" y="2"/>
                    </a:lnTo>
                    <a:lnTo>
                      <a:pt x="36" y="2"/>
                    </a:lnTo>
                    <a:lnTo>
                      <a:pt x="34" y="4"/>
                    </a:lnTo>
                    <a:lnTo>
                      <a:pt x="32" y="4"/>
                    </a:lnTo>
                    <a:lnTo>
                      <a:pt x="30" y="6"/>
                    </a:lnTo>
                    <a:lnTo>
                      <a:pt x="26" y="8"/>
                    </a:lnTo>
                    <a:lnTo>
                      <a:pt x="22" y="10"/>
                    </a:lnTo>
                    <a:lnTo>
                      <a:pt x="20" y="12"/>
                    </a:lnTo>
                    <a:lnTo>
                      <a:pt x="18" y="14"/>
                    </a:lnTo>
                    <a:lnTo>
                      <a:pt x="16" y="16"/>
                    </a:lnTo>
                    <a:lnTo>
                      <a:pt x="16" y="16"/>
                    </a:lnTo>
                    <a:lnTo>
                      <a:pt x="14" y="18"/>
                    </a:lnTo>
                    <a:lnTo>
                      <a:pt x="12" y="22"/>
                    </a:lnTo>
                    <a:lnTo>
                      <a:pt x="8" y="26"/>
                    </a:lnTo>
                    <a:lnTo>
                      <a:pt x="6" y="32"/>
                    </a:lnTo>
                    <a:lnTo>
                      <a:pt x="4" y="36"/>
                    </a:lnTo>
                    <a:lnTo>
                      <a:pt x="2" y="40"/>
                    </a:lnTo>
                    <a:lnTo>
                      <a:pt x="2" y="42"/>
                    </a:lnTo>
                    <a:lnTo>
                      <a:pt x="2" y="42"/>
                    </a:lnTo>
                    <a:lnTo>
                      <a:pt x="2" y="46"/>
                    </a:lnTo>
                    <a:lnTo>
                      <a:pt x="0" y="50"/>
                    </a:lnTo>
                    <a:lnTo>
                      <a:pt x="0" y="54"/>
                    </a:lnTo>
                    <a:lnTo>
                      <a:pt x="0" y="58"/>
                    </a:lnTo>
                    <a:lnTo>
                      <a:pt x="2" y="62"/>
                    </a:lnTo>
                    <a:lnTo>
                      <a:pt x="2" y="64"/>
                    </a:lnTo>
                    <a:lnTo>
                      <a:pt x="2" y="66"/>
                    </a:lnTo>
                    <a:lnTo>
                      <a:pt x="2" y="68"/>
                    </a:lnTo>
                    <a:lnTo>
                      <a:pt x="4" y="70"/>
                    </a:lnTo>
                    <a:lnTo>
                      <a:pt x="4" y="70"/>
                    </a:lnTo>
                    <a:lnTo>
                      <a:pt x="4" y="72"/>
                    </a:lnTo>
                    <a:lnTo>
                      <a:pt x="6" y="72"/>
                    </a:lnTo>
                    <a:lnTo>
                      <a:pt x="8" y="74"/>
                    </a:lnTo>
                    <a:lnTo>
                      <a:pt x="10" y="74"/>
                    </a:lnTo>
                    <a:lnTo>
                      <a:pt x="12" y="74"/>
                    </a:lnTo>
                    <a:lnTo>
                      <a:pt x="16" y="76"/>
                    </a:lnTo>
                    <a:lnTo>
                      <a:pt x="20" y="76"/>
                    </a:lnTo>
                    <a:lnTo>
                      <a:pt x="22" y="76"/>
                    </a:lnTo>
                    <a:lnTo>
                      <a:pt x="24" y="78"/>
                    </a:lnTo>
                    <a:lnTo>
                      <a:pt x="24" y="78"/>
                    </a:lnTo>
                    <a:lnTo>
                      <a:pt x="26" y="78"/>
                    </a:lnTo>
                    <a:lnTo>
                      <a:pt x="26" y="80"/>
                    </a:lnTo>
                    <a:lnTo>
                      <a:pt x="26" y="80"/>
                    </a:lnTo>
                    <a:lnTo>
                      <a:pt x="26" y="80"/>
                    </a:lnTo>
                    <a:lnTo>
                      <a:pt x="26" y="82"/>
                    </a:lnTo>
                    <a:lnTo>
                      <a:pt x="26" y="82"/>
                    </a:lnTo>
                    <a:lnTo>
                      <a:pt x="26" y="82"/>
                    </a:lnTo>
                    <a:lnTo>
                      <a:pt x="26" y="84"/>
                    </a:lnTo>
                    <a:lnTo>
                      <a:pt x="24" y="84"/>
                    </a:lnTo>
                    <a:lnTo>
                      <a:pt x="22" y="86"/>
                    </a:lnTo>
                    <a:lnTo>
                      <a:pt x="20" y="88"/>
                    </a:lnTo>
                    <a:lnTo>
                      <a:pt x="18" y="88"/>
                    </a:lnTo>
                    <a:lnTo>
                      <a:pt x="18" y="90"/>
                    </a:lnTo>
                    <a:lnTo>
                      <a:pt x="18" y="90"/>
                    </a:lnTo>
                    <a:lnTo>
                      <a:pt x="16" y="90"/>
                    </a:lnTo>
                    <a:lnTo>
                      <a:pt x="16" y="90"/>
                    </a:lnTo>
                    <a:lnTo>
                      <a:pt x="16" y="92"/>
                    </a:lnTo>
                    <a:lnTo>
                      <a:pt x="16" y="94"/>
                    </a:lnTo>
                    <a:lnTo>
                      <a:pt x="18" y="94"/>
                    </a:lnTo>
                    <a:lnTo>
                      <a:pt x="18" y="96"/>
                    </a:lnTo>
                    <a:lnTo>
                      <a:pt x="18" y="98"/>
                    </a:lnTo>
                    <a:lnTo>
                      <a:pt x="20" y="100"/>
                    </a:lnTo>
                    <a:lnTo>
                      <a:pt x="20" y="100"/>
                    </a:lnTo>
                    <a:lnTo>
                      <a:pt x="22" y="102"/>
                    </a:lnTo>
                    <a:lnTo>
                      <a:pt x="22" y="102"/>
                    </a:lnTo>
                    <a:lnTo>
                      <a:pt x="24" y="102"/>
                    </a:lnTo>
                    <a:lnTo>
                      <a:pt x="26" y="102"/>
                    </a:lnTo>
                    <a:lnTo>
                      <a:pt x="26" y="102"/>
                    </a:lnTo>
                    <a:lnTo>
                      <a:pt x="30" y="102"/>
                    </a:lnTo>
                    <a:lnTo>
                      <a:pt x="32" y="102"/>
                    </a:lnTo>
                    <a:lnTo>
                      <a:pt x="36" y="102"/>
                    </a:lnTo>
                    <a:lnTo>
                      <a:pt x="38" y="100"/>
                    </a:lnTo>
                    <a:lnTo>
                      <a:pt x="46" y="98"/>
                    </a:lnTo>
                    <a:lnTo>
                      <a:pt x="52" y="96"/>
                    </a:lnTo>
                    <a:lnTo>
                      <a:pt x="56" y="96"/>
                    </a:lnTo>
                    <a:lnTo>
                      <a:pt x="58" y="94"/>
                    </a:lnTo>
                    <a:lnTo>
                      <a:pt x="62" y="94"/>
                    </a:lnTo>
                    <a:lnTo>
                      <a:pt x="64" y="94"/>
                    </a:lnTo>
                    <a:lnTo>
                      <a:pt x="68" y="94"/>
                    </a:lnTo>
                    <a:lnTo>
                      <a:pt x="68" y="94"/>
                    </a:lnTo>
                    <a:lnTo>
                      <a:pt x="70" y="94"/>
                    </a:lnTo>
                    <a:lnTo>
                      <a:pt x="72" y="94"/>
                    </a:lnTo>
                    <a:lnTo>
                      <a:pt x="72" y="94"/>
                    </a:lnTo>
                    <a:lnTo>
                      <a:pt x="74" y="96"/>
                    </a:lnTo>
                    <a:lnTo>
                      <a:pt x="76" y="96"/>
                    </a:lnTo>
                    <a:lnTo>
                      <a:pt x="80" y="100"/>
                    </a:lnTo>
                    <a:lnTo>
                      <a:pt x="84" y="102"/>
                    </a:lnTo>
                    <a:lnTo>
                      <a:pt x="88" y="104"/>
                    </a:lnTo>
                    <a:lnTo>
                      <a:pt x="90" y="106"/>
                    </a:lnTo>
                    <a:lnTo>
                      <a:pt x="92" y="106"/>
                    </a:lnTo>
                    <a:lnTo>
                      <a:pt x="94" y="108"/>
                    </a:lnTo>
                    <a:lnTo>
                      <a:pt x="96" y="108"/>
                    </a:lnTo>
                    <a:lnTo>
                      <a:pt x="98" y="108"/>
                    </a:lnTo>
                    <a:lnTo>
                      <a:pt x="100" y="108"/>
                    </a:lnTo>
                    <a:lnTo>
                      <a:pt x="102" y="108"/>
                    </a:lnTo>
                    <a:lnTo>
                      <a:pt x="102" y="108"/>
                    </a:lnTo>
                    <a:lnTo>
                      <a:pt x="104" y="108"/>
                    </a:lnTo>
                    <a:lnTo>
                      <a:pt x="106" y="106"/>
                    </a:lnTo>
                    <a:lnTo>
                      <a:pt x="108" y="104"/>
                    </a:lnTo>
                    <a:lnTo>
                      <a:pt x="112" y="100"/>
                    </a:lnTo>
                    <a:lnTo>
                      <a:pt x="114" y="98"/>
                    </a:lnTo>
                    <a:lnTo>
                      <a:pt x="116" y="96"/>
                    </a:lnTo>
                    <a:lnTo>
                      <a:pt x="118" y="96"/>
                    </a:lnTo>
                    <a:lnTo>
                      <a:pt x="118" y="94"/>
                    </a:lnTo>
                    <a:lnTo>
                      <a:pt x="120" y="94"/>
                    </a:lnTo>
                    <a:lnTo>
                      <a:pt x="122" y="94"/>
                    </a:lnTo>
                    <a:lnTo>
                      <a:pt x="122" y="94"/>
                    </a:lnTo>
                    <a:lnTo>
                      <a:pt x="124" y="94"/>
                    </a:lnTo>
                    <a:lnTo>
                      <a:pt x="126" y="94"/>
                    </a:lnTo>
                    <a:lnTo>
                      <a:pt x="128" y="96"/>
                    </a:lnTo>
                    <a:lnTo>
                      <a:pt x="130" y="96"/>
                    </a:lnTo>
                    <a:lnTo>
                      <a:pt x="132" y="98"/>
                    </a:lnTo>
                    <a:lnTo>
                      <a:pt x="134" y="100"/>
                    </a:lnTo>
                    <a:lnTo>
                      <a:pt x="136" y="102"/>
                    </a:lnTo>
                    <a:lnTo>
                      <a:pt x="138" y="102"/>
                    </a:lnTo>
                    <a:lnTo>
                      <a:pt x="140" y="106"/>
                    </a:lnTo>
                    <a:lnTo>
                      <a:pt x="142" y="108"/>
                    </a:lnTo>
                    <a:lnTo>
                      <a:pt x="144" y="110"/>
                    </a:lnTo>
                    <a:lnTo>
                      <a:pt x="146" y="112"/>
                    </a:lnTo>
                    <a:lnTo>
                      <a:pt x="148" y="114"/>
                    </a:lnTo>
                    <a:lnTo>
                      <a:pt x="148" y="116"/>
                    </a:lnTo>
                    <a:lnTo>
                      <a:pt x="150" y="116"/>
                    </a:lnTo>
                    <a:lnTo>
                      <a:pt x="150" y="118"/>
                    </a:lnTo>
                    <a:lnTo>
                      <a:pt x="150" y="120"/>
                    </a:lnTo>
                    <a:lnTo>
                      <a:pt x="150" y="120"/>
                    </a:lnTo>
                    <a:lnTo>
                      <a:pt x="150" y="122"/>
                    </a:lnTo>
                    <a:lnTo>
                      <a:pt x="150" y="122"/>
                    </a:lnTo>
                    <a:lnTo>
                      <a:pt x="150" y="126"/>
                    </a:lnTo>
                    <a:lnTo>
                      <a:pt x="148" y="128"/>
                    </a:lnTo>
                    <a:lnTo>
                      <a:pt x="148" y="130"/>
                    </a:lnTo>
                    <a:lnTo>
                      <a:pt x="148" y="132"/>
                    </a:lnTo>
                    <a:lnTo>
                      <a:pt x="148" y="134"/>
                    </a:lnTo>
                    <a:lnTo>
                      <a:pt x="148" y="134"/>
                    </a:lnTo>
                    <a:lnTo>
                      <a:pt x="148" y="136"/>
                    </a:lnTo>
                    <a:lnTo>
                      <a:pt x="148" y="136"/>
                    </a:lnTo>
                    <a:lnTo>
                      <a:pt x="148" y="138"/>
                    </a:lnTo>
                    <a:lnTo>
                      <a:pt x="150" y="138"/>
                    </a:lnTo>
                    <a:lnTo>
                      <a:pt x="152" y="138"/>
                    </a:lnTo>
                    <a:lnTo>
                      <a:pt x="152" y="138"/>
                    </a:lnTo>
                    <a:lnTo>
                      <a:pt x="154" y="138"/>
                    </a:lnTo>
                    <a:lnTo>
                      <a:pt x="156" y="138"/>
                    </a:lnTo>
                    <a:lnTo>
                      <a:pt x="160" y="138"/>
                    </a:lnTo>
                    <a:lnTo>
                      <a:pt x="164" y="136"/>
                    </a:lnTo>
                    <a:lnTo>
                      <a:pt x="166" y="136"/>
                    </a:lnTo>
                    <a:lnTo>
                      <a:pt x="168" y="136"/>
                    </a:lnTo>
                    <a:lnTo>
                      <a:pt x="170" y="136"/>
                    </a:lnTo>
                    <a:lnTo>
                      <a:pt x="172" y="136"/>
                    </a:lnTo>
                    <a:lnTo>
                      <a:pt x="172" y="136"/>
                    </a:lnTo>
                    <a:lnTo>
                      <a:pt x="174" y="138"/>
                    </a:lnTo>
                    <a:lnTo>
                      <a:pt x="178" y="138"/>
                    </a:lnTo>
                    <a:lnTo>
                      <a:pt x="180" y="140"/>
                    </a:lnTo>
                    <a:lnTo>
                      <a:pt x="182" y="142"/>
                    </a:lnTo>
                    <a:lnTo>
                      <a:pt x="184" y="144"/>
                    </a:lnTo>
                    <a:lnTo>
                      <a:pt x="186" y="146"/>
                    </a:lnTo>
                    <a:lnTo>
                      <a:pt x="186" y="148"/>
                    </a:lnTo>
                    <a:lnTo>
                      <a:pt x="188" y="150"/>
                    </a:lnTo>
                    <a:lnTo>
                      <a:pt x="188" y="150"/>
                    </a:lnTo>
                    <a:lnTo>
                      <a:pt x="190" y="152"/>
                    </a:lnTo>
                    <a:lnTo>
                      <a:pt x="190" y="156"/>
                    </a:lnTo>
                    <a:lnTo>
                      <a:pt x="190" y="158"/>
                    </a:lnTo>
                    <a:lnTo>
                      <a:pt x="192" y="162"/>
                    </a:lnTo>
                    <a:lnTo>
                      <a:pt x="192" y="166"/>
                    </a:lnTo>
                    <a:lnTo>
                      <a:pt x="192" y="170"/>
                    </a:lnTo>
                    <a:lnTo>
                      <a:pt x="192" y="174"/>
                    </a:lnTo>
                    <a:lnTo>
                      <a:pt x="190" y="176"/>
                    </a:lnTo>
                    <a:lnTo>
                      <a:pt x="190" y="176"/>
                    </a:lnTo>
                    <a:lnTo>
                      <a:pt x="190" y="178"/>
                    </a:lnTo>
                    <a:lnTo>
                      <a:pt x="188" y="180"/>
                    </a:lnTo>
                    <a:lnTo>
                      <a:pt x="188" y="182"/>
                    </a:lnTo>
                    <a:lnTo>
                      <a:pt x="186" y="184"/>
                    </a:lnTo>
                    <a:lnTo>
                      <a:pt x="184" y="188"/>
                    </a:lnTo>
                    <a:lnTo>
                      <a:pt x="182" y="190"/>
                    </a:lnTo>
                    <a:lnTo>
                      <a:pt x="178" y="194"/>
                    </a:lnTo>
                    <a:lnTo>
                      <a:pt x="174" y="198"/>
                    </a:lnTo>
                    <a:lnTo>
                      <a:pt x="170" y="202"/>
                    </a:lnTo>
                    <a:lnTo>
                      <a:pt x="166" y="204"/>
                    </a:lnTo>
                    <a:lnTo>
                      <a:pt x="164" y="206"/>
                    </a:lnTo>
                    <a:lnTo>
                      <a:pt x="162" y="208"/>
                    </a:lnTo>
                    <a:lnTo>
                      <a:pt x="160" y="208"/>
                    </a:lnTo>
                    <a:lnTo>
                      <a:pt x="158" y="210"/>
                    </a:lnTo>
                    <a:lnTo>
                      <a:pt x="156" y="210"/>
                    </a:lnTo>
                    <a:lnTo>
                      <a:pt x="152" y="210"/>
                    </a:lnTo>
                    <a:lnTo>
                      <a:pt x="150" y="210"/>
                    </a:lnTo>
                    <a:lnTo>
                      <a:pt x="146" y="212"/>
                    </a:lnTo>
                    <a:lnTo>
                      <a:pt x="140" y="212"/>
                    </a:lnTo>
                    <a:lnTo>
                      <a:pt x="134" y="212"/>
                    </a:lnTo>
                    <a:lnTo>
                      <a:pt x="130" y="214"/>
                    </a:lnTo>
                    <a:lnTo>
                      <a:pt x="128" y="214"/>
                    </a:lnTo>
                    <a:lnTo>
                      <a:pt x="124" y="214"/>
                    </a:lnTo>
                    <a:lnTo>
                      <a:pt x="122" y="216"/>
                    </a:lnTo>
                    <a:lnTo>
                      <a:pt x="120" y="216"/>
                    </a:lnTo>
                    <a:lnTo>
                      <a:pt x="118" y="218"/>
                    </a:lnTo>
                    <a:lnTo>
                      <a:pt x="116" y="218"/>
                    </a:lnTo>
                    <a:lnTo>
                      <a:pt x="114" y="220"/>
                    </a:lnTo>
                    <a:lnTo>
                      <a:pt x="112" y="222"/>
                    </a:lnTo>
                    <a:lnTo>
                      <a:pt x="110" y="224"/>
                    </a:lnTo>
                    <a:lnTo>
                      <a:pt x="110" y="226"/>
                    </a:lnTo>
                    <a:lnTo>
                      <a:pt x="108" y="228"/>
                    </a:lnTo>
                    <a:lnTo>
                      <a:pt x="108" y="230"/>
                    </a:lnTo>
                    <a:lnTo>
                      <a:pt x="108" y="230"/>
                    </a:lnTo>
                    <a:lnTo>
                      <a:pt x="108" y="232"/>
                    </a:lnTo>
                    <a:lnTo>
                      <a:pt x="108" y="232"/>
                    </a:lnTo>
                    <a:lnTo>
                      <a:pt x="108" y="234"/>
                    </a:lnTo>
                    <a:lnTo>
                      <a:pt x="108" y="234"/>
                    </a:lnTo>
                    <a:lnTo>
                      <a:pt x="108" y="236"/>
                    </a:lnTo>
                    <a:lnTo>
                      <a:pt x="110" y="238"/>
                    </a:lnTo>
                    <a:lnTo>
                      <a:pt x="110" y="238"/>
                    </a:lnTo>
                    <a:lnTo>
                      <a:pt x="112" y="240"/>
                    </a:lnTo>
                    <a:lnTo>
                      <a:pt x="114" y="242"/>
                    </a:lnTo>
                    <a:lnTo>
                      <a:pt x="116" y="246"/>
                    </a:lnTo>
                    <a:lnTo>
                      <a:pt x="120" y="248"/>
                    </a:lnTo>
                    <a:lnTo>
                      <a:pt x="122" y="248"/>
                    </a:lnTo>
                    <a:lnTo>
                      <a:pt x="122" y="248"/>
                    </a:lnTo>
                    <a:lnTo>
                      <a:pt x="124" y="250"/>
                    </a:lnTo>
                    <a:lnTo>
                      <a:pt x="126" y="250"/>
                    </a:lnTo>
                    <a:lnTo>
                      <a:pt x="126" y="250"/>
                    </a:lnTo>
                    <a:lnTo>
                      <a:pt x="126" y="250"/>
                    </a:lnTo>
                    <a:lnTo>
                      <a:pt x="128" y="250"/>
                    </a:lnTo>
                    <a:lnTo>
                      <a:pt x="132" y="250"/>
                    </a:lnTo>
                    <a:lnTo>
                      <a:pt x="134" y="250"/>
                    </a:lnTo>
                    <a:lnTo>
                      <a:pt x="136" y="248"/>
                    </a:lnTo>
                    <a:lnTo>
                      <a:pt x="138" y="248"/>
                    </a:lnTo>
                    <a:lnTo>
                      <a:pt x="144" y="246"/>
                    </a:lnTo>
                    <a:lnTo>
                      <a:pt x="150" y="242"/>
                    </a:lnTo>
                    <a:lnTo>
                      <a:pt x="152" y="242"/>
                    </a:lnTo>
                    <a:lnTo>
                      <a:pt x="154" y="240"/>
                    </a:lnTo>
                    <a:lnTo>
                      <a:pt x="156" y="240"/>
                    </a:lnTo>
                    <a:lnTo>
                      <a:pt x="158" y="240"/>
                    </a:lnTo>
                    <a:lnTo>
                      <a:pt x="160" y="240"/>
                    </a:lnTo>
                    <a:lnTo>
                      <a:pt x="162" y="240"/>
                    </a:lnTo>
                    <a:lnTo>
                      <a:pt x="162" y="240"/>
                    </a:lnTo>
                    <a:lnTo>
                      <a:pt x="164" y="240"/>
                    </a:lnTo>
                    <a:lnTo>
                      <a:pt x="166" y="240"/>
                    </a:lnTo>
                    <a:lnTo>
                      <a:pt x="168" y="242"/>
                    </a:lnTo>
                    <a:lnTo>
                      <a:pt x="170" y="244"/>
                    </a:lnTo>
                    <a:lnTo>
                      <a:pt x="172" y="244"/>
                    </a:lnTo>
                    <a:lnTo>
                      <a:pt x="174" y="246"/>
                    </a:lnTo>
                    <a:lnTo>
                      <a:pt x="178" y="248"/>
                    </a:lnTo>
                    <a:lnTo>
                      <a:pt x="182" y="254"/>
                    </a:lnTo>
                    <a:lnTo>
                      <a:pt x="192" y="264"/>
                    </a:lnTo>
                    <a:lnTo>
                      <a:pt x="194" y="266"/>
                    </a:lnTo>
                    <a:lnTo>
                      <a:pt x="196" y="268"/>
                    </a:lnTo>
                    <a:lnTo>
                      <a:pt x="198" y="268"/>
                    </a:lnTo>
                    <a:lnTo>
                      <a:pt x="200" y="270"/>
                    </a:lnTo>
                    <a:lnTo>
                      <a:pt x="204" y="272"/>
                    </a:lnTo>
                    <a:lnTo>
                      <a:pt x="206" y="274"/>
                    </a:lnTo>
                    <a:lnTo>
                      <a:pt x="212" y="278"/>
                    </a:lnTo>
                    <a:lnTo>
                      <a:pt x="220" y="284"/>
                    </a:lnTo>
                    <a:lnTo>
                      <a:pt x="222" y="286"/>
                    </a:lnTo>
                    <a:lnTo>
                      <a:pt x="226" y="290"/>
                    </a:lnTo>
                    <a:lnTo>
                      <a:pt x="230" y="292"/>
                    </a:lnTo>
                    <a:lnTo>
                      <a:pt x="234" y="294"/>
                    </a:lnTo>
                    <a:lnTo>
                      <a:pt x="238" y="296"/>
                    </a:lnTo>
                    <a:lnTo>
                      <a:pt x="238" y="296"/>
                    </a:lnTo>
                    <a:lnTo>
                      <a:pt x="240" y="296"/>
                    </a:lnTo>
                    <a:lnTo>
                      <a:pt x="242" y="298"/>
                    </a:lnTo>
                    <a:lnTo>
                      <a:pt x="244" y="298"/>
                    </a:lnTo>
                    <a:lnTo>
                      <a:pt x="246" y="298"/>
                    </a:lnTo>
                    <a:lnTo>
                      <a:pt x="246" y="298"/>
                    </a:lnTo>
                    <a:lnTo>
                      <a:pt x="248" y="298"/>
                    </a:lnTo>
                    <a:lnTo>
                      <a:pt x="248" y="298"/>
                    </a:lnTo>
                    <a:lnTo>
                      <a:pt x="250" y="296"/>
                    </a:lnTo>
                    <a:lnTo>
                      <a:pt x="252" y="296"/>
                    </a:lnTo>
                    <a:lnTo>
                      <a:pt x="252" y="294"/>
                    </a:lnTo>
                    <a:lnTo>
                      <a:pt x="252" y="294"/>
                    </a:lnTo>
                    <a:lnTo>
                      <a:pt x="252" y="292"/>
                    </a:lnTo>
                    <a:lnTo>
                      <a:pt x="252" y="292"/>
                    </a:lnTo>
                    <a:lnTo>
                      <a:pt x="252" y="290"/>
                    </a:lnTo>
                    <a:lnTo>
                      <a:pt x="252" y="290"/>
                    </a:lnTo>
                    <a:lnTo>
                      <a:pt x="252" y="288"/>
                    </a:lnTo>
                    <a:lnTo>
                      <a:pt x="250" y="286"/>
                    </a:lnTo>
                    <a:lnTo>
                      <a:pt x="248" y="284"/>
                    </a:lnTo>
                    <a:lnTo>
                      <a:pt x="246" y="282"/>
                    </a:lnTo>
                    <a:lnTo>
                      <a:pt x="242" y="276"/>
                    </a:lnTo>
                    <a:lnTo>
                      <a:pt x="238" y="270"/>
                    </a:lnTo>
                    <a:lnTo>
                      <a:pt x="236" y="266"/>
                    </a:lnTo>
                    <a:lnTo>
                      <a:pt x="234" y="264"/>
                    </a:lnTo>
                    <a:lnTo>
                      <a:pt x="234" y="262"/>
                    </a:lnTo>
                    <a:lnTo>
                      <a:pt x="232" y="260"/>
                    </a:lnTo>
                    <a:lnTo>
                      <a:pt x="232" y="260"/>
                    </a:lnTo>
                    <a:lnTo>
                      <a:pt x="232" y="258"/>
                    </a:lnTo>
                    <a:lnTo>
                      <a:pt x="232" y="258"/>
                    </a:lnTo>
                    <a:lnTo>
                      <a:pt x="232" y="256"/>
                    </a:lnTo>
                    <a:lnTo>
                      <a:pt x="232" y="256"/>
                    </a:lnTo>
                    <a:lnTo>
                      <a:pt x="234" y="256"/>
                    </a:lnTo>
                    <a:lnTo>
                      <a:pt x="234" y="254"/>
                    </a:lnTo>
                    <a:lnTo>
                      <a:pt x="234" y="254"/>
                    </a:lnTo>
                    <a:lnTo>
                      <a:pt x="236" y="254"/>
                    </a:lnTo>
                    <a:lnTo>
                      <a:pt x="236" y="254"/>
                    </a:lnTo>
                    <a:lnTo>
                      <a:pt x="238" y="254"/>
                    </a:lnTo>
                    <a:lnTo>
                      <a:pt x="238" y="254"/>
                    </a:lnTo>
                    <a:lnTo>
                      <a:pt x="240" y="256"/>
                    </a:lnTo>
                    <a:lnTo>
                      <a:pt x="240" y="256"/>
                    </a:lnTo>
                    <a:lnTo>
                      <a:pt x="244" y="258"/>
                    </a:lnTo>
                    <a:lnTo>
                      <a:pt x="246" y="260"/>
                    </a:lnTo>
                    <a:lnTo>
                      <a:pt x="250" y="266"/>
                    </a:lnTo>
                    <a:lnTo>
                      <a:pt x="256" y="270"/>
                    </a:lnTo>
                    <a:lnTo>
                      <a:pt x="258" y="272"/>
                    </a:lnTo>
                    <a:lnTo>
                      <a:pt x="260" y="274"/>
                    </a:lnTo>
                    <a:lnTo>
                      <a:pt x="262" y="276"/>
                    </a:lnTo>
                    <a:lnTo>
                      <a:pt x="264" y="276"/>
                    </a:lnTo>
                    <a:lnTo>
                      <a:pt x="264" y="278"/>
                    </a:lnTo>
                    <a:lnTo>
                      <a:pt x="266" y="278"/>
                    </a:lnTo>
                    <a:lnTo>
                      <a:pt x="266" y="278"/>
                    </a:lnTo>
                    <a:lnTo>
                      <a:pt x="268" y="278"/>
                    </a:lnTo>
                    <a:lnTo>
                      <a:pt x="268" y="278"/>
                    </a:lnTo>
                    <a:lnTo>
                      <a:pt x="270" y="278"/>
                    </a:lnTo>
                    <a:lnTo>
                      <a:pt x="270" y="276"/>
                    </a:lnTo>
                    <a:lnTo>
                      <a:pt x="272" y="276"/>
                    </a:lnTo>
                    <a:lnTo>
                      <a:pt x="272" y="274"/>
                    </a:lnTo>
                    <a:lnTo>
                      <a:pt x="274" y="272"/>
                    </a:lnTo>
                    <a:lnTo>
                      <a:pt x="274" y="270"/>
                    </a:lnTo>
                    <a:lnTo>
                      <a:pt x="276" y="268"/>
                    </a:lnTo>
                    <a:lnTo>
                      <a:pt x="276" y="266"/>
                    </a:lnTo>
                    <a:lnTo>
                      <a:pt x="278" y="264"/>
                    </a:lnTo>
                    <a:lnTo>
                      <a:pt x="278" y="260"/>
                    </a:lnTo>
                    <a:lnTo>
                      <a:pt x="278" y="256"/>
                    </a:lnTo>
                    <a:lnTo>
                      <a:pt x="278" y="252"/>
                    </a:lnTo>
                    <a:lnTo>
                      <a:pt x="278" y="250"/>
                    </a:lnTo>
                    <a:lnTo>
                      <a:pt x="278" y="246"/>
                    </a:lnTo>
                    <a:lnTo>
                      <a:pt x="278" y="240"/>
                    </a:lnTo>
                    <a:lnTo>
                      <a:pt x="278" y="236"/>
                    </a:lnTo>
                    <a:lnTo>
                      <a:pt x="276" y="232"/>
                    </a:lnTo>
                    <a:lnTo>
                      <a:pt x="276" y="230"/>
                    </a:lnTo>
                    <a:lnTo>
                      <a:pt x="274" y="228"/>
                    </a:lnTo>
                    <a:lnTo>
                      <a:pt x="274" y="226"/>
                    </a:lnTo>
                    <a:lnTo>
                      <a:pt x="274" y="224"/>
                    </a:lnTo>
                    <a:lnTo>
                      <a:pt x="272" y="224"/>
                    </a:lnTo>
                    <a:lnTo>
                      <a:pt x="272" y="222"/>
                    </a:lnTo>
                    <a:lnTo>
                      <a:pt x="270" y="222"/>
                    </a:lnTo>
                    <a:lnTo>
                      <a:pt x="268" y="220"/>
                    </a:lnTo>
                    <a:lnTo>
                      <a:pt x="268" y="220"/>
                    </a:lnTo>
                    <a:lnTo>
                      <a:pt x="266" y="220"/>
                    </a:lnTo>
                    <a:lnTo>
                      <a:pt x="262" y="220"/>
                    </a:lnTo>
                    <a:lnTo>
                      <a:pt x="258" y="220"/>
                    </a:lnTo>
                    <a:lnTo>
                      <a:pt x="254" y="220"/>
                    </a:lnTo>
                    <a:lnTo>
                      <a:pt x="252" y="220"/>
                    </a:lnTo>
                    <a:lnTo>
                      <a:pt x="250" y="220"/>
                    </a:lnTo>
                    <a:lnTo>
                      <a:pt x="250" y="220"/>
                    </a:lnTo>
                    <a:lnTo>
                      <a:pt x="248" y="218"/>
                    </a:lnTo>
                    <a:lnTo>
                      <a:pt x="246" y="218"/>
                    </a:lnTo>
                    <a:lnTo>
                      <a:pt x="246" y="218"/>
                    </a:lnTo>
                    <a:lnTo>
                      <a:pt x="246" y="216"/>
                    </a:lnTo>
                    <a:lnTo>
                      <a:pt x="244" y="214"/>
                    </a:lnTo>
                    <a:lnTo>
                      <a:pt x="244" y="212"/>
                    </a:lnTo>
                    <a:lnTo>
                      <a:pt x="244" y="210"/>
                    </a:lnTo>
                    <a:lnTo>
                      <a:pt x="244" y="208"/>
                    </a:lnTo>
                    <a:lnTo>
                      <a:pt x="244" y="206"/>
                    </a:lnTo>
                    <a:lnTo>
                      <a:pt x="244" y="204"/>
                    </a:lnTo>
                    <a:lnTo>
                      <a:pt x="244" y="202"/>
                    </a:lnTo>
                    <a:lnTo>
                      <a:pt x="244" y="200"/>
                    </a:lnTo>
                    <a:lnTo>
                      <a:pt x="244" y="198"/>
                    </a:lnTo>
                    <a:lnTo>
                      <a:pt x="244" y="196"/>
                    </a:lnTo>
                    <a:lnTo>
                      <a:pt x="246" y="194"/>
                    </a:lnTo>
                    <a:lnTo>
                      <a:pt x="246" y="192"/>
                    </a:lnTo>
                    <a:lnTo>
                      <a:pt x="246" y="190"/>
                    </a:lnTo>
                    <a:lnTo>
                      <a:pt x="248" y="188"/>
                    </a:lnTo>
                    <a:lnTo>
                      <a:pt x="248" y="186"/>
                    </a:lnTo>
                    <a:lnTo>
                      <a:pt x="250" y="186"/>
                    </a:lnTo>
                    <a:lnTo>
                      <a:pt x="250" y="186"/>
                    </a:lnTo>
                    <a:lnTo>
                      <a:pt x="250" y="186"/>
                    </a:lnTo>
                    <a:lnTo>
                      <a:pt x="252" y="184"/>
                    </a:lnTo>
                    <a:lnTo>
                      <a:pt x="254" y="184"/>
                    </a:lnTo>
                    <a:lnTo>
                      <a:pt x="256" y="184"/>
                    </a:lnTo>
                    <a:lnTo>
                      <a:pt x="258" y="184"/>
                    </a:lnTo>
                    <a:lnTo>
                      <a:pt x="260" y="184"/>
                    </a:lnTo>
                    <a:lnTo>
                      <a:pt x="262" y="184"/>
                    </a:lnTo>
                    <a:lnTo>
                      <a:pt x="262" y="184"/>
                    </a:lnTo>
                    <a:lnTo>
                      <a:pt x="264" y="186"/>
                    </a:lnTo>
                    <a:lnTo>
                      <a:pt x="264" y="186"/>
                    </a:lnTo>
                    <a:lnTo>
                      <a:pt x="266" y="188"/>
                    </a:lnTo>
                    <a:lnTo>
                      <a:pt x="268" y="188"/>
                    </a:lnTo>
                    <a:lnTo>
                      <a:pt x="268" y="190"/>
                    </a:lnTo>
                    <a:lnTo>
                      <a:pt x="272" y="192"/>
                    </a:lnTo>
                    <a:lnTo>
                      <a:pt x="274" y="196"/>
                    </a:lnTo>
                    <a:lnTo>
                      <a:pt x="276" y="200"/>
                    </a:lnTo>
                    <a:lnTo>
                      <a:pt x="282" y="206"/>
                    </a:lnTo>
                    <a:lnTo>
                      <a:pt x="284" y="210"/>
                    </a:lnTo>
                    <a:lnTo>
                      <a:pt x="286" y="214"/>
                    </a:lnTo>
                    <a:lnTo>
                      <a:pt x="288" y="216"/>
                    </a:lnTo>
                    <a:lnTo>
                      <a:pt x="292" y="220"/>
                    </a:lnTo>
                    <a:lnTo>
                      <a:pt x="292" y="220"/>
                    </a:lnTo>
                    <a:lnTo>
                      <a:pt x="294" y="222"/>
                    </a:lnTo>
                    <a:lnTo>
                      <a:pt x="294" y="222"/>
                    </a:lnTo>
                    <a:lnTo>
                      <a:pt x="296" y="224"/>
                    </a:lnTo>
                    <a:lnTo>
                      <a:pt x="298" y="224"/>
                    </a:lnTo>
                    <a:lnTo>
                      <a:pt x="298" y="224"/>
                    </a:lnTo>
                    <a:lnTo>
                      <a:pt x="300" y="224"/>
                    </a:lnTo>
                    <a:lnTo>
                      <a:pt x="302" y="224"/>
                    </a:lnTo>
                    <a:lnTo>
                      <a:pt x="302" y="224"/>
                    </a:lnTo>
                    <a:lnTo>
                      <a:pt x="302" y="224"/>
                    </a:lnTo>
                    <a:lnTo>
                      <a:pt x="304" y="224"/>
                    </a:lnTo>
                    <a:lnTo>
                      <a:pt x="306" y="222"/>
                    </a:lnTo>
                    <a:lnTo>
                      <a:pt x="306" y="222"/>
                    </a:lnTo>
                    <a:lnTo>
                      <a:pt x="308" y="220"/>
                    </a:lnTo>
                    <a:lnTo>
                      <a:pt x="308" y="218"/>
                    </a:lnTo>
                    <a:lnTo>
                      <a:pt x="310" y="216"/>
                    </a:lnTo>
                    <a:lnTo>
                      <a:pt x="310" y="214"/>
                    </a:lnTo>
                    <a:lnTo>
                      <a:pt x="312" y="210"/>
                    </a:lnTo>
                    <a:lnTo>
                      <a:pt x="314" y="206"/>
                    </a:lnTo>
                    <a:lnTo>
                      <a:pt x="316" y="202"/>
                    </a:lnTo>
                    <a:lnTo>
                      <a:pt x="316" y="200"/>
                    </a:lnTo>
                    <a:lnTo>
                      <a:pt x="316" y="200"/>
                    </a:lnTo>
                    <a:lnTo>
                      <a:pt x="318" y="198"/>
                    </a:lnTo>
                    <a:lnTo>
                      <a:pt x="320" y="196"/>
                    </a:lnTo>
                    <a:lnTo>
                      <a:pt x="322" y="190"/>
                    </a:lnTo>
                    <a:lnTo>
                      <a:pt x="324" y="188"/>
                    </a:lnTo>
                    <a:lnTo>
                      <a:pt x="326" y="186"/>
                    </a:lnTo>
                    <a:lnTo>
                      <a:pt x="326" y="184"/>
                    </a:lnTo>
                    <a:lnTo>
                      <a:pt x="326" y="184"/>
                    </a:lnTo>
                    <a:lnTo>
                      <a:pt x="326" y="182"/>
                    </a:lnTo>
                    <a:lnTo>
                      <a:pt x="326" y="182"/>
                    </a:lnTo>
                    <a:lnTo>
                      <a:pt x="326" y="180"/>
                    </a:lnTo>
                    <a:lnTo>
                      <a:pt x="326" y="180"/>
                    </a:lnTo>
                    <a:lnTo>
                      <a:pt x="324" y="178"/>
                    </a:lnTo>
                    <a:lnTo>
                      <a:pt x="322" y="176"/>
                    </a:lnTo>
                    <a:lnTo>
                      <a:pt x="322" y="176"/>
                    </a:lnTo>
                    <a:lnTo>
                      <a:pt x="320" y="174"/>
                    </a:lnTo>
                    <a:lnTo>
                      <a:pt x="318" y="172"/>
                    </a:lnTo>
                    <a:lnTo>
                      <a:pt x="316" y="172"/>
                    </a:lnTo>
                    <a:lnTo>
                      <a:pt x="312" y="170"/>
                    </a:lnTo>
                    <a:lnTo>
                      <a:pt x="308" y="168"/>
                    </a:lnTo>
                    <a:lnTo>
                      <a:pt x="302" y="164"/>
                    </a:lnTo>
                    <a:lnTo>
                      <a:pt x="300" y="164"/>
                    </a:lnTo>
                    <a:lnTo>
                      <a:pt x="298" y="164"/>
                    </a:lnTo>
                    <a:lnTo>
                      <a:pt x="296" y="162"/>
                    </a:lnTo>
                    <a:lnTo>
                      <a:pt x="292" y="162"/>
                    </a:lnTo>
                    <a:lnTo>
                      <a:pt x="288" y="160"/>
                    </a:lnTo>
                    <a:lnTo>
                      <a:pt x="284" y="160"/>
                    </a:lnTo>
                    <a:lnTo>
                      <a:pt x="280" y="160"/>
                    </a:lnTo>
                    <a:lnTo>
                      <a:pt x="278" y="158"/>
                    </a:lnTo>
                    <a:lnTo>
                      <a:pt x="276" y="158"/>
                    </a:lnTo>
                    <a:lnTo>
                      <a:pt x="274" y="158"/>
                    </a:lnTo>
                    <a:lnTo>
                      <a:pt x="274" y="156"/>
                    </a:lnTo>
                    <a:lnTo>
                      <a:pt x="270" y="154"/>
                    </a:lnTo>
                    <a:lnTo>
                      <a:pt x="268" y="152"/>
                    </a:lnTo>
                    <a:lnTo>
                      <a:pt x="264" y="148"/>
                    </a:lnTo>
                    <a:lnTo>
                      <a:pt x="260" y="144"/>
                    </a:lnTo>
                    <a:lnTo>
                      <a:pt x="260" y="142"/>
                    </a:lnTo>
                    <a:lnTo>
                      <a:pt x="258" y="140"/>
                    </a:lnTo>
                    <a:lnTo>
                      <a:pt x="256" y="138"/>
                    </a:lnTo>
                    <a:lnTo>
                      <a:pt x="256" y="136"/>
                    </a:lnTo>
                    <a:lnTo>
                      <a:pt x="254" y="134"/>
                    </a:lnTo>
                    <a:lnTo>
                      <a:pt x="254" y="132"/>
                    </a:lnTo>
                    <a:lnTo>
                      <a:pt x="254" y="130"/>
                    </a:lnTo>
                    <a:lnTo>
                      <a:pt x="254" y="128"/>
                    </a:lnTo>
                    <a:lnTo>
                      <a:pt x="254" y="128"/>
                    </a:lnTo>
                    <a:lnTo>
                      <a:pt x="254" y="126"/>
                    </a:lnTo>
                    <a:lnTo>
                      <a:pt x="256" y="126"/>
                    </a:lnTo>
                    <a:lnTo>
                      <a:pt x="256" y="124"/>
                    </a:lnTo>
                    <a:lnTo>
                      <a:pt x="258" y="122"/>
                    </a:lnTo>
                    <a:lnTo>
                      <a:pt x="260" y="120"/>
                    </a:lnTo>
                    <a:lnTo>
                      <a:pt x="264" y="118"/>
                    </a:lnTo>
                    <a:lnTo>
                      <a:pt x="266" y="116"/>
                    </a:lnTo>
                    <a:lnTo>
                      <a:pt x="268" y="114"/>
                    </a:lnTo>
                    <a:lnTo>
                      <a:pt x="268" y="114"/>
                    </a:lnTo>
                    <a:lnTo>
                      <a:pt x="268" y="112"/>
                    </a:lnTo>
                    <a:lnTo>
                      <a:pt x="268" y="112"/>
                    </a:lnTo>
                    <a:lnTo>
                      <a:pt x="268" y="110"/>
                    </a:lnTo>
                    <a:lnTo>
                      <a:pt x="268" y="108"/>
                    </a:lnTo>
                    <a:lnTo>
                      <a:pt x="268" y="108"/>
                    </a:lnTo>
                    <a:lnTo>
                      <a:pt x="268" y="106"/>
                    </a:lnTo>
                    <a:lnTo>
                      <a:pt x="266" y="104"/>
                    </a:lnTo>
                    <a:lnTo>
                      <a:pt x="266" y="102"/>
                    </a:lnTo>
                    <a:lnTo>
                      <a:pt x="264" y="100"/>
                    </a:lnTo>
                    <a:lnTo>
                      <a:pt x="262" y="96"/>
                    </a:lnTo>
                    <a:lnTo>
                      <a:pt x="260" y="92"/>
                    </a:lnTo>
                    <a:lnTo>
                      <a:pt x="258" y="90"/>
                    </a:lnTo>
                    <a:lnTo>
                      <a:pt x="256" y="88"/>
                    </a:lnTo>
                    <a:lnTo>
                      <a:pt x="254" y="88"/>
                    </a:lnTo>
                    <a:lnTo>
                      <a:pt x="252" y="86"/>
                    </a:lnTo>
                    <a:lnTo>
                      <a:pt x="250" y="84"/>
                    </a:lnTo>
                    <a:lnTo>
                      <a:pt x="248" y="84"/>
                    </a:lnTo>
                    <a:lnTo>
                      <a:pt x="246" y="82"/>
                    </a:lnTo>
                    <a:lnTo>
                      <a:pt x="242" y="80"/>
                    </a:lnTo>
                    <a:lnTo>
                      <a:pt x="236" y="78"/>
                    </a:lnTo>
                    <a:lnTo>
                      <a:pt x="226" y="74"/>
                    </a:lnTo>
                    <a:lnTo>
                      <a:pt x="220" y="72"/>
                    </a:lnTo>
                    <a:lnTo>
                      <a:pt x="216" y="70"/>
                    </a:lnTo>
                    <a:lnTo>
                      <a:pt x="210" y="68"/>
                    </a:lnTo>
                    <a:lnTo>
                      <a:pt x="202" y="66"/>
                    </a:lnTo>
                    <a:lnTo>
                      <a:pt x="200" y="64"/>
                    </a:lnTo>
                    <a:lnTo>
                      <a:pt x="196" y="62"/>
                    </a:lnTo>
                    <a:lnTo>
                      <a:pt x="192" y="60"/>
                    </a:lnTo>
                    <a:lnTo>
                      <a:pt x="192" y="58"/>
                    </a:lnTo>
                    <a:lnTo>
                      <a:pt x="190" y="58"/>
                    </a:lnTo>
                    <a:lnTo>
                      <a:pt x="190" y="56"/>
                    </a:lnTo>
                    <a:lnTo>
                      <a:pt x="188" y="56"/>
                    </a:lnTo>
                    <a:lnTo>
                      <a:pt x="186" y="52"/>
                    </a:lnTo>
                    <a:lnTo>
                      <a:pt x="186" y="50"/>
                    </a:lnTo>
                    <a:lnTo>
                      <a:pt x="184" y="46"/>
                    </a:lnTo>
                    <a:lnTo>
                      <a:pt x="182" y="40"/>
                    </a:lnTo>
                    <a:lnTo>
                      <a:pt x="178" y="36"/>
                    </a:lnTo>
                    <a:lnTo>
                      <a:pt x="178" y="34"/>
                    </a:lnTo>
                    <a:lnTo>
                      <a:pt x="176" y="32"/>
                    </a:lnTo>
                    <a:lnTo>
                      <a:pt x="174" y="30"/>
                    </a:lnTo>
                    <a:lnTo>
                      <a:pt x="174" y="28"/>
                    </a:lnTo>
                    <a:lnTo>
                      <a:pt x="172" y="26"/>
                    </a:lnTo>
                    <a:lnTo>
                      <a:pt x="172" y="26"/>
                    </a:lnTo>
                    <a:lnTo>
                      <a:pt x="170" y="26"/>
                    </a:lnTo>
                    <a:lnTo>
                      <a:pt x="168" y="24"/>
                    </a:lnTo>
                    <a:lnTo>
                      <a:pt x="166" y="24"/>
                    </a:lnTo>
                    <a:lnTo>
                      <a:pt x="162" y="24"/>
                    </a:lnTo>
                    <a:lnTo>
                      <a:pt x="160" y="22"/>
                    </a:lnTo>
                    <a:lnTo>
                      <a:pt x="156" y="22"/>
                    </a:lnTo>
                    <a:lnTo>
                      <a:pt x="152" y="22"/>
                    </a:lnTo>
                    <a:lnTo>
                      <a:pt x="148" y="24"/>
                    </a:lnTo>
                    <a:lnTo>
                      <a:pt x="146" y="24"/>
                    </a:lnTo>
                    <a:lnTo>
                      <a:pt x="142" y="24"/>
                    </a:lnTo>
                    <a:lnTo>
                      <a:pt x="138" y="24"/>
                    </a:lnTo>
                    <a:lnTo>
                      <a:pt x="134" y="26"/>
                    </a:lnTo>
                    <a:lnTo>
                      <a:pt x="132" y="26"/>
                    </a:lnTo>
                    <a:lnTo>
                      <a:pt x="128" y="28"/>
                    </a:lnTo>
                    <a:lnTo>
                      <a:pt x="124" y="28"/>
                    </a:lnTo>
                    <a:lnTo>
                      <a:pt x="122" y="30"/>
                    </a:lnTo>
                    <a:lnTo>
                      <a:pt x="120" y="30"/>
                    </a:lnTo>
                    <a:lnTo>
                      <a:pt x="120" y="32"/>
                    </a:lnTo>
                    <a:lnTo>
                      <a:pt x="118" y="32"/>
                    </a:lnTo>
                    <a:lnTo>
                      <a:pt x="118" y="34"/>
                    </a:lnTo>
                    <a:lnTo>
                      <a:pt x="116" y="36"/>
                    </a:lnTo>
                    <a:lnTo>
                      <a:pt x="114" y="38"/>
                    </a:lnTo>
                    <a:lnTo>
                      <a:pt x="112" y="42"/>
                    </a:lnTo>
                    <a:lnTo>
                      <a:pt x="110" y="46"/>
                    </a:lnTo>
                    <a:lnTo>
                      <a:pt x="110" y="48"/>
                    </a:lnTo>
                    <a:lnTo>
                      <a:pt x="110" y="48"/>
                    </a:lnTo>
                    <a:lnTo>
                      <a:pt x="108" y="50"/>
                    </a:lnTo>
                    <a:lnTo>
                      <a:pt x="106" y="50"/>
                    </a:lnTo>
                    <a:lnTo>
                      <a:pt x="106" y="50"/>
                    </a:lnTo>
                    <a:lnTo>
                      <a:pt x="106" y="50"/>
                    </a:lnTo>
                    <a:lnTo>
                      <a:pt x="106" y="50"/>
                    </a:lnTo>
                    <a:lnTo>
                      <a:pt x="104" y="50"/>
                    </a:lnTo>
                    <a:lnTo>
                      <a:pt x="104" y="50"/>
                    </a:lnTo>
                    <a:lnTo>
                      <a:pt x="104" y="50"/>
                    </a:lnTo>
                    <a:lnTo>
                      <a:pt x="102" y="48"/>
                    </a:lnTo>
                    <a:lnTo>
                      <a:pt x="102" y="48"/>
                    </a:lnTo>
                    <a:lnTo>
                      <a:pt x="102" y="46"/>
                    </a:lnTo>
                    <a:lnTo>
                      <a:pt x="102" y="46"/>
                    </a:lnTo>
                    <a:lnTo>
                      <a:pt x="102" y="44"/>
                    </a:lnTo>
                    <a:lnTo>
                      <a:pt x="102" y="42"/>
                    </a:lnTo>
                    <a:lnTo>
                      <a:pt x="104" y="40"/>
                    </a:lnTo>
                    <a:lnTo>
                      <a:pt x="104" y="36"/>
                    </a:lnTo>
                    <a:lnTo>
                      <a:pt x="106" y="34"/>
                    </a:lnTo>
                    <a:lnTo>
                      <a:pt x="108" y="30"/>
                    </a:lnTo>
                    <a:lnTo>
                      <a:pt x="110" y="22"/>
                    </a:lnTo>
                    <a:lnTo>
                      <a:pt x="112" y="18"/>
                    </a:lnTo>
                    <a:lnTo>
                      <a:pt x="112" y="16"/>
                    </a:lnTo>
                    <a:lnTo>
                      <a:pt x="114" y="12"/>
                    </a:lnTo>
                    <a:lnTo>
                      <a:pt x="114" y="10"/>
                    </a:lnTo>
                    <a:lnTo>
                      <a:pt x="114" y="10"/>
                    </a:lnTo>
                    <a:lnTo>
                      <a:pt x="114" y="8"/>
                    </a:lnTo>
                    <a:lnTo>
                      <a:pt x="114" y="8"/>
                    </a:lnTo>
                    <a:lnTo>
                      <a:pt x="114" y="6"/>
                    </a:lnTo>
                    <a:lnTo>
                      <a:pt x="112" y="6"/>
                    </a:lnTo>
                    <a:lnTo>
                      <a:pt x="112" y="4"/>
                    </a:lnTo>
                    <a:lnTo>
                      <a:pt x="112" y="4"/>
                    </a:lnTo>
                    <a:lnTo>
                      <a:pt x="110" y="2"/>
                    </a:lnTo>
                    <a:lnTo>
                      <a:pt x="108" y="2"/>
                    </a:lnTo>
                    <a:lnTo>
                      <a:pt x="106" y="2"/>
                    </a:lnTo>
                    <a:lnTo>
                      <a:pt x="104" y="0"/>
                    </a:lnTo>
                    <a:lnTo>
                      <a:pt x="100" y="0"/>
                    </a:lnTo>
                    <a:lnTo>
                      <a:pt x="98" y="0"/>
                    </a:lnTo>
                    <a:lnTo>
                      <a:pt x="96" y="0"/>
                    </a:lnTo>
                    <a:lnTo>
                      <a:pt x="94" y="0"/>
                    </a:lnTo>
                    <a:lnTo>
                      <a:pt x="90" y="0"/>
                    </a:lnTo>
                    <a:lnTo>
                      <a:pt x="88" y="0"/>
                    </a:lnTo>
                    <a:lnTo>
                      <a:pt x="86" y="0"/>
                    </a:lnTo>
                    <a:lnTo>
                      <a:pt x="82" y="0"/>
                    </a:lnTo>
                    <a:lnTo>
                      <a:pt x="80" y="2"/>
                    </a:lnTo>
                    <a:lnTo>
                      <a:pt x="78" y="2"/>
                    </a:lnTo>
                    <a:lnTo>
                      <a:pt x="78" y="2"/>
                    </a:lnTo>
                    <a:lnTo>
                      <a:pt x="76" y="4"/>
                    </a:lnTo>
                    <a:lnTo>
                      <a:pt x="74" y="4"/>
                    </a:lnTo>
                    <a:lnTo>
                      <a:pt x="74" y="6"/>
                    </a:lnTo>
                    <a:lnTo>
                      <a:pt x="72" y="6"/>
                    </a:lnTo>
                    <a:lnTo>
                      <a:pt x="70" y="10"/>
                    </a:lnTo>
                    <a:lnTo>
                      <a:pt x="66" y="12"/>
                    </a:lnTo>
                    <a:lnTo>
                      <a:pt x="64" y="16"/>
                    </a:lnTo>
                    <a:lnTo>
                      <a:pt x="62" y="20"/>
                    </a:lnTo>
                    <a:lnTo>
                      <a:pt x="60" y="22"/>
                    </a:lnTo>
                    <a:lnTo>
                      <a:pt x="60" y="26"/>
                    </a:lnTo>
                    <a:lnTo>
                      <a:pt x="60" y="26"/>
                    </a:lnTo>
                    <a:lnTo>
                      <a:pt x="60" y="28"/>
                    </a:lnTo>
                    <a:lnTo>
                      <a:pt x="58" y="30"/>
                    </a:lnTo>
                    <a:lnTo>
                      <a:pt x="58" y="34"/>
                    </a:lnTo>
                    <a:lnTo>
                      <a:pt x="58" y="38"/>
                    </a:lnTo>
                    <a:lnTo>
                      <a:pt x="58" y="40"/>
                    </a:lnTo>
                    <a:lnTo>
                      <a:pt x="58" y="40"/>
                    </a:lnTo>
                    <a:lnTo>
                      <a:pt x="58" y="42"/>
                    </a:lnTo>
                    <a:lnTo>
                      <a:pt x="58" y="42"/>
                    </a:lnTo>
                    <a:lnTo>
                      <a:pt x="58" y="42"/>
                    </a:lnTo>
                    <a:lnTo>
                      <a:pt x="56" y="44"/>
                    </a:lnTo>
                    <a:lnTo>
                      <a:pt x="56" y="44"/>
                    </a:lnTo>
                    <a:lnTo>
                      <a:pt x="54" y="44"/>
                    </a:lnTo>
                    <a:lnTo>
                      <a:pt x="54" y="44"/>
                    </a:lnTo>
                    <a:lnTo>
                      <a:pt x="50" y="44"/>
                    </a:lnTo>
                    <a:lnTo>
                      <a:pt x="48" y="44"/>
                    </a:lnTo>
                    <a:lnTo>
                      <a:pt x="46" y="44"/>
                    </a:lnTo>
                    <a:lnTo>
                      <a:pt x="42" y="42"/>
                    </a:lnTo>
                    <a:lnTo>
                      <a:pt x="42" y="42"/>
                    </a:lnTo>
                    <a:lnTo>
                      <a:pt x="40" y="42"/>
                    </a:lnTo>
                    <a:lnTo>
                      <a:pt x="40" y="42"/>
                    </a:lnTo>
                    <a:lnTo>
                      <a:pt x="40" y="40"/>
                    </a:lnTo>
                    <a:lnTo>
                      <a:pt x="38" y="40"/>
                    </a:lnTo>
                    <a:lnTo>
                      <a:pt x="38" y="38"/>
                    </a:lnTo>
                    <a:lnTo>
                      <a:pt x="38" y="38"/>
                    </a:lnTo>
                    <a:lnTo>
                      <a:pt x="38" y="36"/>
                    </a:lnTo>
                    <a:lnTo>
                      <a:pt x="38" y="36"/>
                    </a:lnTo>
                    <a:lnTo>
                      <a:pt x="38" y="34"/>
                    </a:lnTo>
                    <a:lnTo>
                      <a:pt x="40" y="32"/>
                    </a:lnTo>
                    <a:lnTo>
                      <a:pt x="40" y="30"/>
                    </a:lnTo>
                    <a:lnTo>
                      <a:pt x="42" y="26"/>
                    </a:lnTo>
                    <a:lnTo>
                      <a:pt x="46" y="20"/>
                    </a:lnTo>
                    <a:lnTo>
                      <a:pt x="48" y="16"/>
                    </a:lnTo>
                    <a:lnTo>
                      <a:pt x="50" y="12"/>
                    </a:lnTo>
                    <a:lnTo>
                      <a:pt x="50" y="10"/>
                    </a:lnTo>
                    <a:lnTo>
                      <a:pt x="50" y="8"/>
                    </a:lnTo>
                    <a:lnTo>
                      <a:pt x="50" y="6"/>
                    </a:lnTo>
                    <a:lnTo>
                      <a:pt x="50" y="6"/>
                    </a:lnTo>
                    <a:lnTo>
                      <a:pt x="50" y="4"/>
                    </a:lnTo>
                    <a:lnTo>
                      <a:pt x="50" y="4"/>
                    </a:lnTo>
                    <a:lnTo>
                      <a:pt x="50" y="4"/>
                    </a:lnTo>
                    <a:lnTo>
                      <a:pt x="5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5" name="Freeform 562">
                <a:extLst>
                  <a:ext uri="{FF2B5EF4-FFF2-40B4-BE49-F238E27FC236}">
                    <a16:creationId xmlns:a16="http://schemas.microsoft.com/office/drawing/2014/main" id="{03D8FAFD-2A21-4B27-8843-1946FD3AD4E0}"/>
                  </a:ext>
                </a:extLst>
              </p:cNvPr>
              <p:cNvSpPr>
                <a:spLocks/>
              </p:cNvSpPr>
              <p:nvPr/>
            </p:nvSpPr>
            <p:spPr bwMode="auto">
              <a:xfrm>
                <a:off x="2745078" y="2768767"/>
                <a:ext cx="38100" cy="47625"/>
              </a:xfrm>
              <a:custGeom>
                <a:avLst/>
                <a:gdLst>
                  <a:gd name="T0" fmla="*/ 2 w 24"/>
                  <a:gd name="T1" fmla="*/ 30 h 30"/>
                  <a:gd name="T2" fmla="*/ 2 w 24"/>
                  <a:gd name="T3" fmla="*/ 30 h 30"/>
                  <a:gd name="T4" fmla="*/ 0 w 24"/>
                  <a:gd name="T5" fmla="*/ 30 h 30"/>
                  <a:gd name="T6" fmla="*/ 0 w 24"/>
                  <a:gd name="T7" fmla="*/ 30 h 30"/>
                  <a:gd name="T8" fmla="*/ 0 w 24"/>
                  <a:gd name="T9" fmla="*/ 28 h 30"/>
                  <a:gd name="T10" fmla="*/ 0 w 24"/>
                  <a:gd name="T11" fmla="*/ 28 h 30"/>
                  <a:gd name="T12" fmla="*/ 0 w 24"/>
                  <a:gd name="T13" fmla="*/ 28 h 30"/>
                  <a:gd name="T14" fmla="*/ 0 w 24"/>
                  <a:gd name="T15" fmla="*/ 26 h 30"/>
                  <a:gd name="T16" fmla="*/ 0 w 24"/>
                  <a:gd name="T17" fmla="*/ 24 h 30"/>
                  <a:gd name="T18" fmla="*/ 2 w 24"/>
                  <a:gd name="T19" fmla="*/ 18 h 30"/>
                  <a:gd name="T20" fmla="*/ 2 w 24"/>
                  <a:gd name="T21" fmla="*/ 16 h 30"/>
                  <a:gd name="T22" fmla="*/ 2 w 24"/>
                  <a:gd name="T23" fmla="*/ 14 h 30"/>
                  <a:gd name="T24" fmla="*/ 2 w 24"/>
                  <a:gd name="T25" fmla="*/ 12 h 30"/>
                  <a:gd name="T26" fmla="*/ 4 w 24"/>
                  <a:gd name="T27" fmla="*/ 12 h 30"/>
                  <a:gd name="T28" fmla="*/ 4 w 24"/>
                  <a:gd name="T29" fmla="*/ 10 h 30"/>
                  <a:gd name="T30" fmla="*/ 4 w 24"/>
                  <a:gd name="T31" fmla="*/ 8 h 30"/>
                  <a:gd name="T32" fmla="*/ 4 w 24"/>
                  <a:gd name="T33" fmla="*/ 8 h 30"/>
                  <a:gd name="T34" fmla="*/ 4 w 24"/>
                  <a:gd name="T35" fmla="*/ 6 h 30"/>
                  <a:gd name="T36" fmla="*/ 4 w 24"/>
                  <a:gd name="T37" fmla="*/ 6 h 30"/>
                  <a:gd name="T38" fmla="*/ 6 w 24"/>
                  <a:gd name="T39" fmla="*/ 4 h 30"/>
                  <a:gd name="T40" fmla="*/ 6 w 24"/>
                  <a:gd name="T41" fmla="*/ 4 h 30"/>
                  <a:gd name="T42" fmla="*/ 6 w 24"/>
                  <a:gd name="T43" fmla="*/ 2 h 30"/>
                  <a:gd name="T44" fmla="*/ 8 w 24"/>
                  <a:gd name="T45" fmla="*/ 2 h 30"/>
                  <a:gd name="T46" fmla="*/ 8 w 24"/>
                  <a:gd name="T47" fmla="*/ 2 h 30"/>
                  <a:gd name="T48" fmla="*/ 10 w 24"/>
                  <a:gd name="T49" fmla="*/ 2 h 30"/>
                  <a:gd name="T50" fmla="*/ 10 w 24"/>
                  <a:gd name="T51" fmla="*/ 0 h 30"/>
                  <a:gd name="T52" fmla="*/ 12 w 24"/>
                  <a:gd name="T53" fmla="*/ 0 h 30"/>
                  <a:gd name="T54" fmla="*/ 12 w 24"/>
                  <a:gd name="T55" fmla="*/ 0 h 30"/>
                  <a:gd name="T56" fmla="*/ 14 w 24"/>
                  <a:gd name="T57" fmla="*/ 0 h 30"/>
                  <a:gd name="T58" fmla="*/ 14 w 24"/>
                  <a:gd name="T59" fmla="*/ 0 h 30"/>
                  <a:gd name="T60" fmla="*/ 16 w 24"/>
                  <a:gd name="T61" fmla="*/ 0 h 30"/>
                  <a:gd name="T62" fmla="*/ 16 w 24"/>
                  <a:gd name="T63" fmla="*/ 0 h 30"/>
                  <a:gd name="T64" fmla="*/ 18 w 24"/>
                  <a:gd name="T65" fmla="*/ 2 h 30"/>
                  <a:gd name="T66" fmla="*/ 18 w 24"/>
                  <a:gd name="T67" fmla="*/ 2 h 30"/>
                  <a:gd name="T68" fmla="*/ 20 w 24"/>
                  <a:gd name="T69" fmla="*/ 2 h 30"/>
                  <a:gd name="T70" fmla="*/ 20 w 24"/>
                  <a:gd name="T71" fmla="*/ 2 h 30"/>
                  <a:gd name="T72" fmla="*/ 20 w 24"/>
                  <a:gd name="T73" fmla="*/ 4 h 30"/>
                  <a:gd name="T74" fmla="*/ 22 w 24"/>
                  <a:gd name="T75" fmla="*/ 4 h 30"/>
                  <a:gd name="T76" fmla="*/ 22 w 24"/>
                  <a:gd name="T77" fmla="*/ 6 h 30"/>
                  <a:gd name="T78" fmla="*/ 22 w 24"/>
                  <a:gd name="T79" fmla="*/ 6 h 30"/>
                  <a:gd name="T80" fmla="*/ 22 w 24"/>
                  <a:gd name="T81" fmla="*/ 8 h 30"/>
                  <a:gd name="T82" fmla="*/ 24 w 24"/>
                  <a:gd name="T83" fmla="*/ 8 h 30"/>
                  <a:gd name="T84" fmla="*/ 24 w 24"/>
                  <a:gd name="T85" fmla="*/ 10 h 30"/>
                  <a:gd name="T86" fmla="*/ 24 w 24"/>
                  <a:gd name="T87" fmla="*/ 12 h 30"/>
                  <a:gd name="T88" fmla="*/ 24 w 24"/>
                  <a:gd name="T89" fmla="*/ 12 h 30"/>
                  <a:gd name="T90" fmla="*/ 24 w 24"/>
                  <a:gd name="T91" fmla="*/ 14 h 30"/>
                  <a:gd name="T92" fmla="*/ 24 w 24"/>
                  <a:gd name="T93" fmla="*/ 16 h 30"/>
                  <a:gd name="T94" fmla="*/ 22 w 24"/>
                  <a:gd name="T95" fmla="*/ 16 h 30"/>
                  <a:gd name="T96" fmla="*/ 20 w 24"/>
                  <a:gd name="T97" fmla="*/ 18 h 30"/>
                  <a:gd name="T98" fmla="*/ 20 w 24"/>
                  <a:gd name="T99" fmla="*/ 20 h 30"/>
                  <a:gd name="T100" fmla="*/ 18 w 24"/>
                  <a:gd name="T101" fmla="*/ 20 h 30"/>
                  <a:gd name="T102" fmla="*/ 16 w 24"/>
                  <a:gd name="T103" fmla="*/ 22 h 30"/>
                  <a:gd name="T104" fmla="*/ 14 w 24"/>
                  <a:gd name="T105" fmla="*/ 24 h 30"/>
                  <a:gd name="T106" fmla="*/ 12 w 24"/>
                  <a:gd name="T107" fmla="*/ 24 h 30"/>
                  <a:gd name="T108" fmla="*/ 12 w 24"/>
                  <a:gd name="T109" fmla="*/ 26 h 30"/>
                  <a:gd name="T110" fmla="*/ 10 w 24"/>
                  <a:gd name="T111" fmla="*/ 28 h 30"/>
                  <a:gd name="T112" fmla="*/ 8 w 24"/>
                  <a:gd name="T113" fmla="*/ 28 h 30"/>
                  <a:gd name="T114" fmla="*/ 6 w 24"/>
                  <a:gd name="T115" fmla="*/ 28 h 30"/>
                  <a:gd name="T116" fmla="*/ 4 w 24"/>
                  <a:gd name="T117" fmla="*/ 30 h 30"/>
                  <a:gd name="T118" fmla="*/ 2 w 24"/>
                  <a:gd name="T119" fmla="*/ 30 h 30"/>
                  <a:gd name="T120" fmla="*/ 2 w 24"/>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30">
                    <a:moveTo>
                      <a:pt x="2" y="30"/>
                    </a:moveTo>
                    <a:lnTo>
                      <a:pt x="2" y="30"/>
                    </a:lnTo>
                    <a:lnTo>
                      <a:pt x="0" y="30"/>
                    </a:lnTo>
                    <a:lnTo>
                      <a:pt x="0" y="30"/>
                    </a:lnTo>
                    <a:lnTo>
                      <a:pt x="0" y="28"/>
                    </a:lnTo>
                    <a:lnTo>
                      <a:pt x="0" y="28"/>
                    </a:lnTo>
                    <a:lnTo>
                      <a:pt x="0" y="28"/>
                    </a:lnTo>
                    <a:lnTo>
                      <a:pt x="0" y="26"/>
                    </a:lnTo>
                    <a:lnTo>
                      <a:pt x="0" y="24"/>
                    </a:lnTo>
                    <a:lnTo>
                      <a:pt x="2" y="18"/>
                    </a:lnTo>
                    <a:lnTo>
                      <a:pt x="2" y="16"/>
                    </a:lnTo>
                    <a:lnTo>
                      <a:pt x="2" y="14"/>
                    </a:lnTo>
                    <a:lnTo>
                      <a:pt x="2" y="12"/>
                    </a:lnTo>
                    <a:lnTo>
                      <a:pt x="4" y="12"/>
                    </a:lnTo>
                    <a:lnTo>
                      <a:pt x="4" y="10"/>
                    </a:lnTo>
                    <a:lnTo>
                      <a:pt x="4" y="8"/>
                    </a:lnTo>
                    <a:lnTo>
                      <a:pt x="4" y="8"/>
                    </a:lnTo>
                    <a:lnTo>
                      <a:pt x="4" y="6"/>
                    </a:lnTo>
                    <a:lnTo>
                      <a:pt x="4" y="6"/>
                    </a:lnTo>
                    <a:lnTo>
                      <a:pt x="6" y="4"/>
                    </a:lnTo>
                    <a:lnTo>
                      <a:pt x="6" y="4"/>
                    </a:lnTo>
                    <a:lnTo>
                      <a:pt x="6" y="2"/>
                    </a:lnTo>
                    <a:lnTo>
                      <a:pt x="8" y="2"/>
                    </a:lnTo>
                    <a:lnTo>
                      <a:pt x="8" y="2"/>
                    </a:lnTo>
                    <a:lnTo>
                      <a:pt x="10" y="2"/>
                    </a:lnTo>
                    <a:lnTo>
                      <a:pt x="10" y="0"/>
                    </a:lnTo>
                    <a:lnTo>
                      <a:pt x="12" y="0"/>
                    </a:lnTo>
                    <a:lnTo>
                      <a:pt x="12" y="0"/>
                    </a:lnTo>
                    <a:lnTo>
                      <a:pt x="14" y="0"/>
                    </a:lnTo>
                    <a:lnTo>
                      <a:pt x="14" y="0"/>
                    </a:lnTo>
                    <a:lnTo>
                      <a:pt x="16" y="0"/>
                    </a:lnTo>
                    <a:lnTo>
                      <a:pt x="16" y="0"/>
                    </a:lnTo>
                    <a:lnTo>
                      <a:pt x="18" y="2"/>
                    </a:lnTo>
                    <a:lnTo>
                      <a:pt x="18" y="2"/>
                    </a:lnTo>
                    <a:lnTo>
                      <a:pt x="20" y="2"/>
                    </a:lnTo>
                    <a:lnTo>
                      <a:pt x="20" y="2"/>
                    </a:lnTo>
                    <a:lnTo>
                      <a:pt x="20" y="4"/>
                    </a:lnTo>
                    <a:lnTo>
                      <a:pt x="22" y="4"/>
                    </a:lnTo>
                    <a:lnTo>
                      <a:pt x="22" y="6"/>
                    </a:lnTo>
                    <a:lnTo>
                      <a:pt x="22" y="6"/>
                    </a:lnTo>
                    <a:lnTo>
                      <a:pt x="22" y="8"/>
                    </a:lnTo>
                    <a:lnTo>
                      <a:pt x="24" y="8"/>
                    </a:lnTo>
                    <a:lnTo>
                      <a:pt x="24" y="10"/>
                    </a:lnTo>
                    <a:lnTo>
                      <a:pt x="24" y="12"/>
                    </a:lnTo>
                    <a:lnTo>
                      <a:pt x="24" y="12"/>
                    </a:lnTo>
                    <a:lnTo>
                      <a:pt x="24" y="14"/>
                    </a:lnTo>
                    <a:lnTo>
                      <a:pt x="24" y="16"/>
                    </a:lnTo>
                    <a:lnTo>
                      <a:pt x="22" y="16"/>
                    </a:lnTo>
                    <a:lnTo>
                      <a:pt x="20" y="18"/>
                    </a:lnTo>
                    <a:lnTo>
                      <a:pt x="20" y="20"/>
                    </a:lnTo>
                    <a:lnTo>
                      <a:pt x="18" y="20"/>
                    </a:lnTo>
                    <a:lnTo>
                      <a:pt x="16" y="22"/>
                    </a:lnTo>
                    <a:lnTo>
                      <a:pt x="14" y="24"/>
                    </a:lnTo>
                    <a:lnTo>
                      <a:pt x="12" y="24"/>
                    </a:lnTo>
                    <a:lnTo>
                      <a:pt x="12" y="26"/>
                    </a:lnTo>
                    <a:lnTo>
                      <a:pt x="10" y="28"/>
                    </a:lnTo>
                    <a:lnTo>
                      <a:pt x="8" y="28"/>
                    </a:lnTo>
                    <a:lnTo>
                      <a:pt x="6" y="28"/>
                    </a:lnTo>
                    <a:lnTo>
                      <a:pt x="4" y="30"/>
                    </a:lnTo>
                    <a:lnTo>
                      <a:pt x="2" y="30"/>
                    </a:lnTo>
                    <a:lnTo>
                      <a:pt x="2" y="3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6" name="Freeform 564">
                <a:extLst>
                  <a:ext uri="{FF2B5EF4-FFF2-40B4-BE49-F238E27FC236}">
                    <a16:creationId xmlns:a16="http://schemas.microsoft.com/office/drawing/2014/main" id="{1977774F-2ACC-4CEC-BDCE-9BBA29D463EA}"/>
                  </a:ext>
                </a:extLst>
              </p:cNvPr>
              <p:cNvSpPr>
                <a:spLocks/>
              </p:cNvSpPr>
              <p:nvPr/>
            </p:nvSpPr>
            <p:spPr bwMode="auto">
              <a:xfrm>
                <a:off x="2719678" y="2702092"/>
                <a:ext cx="22225" cy="44450"/>
              </a:xfrm>
              <a:custGeom>
                <a:avLst/>
                <a:gdLst>
                  <a:gd name="T0" fmla="*/ 6 w 14"/>
                  <a:gd name="T1" fmla="*/ 28 h 28"/>
                  <a:gd name="T2" fmla="*/ 6 w 14"/>
                  <a:gd name="T3" fmla="*/ 28 h 28"/>
                  <a:gd name="T4" fmla="*/ 6 w 14"/>
                  <a:gd name="T5" fmla="*/ 28 h 28"/>
                  <a:gd name="T6" fmla="*/ 6 w 14"/>
                  <a:gd name="T7" fmla="*/ 28 h 28"/>
                  <a:gd name="T8" fmla="*/ 4 w 14"/>
                  <a:gd name="T9" fmla="*/ 28 h 28"/>
                  <a:gd name="T10" fmla="*/ 4 w 14"/>
                  <a:gd name="T11" fmla="*/ 28 h 28"/>
                  <a:gd name="T12" fmla="*/ 4 w 14"/>
                  <a:gd name="T13" fmla="*/ 28 h 28"/>
                  <a:gd name="T14" fmla="*/ 2 w 14"/>
                  <a:gd name="T15" fmla="*/ 26 h 28"/>
                  <a:gd name="T16" fmla="*/ 2 w 14"/>
                  <a:gd name="T17" fmla="*/ 24 h 28"/>
                  <a:gd name="T18" fmla="*/ 0 w 14"/>
                  <a:gd name="T19" fmla="*/ 22 h 28"/>
                  <a:gd name="T20" fmla="*/ 0 w 14"/>
                  <a:gd name="T21" fmla="*/ 20 h 28"/>
                  <a:gd name="T22" fmla="*/ 0 w 14"/>
                  <a:gd name="T23" fmla="*/ 18 h 28"/>
                  <a:gd name="T24" fmla="*/ 0 w 14"/>
                  <a:gd name="T25" fmla="*/ 14 h 28"/>
                  <a:gd name="T26" fmla="*/ 0 w 14"/>
                  <a:gd name="T27" fmla="*/ 12 h 28"/>
                  <a:gd name="T28" fmla="*/ 0 w 14"/>
                  <a:gd name="T29" fmla="*/ 8 h 28"/>
                  <a:gd name="T30" fmla="*/ 0 w 14"/>
                  <a:gd name="T31" fmla="*/ 6 h 28"/>
                  <a:gd name="T32" fmla="*/ 2 w 14"/>
                  <a:gd name="T33" fmla="*/ 4 h 28"/>
                  <a:gd name="T34" fmla="*/ 2 w 14"/>
                  <a:gd name="T35" fmla="*/ 2 h 28"/>
                  <a:gd name="T36" fmla="*/ 4 w 14"/>
                  <a:gd name="T37" fmla="*/ 2 h 28"/>
                  <a:gd name="T38" fmla="*/ 4 w 14"/>
                  <a:gd name="T39" fmla="*/ 2 h 28"/>
                  <a:gd name="T40" fmla="*/ 4 w 14"/>
                  <a:gd name="T41" fmla="*/ 0 h 28"/>
                  <a:gd name="T42" fmla="*/ 6 w 14"/>
                  <a:gd name="T43" fmla="*/ 0 h 28"/>
                  <a:gd name="T44" fmla="*/ 6 w 14"/>
                  <a:gd name="T45" fmla="*/ 0 h 28"/>
                  <a:gd name="T46" fmla="*/ 6 w 14"/>
                  <a:gd name="T47" fmla="*/ 0 h 28"/>
                  <a:gd name="T48" fmla="*/ 8 w 14"/>
                  <a:gd name="T49" fmla="*/ 0 h 28"/>
                  <a:gd name="T50" fmla="*/ 8 w 14"/>
                  <a:gd name="T51" fmla="*/ 0 h 28"/>
                  <a:gd name="T52" fmla="*/ 8 w 14"/>
                  <a:gd name="T53" fmla="*/ 0 h 28"/>
                  <a:gd name="T54" fmla="*/ 10 w 14"/>
                  <a:gd name="T55" fmla="*/ 2 h 28"/>
                  <a:gd name="T56" fmla="*/ 10 w 14"/>
                  <a:gd name="T57" fmla="*/ 2 h 28"/>
                  <a:gd name="T58" fmla="*/ 10 w 14"/>
                  <a:gd name="T59" fmla="*/ 2 h 28"/>
                  <a:gd name="T60" fmla="*/ 12 w 14"/>
                  <a:gd name="T61" fmla="*/ 4 h 28"/>
                  <a:gd name="T62" fmla="*/ 12 w 14"/>
                  <a:gd name="T63" fmla="*/ 6 h 28"/>
                  <a:gd name="T64" fmla="*/ 14 w 14"/>
                  <a:gd name="T65" fmla="*/ 8 h 28"/>
                  <a:gd name="T66" fmla="*/ 14 w 14"/>
                  <a:gd name="T67" fmla="*/ 12 h 28"/>
                  <a:gd name="T68" fmla="*/ 14 w 14"/>
                  <a:gd name="T69" fmla="*/ 14 h 28"/>
                  <a:gd name="T70" fmla="*/ 14 w 14"/>
                  <a:gd name="T71" fmla="*/ 18 h 28"/>
                  <a:gd name="T72" fmla="*/ 14 w 14"/>
                  <a:gd name="T73" fmla="*/ 20 h 28"/>
                  <a:gd name="T74" fmla="*/ 12 w 14"/>
                  <a:gd name="T75" fmla="*/ 22 h 28"/>
                  <a:gd name="T76" fmla="*/ 12 w 14"/>
                  <a:gd name="T77" fmla="*/ 24 h 28"/>
                  <a:gd name="T78" fmla="*/ 10 w 14"/>
                  <a:gd name="T79" fmla="*/ 26 h 28"/>
                  <a:gd name="T80" fmla="*/ 10 w 14"/>
                  <a:gd name="T81" fmla="*/ 28 h 28"/>
                  <a:gd name="T82" fmla="*/ 10 w 14"/>
                  <a:gd name="T83" fmla="*/ 28 h 28"/>
                  <a:gd name="T84" fmla="*/ 8 w 14"/>
                  <a:gd name="T85" fmla="*/ 28 h 28"/>
                  <a:gd name="T86" fmla="*/ 8 w 14"/>
                  <a:gd name="T87" fmla="*/ 28 h 28"/>
                  <a:gd name="T88" fmla="*/ 8 w 14"/>
                  <a:gd name="T89" fmla="*/ 28 h 28"/>
                  <a:gd name="T90" fmla="*/ 6 w 14"/>
                  <a:gd name="T9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8">
                    <a:moveTo>
                      <a:pt x="6" y="28"/>
                    </a:moveTo>
                    <a:lnTo>
                      <a:pt x="6" y="28"/>
                    </a:lnTo>
                    <a:lnTo>
                      <a:pt x="6" y="28"/>
                    </a:lnTo>
                    <a:lnTo>
                      <a:pt x="6" y="28"/>
                    </a:lnTo>
                    <a:lnTo>
                      <a:pt x="4" y="28"/>
                    </a:lnTo>
                    <a:lnTo>
                      <a:pt x="4" y="28"/>
                    </a:lnTo>
                    <a:lnTo>
                      <a:pt x="4" y="28"/>
                    </a:lnTo>
                    <a:lnTo>
                      <a:pt x="2" y="26"/>
                    </a:lnTo>
                    <a:lnTo>
                      <a:pt x="2" y="24"/>
                    </a:lnTo>
                    <a:lnTo>
                      <a:pt x="0" y="22"/>
                    </a:lnTo>
                    <a:lnTo>
                      <a:pt x="0" y="20"/>
                    </a:lnTo>
                    <a:lnTo>
                      <a:pt x="0" y="18"/>
                    </a:lnTo>
                    <a:lnTo>
                      <a:pt x="0" y="14"/>
                    </a:lnTo>
                    <a:lnTo>
                      <a:pt x="0" y="12"/>
                    </a:lnTo>
                    <a:lnTo>
                      <a:pt x="0" y="8"/>
                    </a:lnTo>
                    <a:lnTo>
                      <a:pt x="0" y="6"/>
                    </a:lnTo>
                    <a:lnTo>
                      <a:pt x="2" y="4"/>
                    </a:lnTo>
                    <a:lnTo>
                      <a:pt x="2" y="2"/>
                    </a:lnTo>
                    <a:lnTo>
                      <a:pt x="4" y="2"/>
                    </a:lnTo>
                    <a:lnTo>
                      <a:pt x="4" y="2"/>
                    </a:lnTo>
                    <a:lnTo>
                      <a:pt x="4" y="0"/>
                    </a:lnTo>
                    <a:lnTo>
                      <a:pt x="6" y="0"/>
                    </a:lnTo>
                    <a:lnTo>
                      <a:pt x="6" y="0"/>
                    </a:lnTo>
                    <a:lnTo>
                      <a:pt x="6" y="0"/>
                    </a:lnTo>
                    <a:lnTo>
                      <a:pt x="8" y="0"/>
                    </a:lnTo>
                    <a:lnTo>
                      <a:pt x="8" y="0"/>
                    </a:lnTo>
                    <a:lnTo>
                      <a:pt x="8" y="0"/>
                    </a:lnTo>
                    <a:lnTo>
                      <a:pt x="10" y="2"/>
                    </a:lnTo>
                    <a:lnTo>
                      <a:pt x="10" y="2"/>
                    </a:lnTo>
                    <a:lnTo>
                      <a:pt x="10" y="2"/>
                    </a:lnTo>
                    <a:lnTo>
                      <a:pt x="12" y="4"/>
                    </a:lnTo>
                    <a:lnTo>
                      <a:pt x="12" y="6"/>
                    </a:lnTo>
                    <a:lnTo>
                      <a:pt x="14" y="8"/>
                    </a:lnTo>
                    <a:lnTo>
                      <a:pt x="14" y="12"/>
                    </a:lnTo>
                    <a:lnTo>
                      <a:pt x="14" y="14"/>
                    </a:lnTo>
                    <a:lnTo>
                      <a:pt x="14" y="18"/>
                    </a:lnTo>
                    <a:lnTo>
                      <a:pt x="14" y="20"/>
                    </a:lnTo>
                    <a:lnTo>
                      <a:pt x="12" y="22"/>
                    </a:lnTo>
                    <a:lnTo>
                      <a:pt x="12" y="24"/>
                    </a:lnTo>
                    <a:lnTo>
                      <a:pt x="10" y="26"/>
                    </a:lnTo>
                    <a:lnTo>
                      <a:pt x="10" y="28"/>
                    </a:lnTo>
                    <a:lnTo>
                      <a:pt x="10" y="28"/>
                    </a:lnTo>
                    <a:lnTo>
                      <a:pt x="8" y="28"/>
                    </a:lnTo>
                    <a:lnTo>
                      <a:pt x="8" y="28"/>
                    </a:lnTo>
                    <a:lnTo>
                      <a:pt x="8" y="28"/>
                    </a:lnTo>
                    <a:lnTo>
                      <a:pt x="6" y="2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7" name="Freeform 566">
                <a:extLst>
                  <a:ext uri="{FF2B5EF4-FFF2-40B4-BE49-F238E27FC236}">
                    <a16:creationId xmlns:a16="http://schemas.microsoft.com/office/drawing/2014/main" id="{9EB1CABF-DBE9-4FA0-8C37-2C5CDA49DC37}"/>
                  </a:ext>
                </a:extLst>
              </p:cNvPr>
              <p:cNvSpPr>
                <a:spLocks/>
              </p:cNvSpPr>
              <p:nvPr/>
            </p:nvSpPr>
            <p:spPr bwMode="auto">
              <a:xfrm>
                <a:off x="2541878" y="2873542"/>
                <a:ext cx="92075" cy="79375"/>
              </a:xfrm>
              <a:custGeom>
                <a:avLst/>
                <a:gdLst>
                  <a:gd name="T0" fmla="*/ 26 w 58"/>
                  <a:gd name="T1" fmla="*/ 0 h 50"/>
                  <a:gd name="T2" fmla="*/ 32 w 58"/>
                  <a:gd name="T3" fmla="*/ 0 h 50"/>
                  <a:gd name="T4" fmla="*/ 38 w 58"/>
                  <a:gd name="T5" fmla="*/ 2 h 50"/>
                  <a:gd name="T6" fmla="*/ 46 w 58"/>
                  <a:gd name="T7" fmla="*/ 4 h 50"/>
                  <a:gd name="T8" fmla="*/ 50 w 58"/>
                  <a:gd name="T9" fmla="*/ 6 h 50"/>
                  <a:gd name="T10" fmla="*/ 52 w 58"/>
                  <a:gd name="T11" fmla="*/ 10 h 50"/>
                  <a:gd name="T12" fmla="*/ 56 w 58"/>
                  <a:gd name="T13" fmla="*/ 12 h 50"/>
                  <a:gd name="T14" fmla="*/ 58 w 58"/>
                  <a:gd name="T15" fmla="*/ 16 h 50"/>
                  <a:gd name="T16" fmla="*/ 58 w 58"/>
                  <a:gd name="T17" fmla="*/ 20 h 50"/>
                  <a:gd name="T18" fmla="*/ 58 w 58"/>
                  <a:gd name="T19" fmla="*/ 22 h 50"/>
                  <a:gd name="T20" fmla="*/ 58 w 58"/>
                  <a:gd name="T21" fmla="*/ 24 h 50"/>
                  <a:gd name="T22" fmla="*/ 56 w 58"/>
                  <a:gd name="T23" fmla="*/ 24 h 50"/>
                  <a:gd name="T24" fmla="*/ 54 w 58"/>
                  <a:gd name="T25" fmla="*/ 26 h 50"/>
                  <a:gd name="T26" fmla="*/ 50 w 58"/>
                  <a:gd name="T27" fmla="*/ 28 h 50"/>
                  <a:gd name="T28" fmla="*/ 40 w 58"/>
                  <a:gd name="T29" fmla="*/ 30 h 50"/>
                  <a:gd name="T30" fmla="*/ 38 w 58"/>
                  <a:gd name="T31" fmla="*/ 30 h 50"/>
                  <a:gd name="T32" fmla="*/ 36 w 58"/>
                  <a:gd name="T33" fmla="*/ 32 h 50"/>
                  <a:gd name="T34" fmla="*/ 32 w 58"/>
                  <a:gd name="T35" fmla="*/ 34 h 50"/>
                  <a:gd name="T36" fmla="*/ 24 w 58"/>
                  <a:gd name="T37" fmla="*/ 44 h 50"/>
                  <a:gd name="T38" fmla="*/ 22 w 58"/>
                  <a:gd name="T39" fmla="*/ 48 h 50"/>
                  <a:gd name="T40" fmla="*/ 18 w 58"/>
                  <a:gd name="T41" fmla="*/ 50 h 50"/>
                  <a:gd name="T42" fmla="*/ 16 w 58"/>
                  <a:gd name="T43" fmla="*/ 50 h 50"/>
                  <a:gd name="T44" fmla="*/ 14 w 58"/>
                  <a:gd name="T45" fmla="*/ 50 h 50"/>
                  <a:gd name="T46" fmla="*/ 12 w 58"/>
                  <a:gd name="T47" fmla="*/ 48 h 50"/>
                  <a:gd name="T48" fmla="*/ 10 w 58"/>
                  <a:gd name="T49" fmla="*/ 46 h 50"/>
                  <a:gd name="T50" fmla="*/ 6 w 58"/>
                  <a:gd name="T51" fmla="*/ 44 h 50"/>
                  <a:gd name="T52" fmla="*/ 4 w 58"/>
                  <a:gd name="T53" fmla="*/ 38 h 50"/>
                  <a:gd name="T54" fmla="*/ 0 w 58"/>
                  <a:gd name="T55" fmla="*/ 32 h 50"/>
                  <a:gd name="T56" fmla="*/ 0 w 58"/>
                  <a:gd name="T57" fmla="*/ 28 h 50"/>
                  <a:gd name="T58" fmla="*/ 0 w 58"/>
                  <a:gd name="T59" fmla="*/ 22 h 50"/>
                  <a:gd name="T60" fmla="*/ 0 w 58"/>
                  <a:gd name="T61" fmla="*/ 16 h 50"/>
                  <a:gd name="T62" fmla="*/ 2 w 58"/>
                  <a:gd name="T63" fmla="*/ 12 h 50"/>
                  <a:gd name="T64" fmla="*/ 2 w 58"/>
                  <a:gd name="T65" fmla="*/ 10 h 50"/>
                  <a:gd name="T66" fmla="*/ 4 w 58"/>
                  <a:gd name="T67" fmla="*/ 8 h 50"/>
                  <a:gd name="T68" fmla="*/ 6 w 58"/>
                  <a:gd name="T69" fmla="*/ 6 h 50"/>
                  <a:gd name="T70" fmla="*/ 14 w 58"/>
                  <a:gd name="T71" fmla="*/ 4 h 50"/>
                  <a:gd name="T72" fmla="*/ 20 w 58"/>
                  <a:gd name="T73" fmla="*/ 2 h 50"/>
                  <a:gd name="T74" fmla="*/ 26 w 58"/>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0">
                    <a:moveTo>
                      <a:pt x="26" y="0"/>
                    </a:moveTo>
                    <a:lnTo>
                      <a:pt x="26" y="0"/>
                    </a:lnTo>
                    <a:lnTo>
                      <a:pt x="28" y="0"/>
                    </a:lnTo>
                    <a:lnTo>
                      <a:pt x="32" y="0"/>
                    </a:lnTo>
                    <a:lnTo>
                      <a:pt x="36" y="2"/>
                    </a:lnTo>
                    <a:lnTo>
                      <a:pt x="38" y="2"/>
                    </a:lnTo>
                    <a:lnTo>
                      <a:pt x="42" y="4"/>
                    </a:lnTo>
                    <a:lnTo>
                      <a:pt x="46" y="4"/>
                    </a:lnTo>
                    <a:lnTo>
                      <a:pt x="48" y="6"/>
                    </a:lnTo>
                    <a:lnTo>
                      <a:pt x="50" y="6"/>
                    </a:lnTo>
                    <a:lnTo>
                      <a:pt x="50" y="8"/>
                    </a:lnTo>
                    <a:lnTo>
                      <a:pt x="52" y="10"/>
                    </a:lnTo>
                    <a:lnTo>
                      <a:pt x="54" y="10"/>
                    </a:lnTo>
                    <a:lnTo>
                      <a:pt x="56" y="12"/>
                    </a:lnTo>
                    <a:lnTo>
                      <a:pt x="56" y="14"/>
                    </a:lnTo>
                    <a:lnTo>
                      <a:pt x="58" y="16"/>
                    </a:lnTo>
                    <a:lnTo>
                      <a:pt x="58" y="18"/>
                    </a:lnTo>
                    <a:lnTo>
                      <a:pt x="58" y="20"/>
                    </a:lnTo>
                    <a:lnTo>
                      <a:pt x="58" y="22"/>
                    </a:lnTo>
                    <a:lnTo>
                      <a:pt x="58" y="22"/>
                    </a:lnTo>
                    <a:lnTo>
                      <a:pt x="58" y="22"/>
                    </a:lnTo>
                    <a:lnTo>
                      <a:pt x="58" y="24"/>
                    </a:lnTo>
                    <a:lnTo>
                      <a:pt x="58" y="24"/>
                    </a:lnTo>
                    <a:lnTo>
                      <a:pt x="56" y="24"/>
                    </a:lnTo>
                    <a:lnTo>
                      <a:pt x="56" y="26"/>
                    </a:lnTo>
                    <a:lnTo>
                      <a:pt x="54" y="26"/>
                    </a:lnTo>
                    <a:lnTo>
                      <a:pt x="52" y="26"/>
                    </a:lnTo>
                    <a:lnTo>
                      <a:pt x="50" y="28"/>
                    </a:lnTo>
                    <a:lnTo>
                      <a:pt x="42" y="28"/>
                    </a:lnTo>
                    <a:lnTo>
                      <a:pt x="40" y="30"/>
                    </a:lnTo>
                    <a:lnTo>
                      <a:pt x="40" y="30"/>
                    </a:lnTo>
                    <a:lnTo>
                      <a:pt x="38" y="30"/>
                    </a:lnTo>
                    <a:lnTo>
                      <a:pt x="36" y="30"/>
                    </a:lnTo>
                    <a:lnTo>
                      <a:pt x="36" y="32"/>
                    </a:lnTo>
                    <a:lnTo>
                      <a:pt x="34" y="34"/>
                    </a:lnTo>
                    <a:lnTo>
                      <a:pt x="32" y="34"/>
                    </a:lnTo>
                    <a:lnTo>
                      <a:pt x="28" y="42"/>
                    </a:lnTo>
                    <a:lnTo>
                      <a:pt x="24" y="44"/>
                    </a:lnTo>
                    <a:lnTo>
                      <a:pt x="22" y="46"/>
                    </a:lnTo>
                    <a:lnTo>
                      <a:pt x="22" y="48"/>
                    </a:lnTo>
                    <a:lnTo>
                      <a:pt x="20" y="48"/>
                    </a:lnTo>
                    <a:lnTo>
                      <a:pt x="18" y="50"/>
                    </a:lnTo>
                    <a:lnTo>
                      <a:pt x="16" y="50"/>
                    </a:lnTo>
                    <a:lnTo>
                      <a:pt x="16" y="50"/>
                    </a:lnTo>
                    <a:lnTo>
                      <a:pt x="16" y="50"/>
                    </a:lnTo>
                    <a:lnTo>
                      <a:pt x="14" y="50"/>
                    </a:lnTo>
                    <a:lnTo>
                      <a:pt x="12" y="50"/>
                    </a:lnTo>
                    <a:lnTo>
                      <a:pt x="12" y="48"/>
                    </a:lnTo>
                    <a:lnTo>
                      <a:pt x="10" y="48"/>
                    </a:lnTo>
                    <a:lnTo>
                      <a:pt x="10" y="46"/>
                    </a:lnTo>
                    <a:lnTo>
                      <a:pt x="8" y="44"/>
                    </a:lnTo>
                    <a:lnTo>
                      <a:pt x="6" y="44"/>
                    </a:lnTo>
                    <a:lnTo>
                      <a:pt x="6" y="42"/>
                    </a:lnTo>
                    <a:lnTo>
                      <a:pt x="4" y="38"/>
                    </a:lnTo>
                    <a:lnTo>
                      <a:pt x="2" y="36"/>
                    </a:lnTo>
                    <a:lnTo>
                      <a:pt x="0" y="32"/>
                    </a:lnTo>
                    <a:lnTo>
                      <a:pt x="0" y="30"/>
                    </a:lnTo>
                    <a:lnTo>
                      <a:pt x="0" y="28"/>
                    </a:lnTo>
                    <a:lnTo>
                      <a:pt x="0" y="26"/>
                    </a:lnTo>
                    <a:lnTo>
                      <a:pt x="0" y="22"/>
                    </a:lnTo>
                    <a:lnTo>
                      <a:pt x="0" y="20"/>
                    </a:lnTo>
                    <a:lnTo>
                      <a:pt x="0" y="16"/>
                    </a:lnTo>
                    <a:lnTo>
                      <a:pt x="0" y="14"/>
                    </a:lnTo>
                    <a:lnTo>
                      <a:pt x="2" y="12"/>
                    </a:lnTo>
                    <a:lnTo>
                      <a:pt x="2" y="10"/>
                    </a:lnTo>
                    <a:lnTo>
                      <a:pt x="2" y="10"/>
                    </a:lnTo>
                    <a:lnTo>
                      <a:pt x="4" y="10"/>
                    </a:lnTo>
                    <a:lnTo>
                      <a:pt x="4" y="8"/>
                    </a:lnTo>
                    <a:lnTo>
                      <a:pt x="6" y="8"/>
                    </a:lnTo>
                    <a:lnTo>
                      <a:pt x="6" y="6"/>
                    </a:lnTo>
                    <a:lnTo>
                      <a:pt x="10" y="4"/>
                    </a:lnTo>
                    <a:lnTo>
                      <a:pt x="14" y="4"/>
                    </a:lnTo>
                    <a:lnTo>
                      <a:pt x="16" y="2"/>
                    </a:lnTo>
                    <a:lnTo>
                      <a:pt x="20" y="2"/>
                    </a:lnTo>
                    <a:lnTo>
                      <a:pt x="22" y="0"/>
                    </a:lnTo>
                    <a:lnTo>
                      <a:pt x="26"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8" name="Freeform 571">
                <a:extLst>
                  <a:ext uri="{FF2B5EF4-FFF2-40B4-BE49-F238E27FC236}">
                    <a16:creationId xmlns:a16="http://schemas.microsoft.com/office/drawing/2014/main" id="{3EDF88ED-67A4-494C-8DE6-B995409EB00D}"/>
                  </a:ext>
                </a:extLst>
              </p:cNvPr>
              <p:cNvSpPr>
                <a:spLocks/>
              </p:cNvSpPr>
              <p:nvPr/>
            </p:nvSpPr>
            <p:spPr bwMode="auto">
              <a:xfrm>
                <a:off x="2303753" y="2409992"/>
                <a:ext cx="114300" cy="73025"/>
              </a:xfrm>
              <a:custGeom>
                <a:avLst/>
                <a:gdLst>
                  <a:gd name="T0" fmla="*/ 30 w 72"/>
                  <a:gd name="T1" fmla="*/ 18 h 46"/>
                  <a:gd name="T2" fmla="*/ 30 w 72"/>
                  <a:gd name="T3" fmla="*/ 16 h 46"/>
                  <a:gd name="T4" fmla="*/ 32 w 72"/>
                  <a:gd name="T5" fmla="*/ 14 h 46"/>
                  <a:gd name="T6" fmla="*/ 34 w 72"/>
                  <a:gd name="T7" fmla="*/ 12 h 46"/>
                  <a:gd name="T8" fmla="*/ 38 w 72"/>
                  <a:gd name="T9" fmla="*/ 10 h 46"/>
                  <a:gd name="T10" fmla="*/ 44 w 72"/>
                  <a:gd name="T11" fmla="*/ 6 h 46"/>
                  <a:gd name="T12" fmla="*/ 50 w 72"/>
                  <a:gd name="T13" fmla="*/ 4 h 46"/>
                  <a:gd name="T14" fmla="*/ 54 w 72"/>
                  <a:gd name="T15" fmla="*/ 4 h 46"/>
                  <a:gd name="T16" fmla="*/ 60 w 72"/>
                  <a:gd name="T17" fmla="*/ 4 h 46"/>
                  <a:gd name="T18" fmla="*/ 64 w 72"/>
                  <a:gd name="T19" fmla="*/ 4 h 46"/>
                  <a:gd name="T20" fmla="*/ 68 w 72"/>
                  <a:gd name="T21" fmla="*/ 6 h 46"/>
                  <a:gd name="T22" fmla="*/ 70 w 72"/>
                  <a:gd name="T23" fmla="*/ 6 h 46"/>
                  <a:gd name="T24" fmla="*/ 70 w 72"/>
                  <a:gd name="T25" fmla="*/ 8 h 46"/>
                  <a:gd name="T26" fmla="*/ 72 w 72"/>
                  <a:gd name="T27" fmla="*/ 12 h 46"/>
                  <a:gd name="T28" fmla="*/ 72 w 72"/>
                  <a:gd name="T29" fmla="*/ 16 h 46"/>
                  <a:gd name="T30" fmla="*/ 72 w 72"/>
                  <a:gd name="T31" fmla="*/ 20 h 46"/>
                  <a:gd name="T32" fmla="*/ 72 w 72"/>
                  <a:gd name="T33" fmla="*/ 24 h 46"/>
                  <a:gd name="T34" fmla="*/ 72 w 72"/>
                  <a:gd name="T35" fmla="*/ 30 h 46"/>
                  <a:gd name="T36" fmla="*/ 70 w 72"/>
                  <a:gd name="T37" fmla="*/ 34 h 46"/>
                  <a:gd name="T38" fmla="*/ 68 w 72"/>
                  <a:gd name="T39" fmla="*/ 36 h 46"/>
                  <a:gd name="T40" fmla="*/ 66 w 72"/>
                  <a:gd name="T41" fmla="*/ 40 h 46"/>
                  <a:gd name="T42" fmla="*/ 62 w 72"/>
                  <a:gd name="T43" fmla="*/ 42 h 46"/>
                  <a:gd name="T44" fmla="*/ 56 w 72"/>
                  <a:gd name="T45" fmla="*/ 44 h 46"/>
                  <a:gd name="T46" fmla="*/ 50 w 72"/>
                  <a:gd name="T47" fmla="*/ 46 h 46"/>
                  <a:gd name="T48" fmla="*/ 44 w 72"/>
                  <a:gd name="T49" fmla="*/ 46 h 46"/>
                  <a:gd name="T50" fmla="*/ 38 w 72"/>
                  <a:gd name="T51" fmla="*/ 46 h 46"/>
                  <a:gd name="T52" fmla="*/ 32 w 72"/>
                  <a:gd name="T53" fmla="*/ 46 h 46"/>
                  <a:gd name="T54" fmla="*/ 26 w 72"/>
                  <a:gd name="T55" fmla="*/ 46 h 46"/>
                  <a:gd name="T56" fmla="*/ 24 w 72"/>
                  <a:gd name="T57" fmla="*/ 44 h 46"/>
                  <a:gd name="T58" fmla="*/ 22 w 72"/>
                  <a:gd name="T59" fmla="*/ 44 h 46"/>
                  <a:gd name="T60" fmla="*/ 20 w 72"/>
                  <a:gd name="T61" fmla="*/ 40 h 46"/>
                  <a:gd name="T62" fmla="*/ 14 w 72"/>
                  <a:gd name="T63" fmla="*/ 34 h 46"/>
                  <a:gd name="T64" fmla="*/ 10 w 72"/>
                  <a:gd name="T65" fmla="*/ 28 h 46"/>
                  <a:gd name="T66" fmla="*/ 6 w 72"/>
                  <a:gd name="T67" fmla="*/ 24 h 46"/>
                  <a:gd name="T68" fmla="*/ 2 w 72"/>
                  <a:gd name="T69" fmla="*/ 18 h 46"/>
                  <a:gd name="T70" fmla="*/ 0 w 72"/>
                  <a:gd name="T71" fmla="*/ 14 h 46"/>
                  <a:gd name="T72" fmla="*/ 0 w 72"/>
                  <a:gd name="T73" fmla="*/ 12 h 46"/>
                  <a:gd name="T74" fmla="*/ 0 w 72"/>
                  <a:gd name="T75" fmla="*/ 10 h 46"/>
                  <a:gd name="T76" fmla="*/ 0 w 72"/>
                  <a:gd name="T77" fmla="*/ 8 h 46"/>
                  <a:gd name="T78" fmla="*/ 2 w 72"/>
                  <a:gd name="T79" fmla="*/ 6 h 46"/>
                  <a:gd name="T80" fmla="*/ 6 w 72"/>
                  <a:gd name="T81" fmla="*/ 2 h 46"/>
                  <a:gd name="T82" fmla="*/ 8 w 72"/>
                  <a:gd name="T83" fmla="*/ 0 h 46"/>
                  <a:gd name="T84" fmla="*/ 8 w 72"/>
                  <a:gd name="T85" fmla="*/ 0 h 46"/>
                  <a:gd name="T86" fmla="*/ 10 w 72"/>
                  <a:gd name="T87" fmla="*/ 0 h 46"/>
                  <a:gd name="T88" fmla="*/ 12 w 72"/>
                  <a:gd name="T89" fmla="*/ 0 h 46"/>
                  <a:gd name="T90" fmla="*/ 14 w 72"/>
                  <a:gd name="T91" fmla="*/ 2 h 46"/>
                  <a:gd name="T92" fmla="*/ 18 w 72"/>
                  <a:gd name="T93" fmla="*/ 6 h 46"/>
                  <a:gd name="T94" fmla="*/ 22 w 72"/>
                  <a:gd name="T95" fmla="*/ 10 h 46"/>
                  <a:gd name="T96" fmla="*/ 22 w 72"/>
                  <a:gd name="T97" fmla="*/ 12 h 46"/>
                  <a:gd name="T98" fmla="*/ 22 w 72"/>
                  <a:gd name="T99"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46">
                    <a:moveTo>
                      <a:pt x="30" y="18"/>
                    </a:moveTo>
                    <a:lnTo>
                      <a:pt x="30" y="18"/>
                    </a:lnTo>
                    <a:lnTo>
                      <a:pt x="30" y="16"/>
                    </a:lnTo>
                    <a:lnTo>
                      <a:pt x="30" y="16"/>
                    </a:lnTo>
                    <a:lnTo>
                      <a:pt x="32" y="14"/>
                    </a:lnTo>
                    <a:lnTo>
                      <a:pt x="32" y="14"/>
                    </a:lnTo>
                    <a:lnTo>
                      <a:pt x="34" y="12"/>
                    </a:lnTo>
                    <a:lnTo>
                      <a:pt x="34" y="12"/>
                    </a:lnTo>
                    <a:lnTo>
                      <a:pt x="36" y="10"/>
                    </a:lnTo>
                    <a:lnTo>
                      <a:pt x="38" y="10"/>
                    </a:lnTo>
                    <a:lnTo>
                      <a:pt x="40" y="8"/>
                    </a:lnTo>
                    <a:lnTo>
                      <a:pt x="44" y="6"/>
                    </a:lnTo>
                    <a:lnTo>
                      <a:pt x="48" y="6"/>
                    </a:lnTo>
                    <a:lnTo>
                      <a:pt x="50" y="4"/>
                    </a:lnTo>
                    <a:lnTo>
                      <a:pt x="52" y="4"/>
                    </a:lnTo>
                    <a:lnTo>
                      <a:pt x="54" y="4"/>
                    </a:lnTo>
                    <a:lnTo>
                      <a:pt x="58" y="4"/>
                    </a:lnTo>
                    <a:lnTo>
                      <a:pt x="60" y="4"/>
                    </a:lnTo>
                    <a:lnTo>
                      <a:pt x="64" y="4"/>
                    </a:lnTo>
                    <a:lnTo>
                      <a:pt x="64" y="4"/>
                    </a:lnTo>
                    <a:lnTo>
                      <a:pt x="66" y="6"/>
                    </a:lnTo>
                    <a:lnTo>
                      <a:pt x="68" y="6"/>
                    </a:lnTo>
                    <a:lnTo>
                      <a:pt x="68" y="6"/>
                    </a:lnTo>
                    <a:lnTo>
                      <a:pt x="70" y="6"/>
                    </a:lnTo>
                    <a:lnTo>
                      <a:pt x="70" y="8"/>
                    </a:lnTo>
                    <a:lnTo>
                      <a:pt x="70" y="8"/>
                    </a:lnTo>
                    <a:lnTo>
                      <a:pt x="72" y="10"/>
                    </a:lnTo>
                    <a:lnTo>
                      <a:pt x="72" y="12"/>
                    </a:lnTo>
                    <a:lnTo>
                      <a:pt x="72" y="14"/>
                    </a:lnTo>
                    <a:lnTo>
                      <a:pt x="72" y="16"/>
                    </a:lnTo>
                    <a:lnTo>
                      <a:pt x="72" y="18"/>
                    </a:lnTo>
                    <a:lnTo>
                      <a:pt x="72" y="20"/>
                    </a:lnTo>
                    <a:lnTo>
                      <a:pt x="72" y="22"/>
                    </a:lnTo>
                    <a:lnTo>
                      <a:pt x="72" y="24"/>
                    </a:lnTo>
                    <a:lnTo>
                      <a:pt x="72" y="28"/>
                    </a:lnTo>
                    <a:lnTo>
                      <a:pt x="72" y="30"/>
                    </a:lnTo>
                    <a:lnTo>
                      <a:pt x="70" y="32"/>
                    </a:lnTo>
                    <a:lnTo>
                      <a:pt x="70" y="34"/>
                    </a:lnTo>
                    <a:lnTo>
                      <a:pt x="68" y="36"/>
                    </a:lnTo>
                    <a:lnTo>
                      <a:pt x="68" y="36"/>
                    </a:lnTo>
                    <a:lnTo>
                      <a:pt x="68" y="38"/>
                    </a:lnTo>
                    <a:lnTo>
                      <a:pt x="66" y="40"/>
                    </a:lnTo>
                    <a:lnTo>
                      <a:pt x="64" y="40"/>
                    </a:lnTo>
                    <a:lnTo>
                      <a:pt x="62" y="42"/>
                    </a:lnTo>
                    <a:lnTo>
                      <a:pt x="58" y="42"/>
                    </a:lnTo>
                    <a:lnTo>
                      <a:pt x="56" y="44"/>
                    </a:lnTo>
                    <a:lnTo>
                      <a:pt x="54" y="44"/>
                    </a:lnTo>
                    <a:lnTo>
                      <a:pt x="50" y="46"/>
                    </a:lnTo>
                    <a:lnTo>
                      <a:pt x="48" y="46"/>
                    </a:lnTo>
                    <a:lnTo>
                      <a:pt x="44" y="46"/>
                    </a:lnTo>
                    <a:lnTo>
                      <a:pt x="40" y="46"/>
                    </a:lnTo>
                    <a:lnTo>
                      <a:pt x="38" y="46"/>
                    </a:lnTo>
                    <a:lnTo>
                      <a:pt x="34" y="46"/>
                    </a:lnTo>
                    <a:lnTo>
                      <a:pt x="32" y="46"/>
                    </a:lnTo>
                    <a:lnTo>
                      <a:pt x="30" y="46"/>
                    </a:lnTo>
                    <a:lnTo>
                      <a:pt x="26" y="46"/>
                    </a:lnTo>
                    <a:lnTo>
                      <a:pt x="24" y="46"/>
                    </a:lnTo>
                    <a:lnTo>
                      <a:pt x="24" y="44"/>
                    </a:lnTo>
                    <a:lnTo>
                      <a:pt x="24" y="44"/>
                    </a:lnTo>
                    <a:lnTo>
                      <a:pt x="22" y="44"/>
                    </a:lnTo>
                    <a:lnTo>
                      <a:pt x="22" y="42"/>
                    </a:lnTo>
                    <a:lnTo>
                      <a:pt x="20" y="40"/>
                    </a:lnTo>
                    <a:lnTo>
                      <a:pt x="18" y="38"/>
                    </a:lnTo>
                    <a:lnTo>
                      <a:pt x="14" y="34"/>
                    </a:lnTo>
                    <a:lnTo>
                      <a:pt x="12" y="30"/>
                    </a:lnTo>
                    <a:lnTo>
                      <a:pt x="10" y="28"/>
                    </a:lnTo>
                    <a:lnTo>
                      <a:pt x="8" y="26"/>
                    </a:lnTo>
                    <a:lnTo>
                      <a:pt x="6" y="24"/>
                    </a:lnTo>
                    <a:lnTo>
                      <a:pt x="4" y="20"/>
                    </a:lnTo>
                    <a:lnTo>
                      <a:pt x="2" y="18"/>
                    </a:lnTo>
                    <a:lnTo>
                      <a:pt x="2" y="16"/>
                    </a:lnTo>
                    <a:lnTo>
                      <a:pt x="0" y="14"/>
                    </a:lnTo>
                    <a:lnTo>
                      <a:pt x="0" y="14"/>
                    </a:lnTo>
                    <a:lnTo>
                      <a:pt x="0" y="12"/>
                    </a:lnTo>
                    <a:lnTo>
                      <a:pt x="0" y="12"/>
                    </a:lnTo>
                    <a:lnTo>
                      <a:pt x="0" y="10"/>
                    </a:lnTo>
                    <a:lnTo>
                      <a:pt x="0" y="10"/>
                    </a:lnTo>
                    <a:lnTo>
                      <a:pt x="0" y="8"/>
                    </a:lnTo>
                    <a:lnTo>
                      <a:pt x="2" y="6"/>
                    </a:lnTo>
                    <a:lnTo>
                      <a:pt x="2" y="6"/>
                    </a:lnTo>
                    <a:lnTo>
                      <a:pt x="4" y="4"/>
                    </a:lnTo>
                    <a:lnTo>
                      <a:pt x="6" y="2"/>
                    </a:lnTo>
                    <a:lnTo>
                      <a:pt x="6" y="0"/>
                    </a:lnTo>
                    <a:lnTo>
                      <a:pt x="8" y="0"/>
                    </a:lnTo>
                    <a:lnTo>
                      <a:pt x="8" y="0"/>
                    </a:lnTo>
                    <a:lnTo>
                      <a:pt x="8" y="0"/>
                    </a:lnTo>
                    <a:lnTo>
                      <a:pt x="10" y="0"/>
                    </a:lnTo>
                    <a:lnTo>
                      <a:pt x="10" y="0"/>
                    </a:lnTo>
                    <a:lnTo>
                      <a:pt x="12" y="0"/>
                    </a:lnTo>
                    <a:lnTo>
                      <a:pt x="12" y="0"/>
                    </a:lnTo>
                    <a:lnTo>
                      <a:pt x="14" y="2"/>
                    </a:lnTo>
                    <a:lnTo>
                      <a:pt x="14" y="2"/>
                    </a:lnTo>
                    <a:lnTo>
                      <a:pt x="16" y="4"/>
                    </a:lnTo>
                    <a:lnTo>
                      <a:pt x="18" y="6"/>
                    </a:lnTo>
                    <a:lnTo>
                      <a:pt x="20" y="8"/>
                    </a:lnTo>
                    <a:lnTo>
                      <a:pt x="22" y="10"/>
                    </a:lnTo>
                    <a:lnTo>
                      <a:pt x="22" y="12"/>
                    </a:lnTo>
                    <a:lnTo>
                      <a:pt x="22" y="12"/>
                    </a:lnTo>
                    <a:lnTo>
                      <a:pt x="22" y="14"/>
                    </a:lnTo>
                    <a:lnTo>
                      <a:pt x="22" y="14"/>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9" name="Freeform 573">
                <a:extLst>
                  <a:ext uri="{FF2B5EF4-FFF2-40B4-BE49-F238E27FC236}">
                    <a16:creationId xmlns:a16="http://schemas.microsoft.com/office/drawing/2014/main" id="{43FB5068-4BBD-4DB0-BE8F-B80890A8886B}"/>
                  </a:ext>
                </a:extLst>
              </p:cNvPr>
              <p:cNvSpPr>
                <a:spLocks/>
              </p:cNvSpPr>
              <p:nvPr/>
            </p:nvSpPr>
            <p:spPr bwMode="auto">
              <a:xfrm>
                <a:off x="2443453" y="2308392"/>
                <a:ext cx="60325" cy="63500"/>
              </a:xfrm>
              <a:custGeom>
                <a:avLst/>
                <a:gdLst>
                  <a:gd name="T0" fmla="*/ 2 w 38"/>
                  <a:gd name="T1" fmla="*/ 8 h 40"/>
                  <a:gd name="T2" fmla="*/ 2 w 38"/>
                  <a:gd name="T3" fmla="*/ 8 h 40"/>
                  <a:gd name="T4" fmla="*/ 2 w 38"/>
                  <a:gd name="T5" fmla="*/ 10 h 40"/>
                  <a:gd name="T6" fmla="*/ 2 w 38"/>
                  <a:gd name="T7" fmla="*/ 10 h 40"/>
                  <a:gd name="T8" fmla="*/ 0 w 38"/>
                  <a:gd name="T9" fmla="*/ 12 h 40"/>
                  <a:gd name="T10" fmla="*/ 0 w 38"/>
                  <a:gd name="T11" fmla="*/ 14 h 40"/>
                  <a:gd name="T12" fmla="*/ 0 w 38"/>
                  <a:gd name="T13" fmla="*/ 18 h 40"/>
                  <a:gd name="T14" fmla="*/ 0 w 38"/>
                  <a:gd name="T15" fmla="*/ 20 h 40"/>
                  <a:gd name="T16" fmla="*/ 2 w 38"/>
                  <a:gd name="T17" fmla="*/ 22 h 40"/>
                  <a:gd name="T18" fmla="*/ 2 w 38"/>
                  <a:gd name="T19" fmla="*/ 24 h 40"/>
                  <a:gd name="T20" fmla="*/ 2 w 38"/>
                  <a:gd name="T21" fmla="*/ 26 h 40"/>
                  <a:gd name="T22" fmla="*/ 4 w 38"/>
                  <a:gd name="T23" fmla="*/ 28 h 40"/>
                  <a:gd name="T24" fmla="*/ 4 w 38"/>
                  <a:gd name="T25" fmla="*/ 30 h 40"/>
                  <a:gd name="T26" fmla="*/ 6 w 38"/>
                  <a:gd name="T27" fmla="*/ 32 h 40"/>
                  <a:gd name="T28" fmla="*/ 8 w 38"/>
                  <a:gd name="T29" fmla="*/ 34 h 40"/>
                  <a:gd name="T30" fmla="*/ 10 w 38"/>
                  <a:gd name="T31" fmla="*/ 36 h 40"/>
                  <a:gd name="T32" fmla="*/ 12 w 38"/>
                  <a:gd name="T33" fmla="*/ 38 h 40"/>
                  <a:gd name="T34" fmla="*/ 14 w 38"/>
                  <a:gd name="T35" fmla="*/ 38 h 40"/>
                  <a:gd name="T36" fmla="*/ 14 w 38"/>
                  <a:gd name="T37" fmla="*/ 38 h 40"/>
                  <a:gd name="T38" fmla="*/ 14 w 38"/>
                  <a:gd name="T39" fmla="*/ 40 h 40"/>
                  <a:gd name="T40" fmla="*/ 16 w 38"/>
                  <a:gd name="T41" fmla="*/ 40 h 40"/>
                  <a:gd name="T42" fmla="*/ 18 w 38"/>
                  <a:gd name="T43" fmla="*/ 40 h 40"/>
                  <a:gd name="T44" fmla="*/ 20 w 38"/>
                  <a:gd name="T45" fmla="*/ 40 h 40"/>
                  <a:gd name="T46" fmla="*/ 22 w 38"/>
                  <a:gd name="T47" fmla="*/ 40 h 40"/>
                  <a:gd name="T48" fmla="*/ 24 w 38"/>
                  <a:gd name="T49" fmla="*/ 38 h 40"/>
                  <a:gd name="T50" fmla="*/ 26 w 38"/>
                  <a:gd name="T51" fmla="*/ 38 h 40"/>
                  <a:gd name="T52" fmla="*/ 28 w 38"/>
                  <a:gd name="T53" fmla="*/ 38 h 40"/>
                  <a:gd name="T54" fmla="*/ 30 w 38"/>
                  <a:gd name="T55" fmla="*/ 36 h 40"/>
                  <a:gd name="T56" fmla="*/ 30 w 38"/>
                  <a:gd name="T57" fmla="*/ 36 h 40"/>
                  <a:gd name="T58" fmla="*/ 30 w 38"/>
                  <a:gd name="T59" fmla="*/ 36 h 40"/>
                  <a:gd name="T60" fmla="*/ 32 w 38"/>
                  <a:gd name="T61" fmla="*/ 34 h 40"/>
                  <a:gd name="T62" fmla="*/ 34 w 38"/>
                  <a:gd name="T63" fmla="*/ 30 h 40"/>
                  <a:gd name="T64" fmla="*/ 34 w 38"/>
                  <a:gd name="T65" fmla="*/ 28 h 40"/>
                  <a:gd name="T66" fmla="*/ 36 w 38"/>
                  <a:gd name="T67" fmla="*/ 26 h 40"/>
                  <a:gd name="T68" fmla="*/ 36 w 38"/>
                  <a:gd name="T69" fmla="*/ 24 h 40"/>
                  <a:gd name="T70" fmla="*/ 36 w 38"/>
                  <a:gd name="T71" fmla="*/ 20 h 40"/>
                  <a:gd name="T72" fmla="*/ 38 w 38"/>
                  <a:gd name="T73" fmla="*/ 20 h 40"/>
                  <a:gd name="T74" fmla="*/ 36 w 38"/>
                  <a:gd name="T75" fmla="*/ 18 h 40"/>
                  <a:gd name="T76" fmla="*/ 36 w 38"/>
                  <a:gd name="T77" fmla="*/ 18 h 40"/>
                  <a:gd name="T78" fmla="*/ 36 w 38"/>
                  <a:gd name="T79" fmla="*/ 16 h 40"/>
                  <a:gd name="T80" fmla="*/ 36 w 38"/>
                  <a:gd name="T81" fmla="*/ 14 h 40"/>
                  <a:gd name="T82" fmla="*/ 34 w 38"/>
                  <a:gd name="T83" fmla="*/ 12 h 40"/>
                  <a:gd name="T84" fmla="*/ 32 w 38"/>
                  <a:gd name="T85" fmla="*/ 8 h 40"/>
                  <a:gd name="T86" fmla="*/ 30 w 38"/>
                  <a:gd name="T87" fmla="*/ 6 h 40"/>
                  <a:gd name="T88" fmla="*/ 28 w 38"/>
                  <a:gd name="T89" fmla="*/ 4 h 40"/>
                  <a:gd name="T90" fmla="*/ 28 w 38"/>
                  <a:gd name="T91" fmla="*/ 2 h 40"/>
                  <a:gd name="T92" fmla="*/ 26 w 38"/>
                  <a:gd name="T93" fmla="*/ 2 h 40"/>
                  <a:gd name="T94" fmla="*/ 26 w 38"/>
                  <a:gd name="T95" fmla="*/ 2 h 40"/>
                  <a:gd name="T96" fmla="*/ 24 w 38"/>
                  <a:gd name="T97" fmla="*/ 0 h 40"/>
                  <a:gd name="T98" fmla="*/ 24 w 38"/>
                  <a:gd name="T99" fmla="*/ 0 h 40"/>
                  <a:gd name="T100" fmla="*/ 22 w 38"/>
                  <a:gd name="T101" fmla="*/ 0 h 40"/>
                  <a:gd name="T102" fmla="*/ 20 w 38"/>
                  <a:gd name="T103" fmla="*/ 0 h 40"/>
                  <a:gd name="T104" fmla="*/ 20 w 38"/>
                  <a:gd name="T105" fmla="*/ 0 h 40"/>
                  <a:gd name="T106" fmla="*/ 18 w 38"/>
                  <a:gd name="T107" fmla="*/ 0 h 40"/>
                  <a:gd name="T108" fmla="*/ 16 w 38"/>
                  <a:gd name="T109" fmla="*/ 2 h 40"/>
                  <a:gd name="T110" fmla="*/ 12 w 38"/>
                  <a:gd name="T111" fmla="*/ 2 h 40"/>
                  <a:gd name="T112" fmla="*/ 10 w 38"/>
                  <a:gd name="T113" fmla="*/ 4 h 40"/>
                  <a:gd name="T114" fmla="*/ 8 w 38"/>
                  <a:gd name="T115" fmla="*/ 4 h 40"/>
                  <a:gd name="T116" fmla="*/ 6 w 38"/>
                  <a:gd name="T117" fmla="*/ 4 h 40"/>
                  <a:gd name="T118" fmla="*/ 6 w 38"/>
                  <a:gd name="T119" fmla="*/ 6 h 40"/>
                  <a:gd name="T120" fmla="*/ 4 w 38"/>
                  <a:gd name="T121" fmla="*/ 6 h 40"/>
                  <a:gd name="T122" fmla="*/ 2 w 38"/>
                  <a:gd name="T123" fmla="*/ 8 h 40"/>
                  <a:gd name="T124" fmla="*/ 2 w 38"/>
                  <a:gd name="T125"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40">
                    <a:moveTo>
                      <a:pt x="2" y="8"/>
                    </a:moveTo>
                    <a:lnTo>
                      <a:pt x="2" y="8"/>
                    </a:lnTo>
                    <a:lnTo>
                      <a:pt x="2" y="10"/>
                    </a:lnTo>
                    <a:lnTo>
                      <a:pt x="2" y="10"/>
                    </a:lnTo>
                    <a:lnTo>
                      <a:pt x="0" y="12"/>
                    </a:lnTo>
                    <a:lnTo>
                      <a:pt x="0" y="14"/>
                    </a:lnTo>
                    <a:lnTo>
                      <a:pt x="0" y="18"/>
                    </a:lnTo>
                    <a:lnTo>
                      <a:pt x="0" y="20"/>
                    </a:lnTo>
                    <a:lnTo>
                      <a:pt x="2" y="22"/>
                    </a:lnTo>
                    <a:lnTo>
                      <a:pt x="2" y="24"/>
                    </a:lnTo>
                    <a:lnTo>
                      <a:pt x="2" y="26"/>
                    </a:lnTo>
                    <a:lnTo>
                      <a:pt x="4" y="28"/>
                    </a:lnTo>
                    <a:lnTo>
                      <a:pt x="4" y="30"/>
                    </a:lnTo>
                    <a:lnTo>
                      <a:pt x="6" y="32"/>
                    </a:lnTo>
                    <a:lnTo>
                      <a:pt x="8" y="34"/>
                    </a:lnTo>
                    <a:lnTo>
                      <a:pt x="10" y="36"/>
                    </a:lnTo>
                    <a:lnTo>
                      <a:pt x="12" y="38"/>
                    </a:lnTo>
                    <a:lnTo>
                      <a:pt x="14" y="38"/>
                    </a:lnTo>
                    <a:lnTo>
                      <a:pt x="14" y="38"/>
                    </a:lnTo>
                    <a:lnTo>
                      <a:pt x="14" y="40"/>
                    </a:lnTo>
                    <a:lnTo>
                      <a:pt x="16" y="40"/>
                    </a:lnTo>
                    <a:lnTo>
                      <a:pt x="18" y="40"/>
                    </a:lnTo>
                    <a:lnTo>
                      <a:pt x="20" y="40"/>
                    </a:lnTo>
                    <a:lnTo>
                      <a:pt x="22" y="40"/>
                    </a:lnTo>
                    <a:lnTo>
                      <a:pt x="24" y="38"/>
                    </a:lnTo>
                    <a:lnTo>
                      <a:pt x="26" y="38"/>
                    </a:lnTo>
                    <a:lnTo>
                      <a:pt x="28" y="38"/>
                    </a:lnTo>
                    <a:lnTo>
                      <a:pt x="30" y="36"/>
                    </a:lnTo>
                    <a:lnTo>
                      <a:pt x="30" y="36"/>
                    </a:lnTo>
                    <a:lnTo>
                      <a:pt x="30" y="36"/>
                    </a:lnTo>
                    <a:lnTo>
                      <a:pt x="32" y="34"/>
                    </a:lnTo>
                    <a:lnTo>
                      <a:pt x="34" y="30"/>
                    </a:lnTo>
                    <a:lnTo>
                      <a:pt x="34" y="28"/>
                    </a:lnTo>
                    <a:lnTo>
                      <a:pt x="36" y="26"/>
                    </a:lnTo>
                    <a:lnTo>
                      <a:pt x="36" y="24"/>
                    </a:lnTo>
                    <a:lnTo>
                      <a:pt x="36" y="20"/>
                    </a:lnTo>
                    <a:lnTo>
                      <a:pt x="38" y="20"/>
                    </a:lnTo>
                    <a:lnTo>
                      <a:pt x="36" y="18"/>
                    </a:lnTo>
                    <a:lnTo>
                      <a:pt x="36" y="18"/>
                    </a:lnTo>
                    <a:lnTo>
                      <a:pt x="36" y="16"/>
                    </a:lnTo>
                    <a:lnTo>
                      <a:pt x="36" y="14"/>
                    </a:lnTo>
                    <a:lnTo>
                      <a:pt x="34" y="12"/>
                    </a:lnTo>
                    <a:lnTo>
                      <a:pt x="32" y="8"/>
                    </a:lnTo>
                    <a:lnTo>
                      <a:pt x="30" y="6"/>
                    </a:lnTo>
                    <a:lnTo>
                      <a:pt x="28" y="4"/>
                    </a:lnTo>
                    <a:lnTo>
                      <a:pt x="28" y="2"/>
                    </a:lnTo>
                    <a:lnTo>
                      <a:pt x="26" y="2"/>
                    </a:lnTo>
                    <a:lnTo>
                      <a:pt x="26" y="2"/>
                    </a:lnTo>
                    <a:lnTo>
                      <a:pt x="24" y="0"/>
                    </a:lnTo>
                    <a:lnTo>
                      <a:pt x="24" y="0"/>
                    </a:lnTo>
                    <a:lnTo>
                      <a:pt x="22" y="0"/>
                    </a:lnTo>
                    <a:lnTo>
                      <a:pt x="20" y="0"/>
                    </a:lnTo>
                    <a:lnTo>
                      <a:pt x="20" y="0"/>
                    </a:lnTo>
                    <a:lnTo>
                      <a:pt x="18" y="0"/>
                    </a:lnTo>
                    <a:lnTo>
                      <a:pt x="16" y="2"/>
                    </a:lnTo>
                    <a:lnTo>
                      <a:pt x="12" y="2"/>
                    </a:lnTo>
                    <a:lnTo>
                      <a:pt x="10" y="4"/>
                    </a:lnTo>
                    <a:lnTo>
                      <a:pt x="8" y="4"/>
                    </a:lnTo>
                    <a:lnTo>
                      <a:pt x="6" y="4"/>
                    </a:lnTo>
                    <a:lnTo>
                      <a:pt x="6" y="6"/>
                    </a:lnTo>
                    <a:lnTo>
                      <a:pt x="4" y="6"/>
                    </a:lnTo>
                    <a:lnTo>
                      <a:pt x="2" y="8"/>
                    </a:lnTo>
                    <a:lnTo>
                      <a:pt x="2"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0" name="Freeform 575">
                <a:extLst>
                  <a:ext uri="{FF2B5EF4-FFF2-40B4-BE49-F238E27FC236}">
                    <a16:creationId xmlns:a16="http://schemas.microsoft.com/office/drawing/2014/main" id="{45154A2F-6E81-44F1-B2B6-42EFFE796149}"/>
                  </a:ext>
                </a:extLst>
              </p:cNvPr>
              <p:cNvSpPr>
                <a:spLocks/>
              </p:cNvSpPr>
              <p:nvPr/>
            </p:nvSpPr>
            <p:spPr bwMode="auto">
              <a:xfrm>
                <a:off x="2430753" y="2248067"/>
                <a:ext cx="44450" cy="38100"/>
              </a:xfrm>
              <a:custGeom>
                <a:avLst/>
                <a:gdLst>
                  <a:gd name="T0" fmla="*/ 4 w 28"/>
                  <a:gd name="T1" fmla="*/ 0 h 24"/>
                  <a:gd name="T2" fmla="*/ 4 w 28"/>
                  <a:gd name="T3" fmla="*/ 0 h 24"/>
                  <a:gd name="T4" fmla="*/ 4 w 28"/>
                  <a:gd name="T5" fmla="*/ 2 h 24"/>
                  <a:gd name="T6" fmla="*/ 4 w 28"/>
                  <a:gd name="T7" fmla="*/ 2 h 24"/>
                  <a:gd name="T8" fmla="*/ 2 w 28"/>
                  <a:gd name="T9" fmla="*/ 4 h 24"/>
                  <a:gd name="T10" fmla="*/ 2 w 28"/>
                  <a:gd name="T11" fmla="*/ 4 h 24"/>
                  <a:gd name="T12" fmla="*/ 2 w 28"/>
                  <a:gd name="T13" fmla="*/ 6 h 24"/>
                  <a:gd name="T14" fmla="*/ 2 w 28"/>
                  <a:gd name="T15" fmla="*/ 8 h 24"/>
                  <a:gd name="T16" fmla="*/ 0 w 28"/>
                  <a:gd name="T17" fmla="*/ 10 h 24"/>
                  <a:gd name="T18" fmla="*/ 0 w 28"/>
                  <a:gd name="T19" fmla="*/ 14 h 24"/>
                  <a:gd name="T20" fmla="*/ 0 w 28"/>
                  <a:gd name="T21" fmla="*/ 16 h 24"/>
                  <a:gd name="T22" fmla="*/ 0 w 28"/>
                  <a:gd name="T23" fmla="*/ 16 h 24"/>
                  <a:gd name="T24" fmla="*/ 0 w 28"/>
                  <a:gd name="T25" fmla="*/ 18 h 24"/>
                  <a:gd name="T26" fmla="*/ 2 w 28"/>
                  <a:gd name="T27" fmla="*/ 20 h 24"/>
                  <a:gd name="T28" fmla="*/ 2 w 28"/>
                  <a:gd name="T29" fmla="*/ 20 h 24"/>
                  <a:gd name="T30" fmla="*/ 2 w 28"/>
                  <a:gd name="T31" fmla="*/ 22 h 24"/>
                  <a:gd name="T32" fmla="*/ 4 w 28"/>
                  <a:gd name="T33" fmla="*/ 22 h 24"/>
                  <a:gd name="T34" fmla="*/ 4 w 28"/>
                  <a:gd name="T35" fmla="*/ 22 h 24"/>
                  <a:gd name="T36" fmla="*/ 6 w 28"/>
                  <a:gd name="T37" fmla="*/ 22 h 24"/>
                  <a:gd name="T38" fmla="*/ 6 w 28"/>
                  <a:gd name="T39" fmla="*/ 24 h 24"/>
                  <a:gd name="T40" fmla="*/ 8 w 28"/>
                  <a:gd name="T41" fmla="*/ 24 h 24"/>
                  <a:gd name="T42" fmla="*/ 8 w 28"/>
                  <a:gd name="T43" fmla="*/ 24 h 24"/>
                  <a:gd name="T44" fmla="*/ 12 w 28"/>
                  <a:gd name="T45" fmla="*/ 24 h 24"/>
                  <a:gd name="T46" fmla="*/ 14 w 28"/>
                  <a:gd name="T47" fmla="*/ 24 h 24"/>
                  <a:gd name="T48" fmla="*/ 18 w 28"/>
                  <a:gd name="T49" fmla="*/ 22 h 24"/>
                  <a:gd name="T50" fmla="*/ 20 w 28"/>
                  <a:gd name="T51" fmla="*/ 22 h 24"/>
                  <a:gd name="T52" fmla="*/ 20 w 28"/>
                  <a:gd name="T53" fmla="*/ 22 h 24"/>
                  <a:gd name="T54" fmla="*/ 22 w 28"/>
                  <a:gd name="T55" fmla="*/ 22 h 24"/>
                  <a:gd name="T56" fmla="*/ 22 w 28"/>
                  <a:gd name="T57" fmla="*/ 22 h 24"/>
                  <a:gd name="T58" fmla="*/ 22 w 28"/>
                  <a:gd name="T59" fmla="*/ 20 h 24"/>
                  <a:gd name="T60" fmla="*/ 24 w 28"/>
                  <a:gd name="T61" fmla="*/ 20 h 24"/>
                  <a:gd name="T62" fmla="*/ 24 w 28"/>
                  <a:gd name="T63" fmla="*/ 18 h 24"/>
                  <a:gd name="T64" fmla="*/ 26 w 28"/>
                  <a:gd name="T65" fmla="*/ 16 h 24"/>
                  <a:gd name="T66" fmla="*/ 26 w 28"/>
                  <a:gd name="T67" fmla="*/ 14 h 24"/>
                  <a:gd name="T68" fmla="*/ 28 w 28"/>
                  <a:gd name="T69" fmla="*/ 12 h 24"/>
                  <a:gd name="T70" fmla="*/ 28 w 28"/>
                  <a:gd name="T71" fmla="*/ 10 h 24"/>
                  <a:gd name="T72" fmla="*/ 28 w 28"/>
                  <a:gd name="T73" fmla="*/ 8 h 24"/>
                  <a:gd name="T74" fmla="*/ 28 w 28"/>
                  <a:gd name="T75" fmla="*/ 8 h 24"/>
                  <a:gd name="T76" fmla="*/ 28 w 28"/>
                  <a:gd name="T77" fmla="*/ 6 h 24"/>
                  <a:gd name="T78" fmla="*/ 26 w 28"/>
                  <a:gd name="T79" fmla="*/ 6 h 24"/>
                  <a:gd name="T80" fmla="*/ 26 w 28"/>
                  <a:gd name="T81" fmla="*/ 4 h 24"/>
                  <a:gd name="T82" fmla="*/ 26 w 28"/>
                  <a:gd name="T83" fmla="*/ 4 h 24"/>
                  <a:gd name="T84" fmla="*/ 24 w 28"/>
                  <a:gd name="T85" fmla="*/ 4 h 24"/>
                  <a:gd name="T86" fmla="*/ 24 w 28"/>
                  <a:gd name="T87" fmla="*/ 2 h 24"/>
                  <a:gd name="T88" fmla="*/ 22 w 28"/>
                  <a:gd name="T89" fmla="*/ 2 h 24"/>
                  <a:gd name="T90" fmla="*/ 20 w 28"/>
                  <a:gd name="T91" fmla="*/ 2 h 24"/>
                  <a:gd name="T92" fmla="*/ 18 w 28"/>
                  <a:gd name="T93" fmla="*/ 0 h 24"/>
                  <a:gd name="T94" fmla="*/ 16 w 28"/>
                  <a:gd name="T95" fmla="*/ 0 h 24"/>
                  <a:gd name="T96" fmla="*/ 14 w 28"/>
                  <a:gd name="T97" fmla="*/ 0 h 24"/>
                  <a:gd name="T98" fmla="*/ 14 w 28"/>
                  <a:gd name="T99" fmla="*/ 0 h 24"/>
                  <a:gd name="T100" fmla="*/ 12 w 28"/>
                  <a:gd name="T101" fmla="*/ 0 h 24"/>
                  <a:gd name="T102" fmla="*/ 10 w 28"/>
                  <a:gd name="T103" fmla="*/ 0 h 24"/>
                  <a:gd name="T104" fmla="*/ 8 w 28"/>
                  <a:gd name="T105" fmla="*/ 0 h 24"/>
                  <a:gd name="T106" fmla="*/ 6 w 28"/>
                  <a:gd name="T107" fmla="*/ 0 h 24"/>
                  <a:gd name="T108" fmla="*/ 6 w 28"/>
                  <a:gd name="T109" fmla="*/ 0 h 24"/>
                  <a:gd name="T110" fmla="*/ 4 w 28"/>
                  <a:gd name="T11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24">
                    <a:moveTo>
                      <a:pt x="4" y="0"/>
                    </a:moveTo>
                    <a:lnTo>
                      <a:pt x="4" y="0"/>
                    </a:lnTo>
                    <a:lnTo>
                      <a:pt x="4" y="2"/>
                    </a:lnTo>
                    <a:lnTo>
                      <a:pt x="4" y="2"/>
                    </a:lnTo>
                    <a:lnTo>
                      <a:pt x="2" y="4"/>
                    </a:lnTo>
                    <a:lnTo>
                      <a:pt x="2" y="4"/>
                    </a:lnTo>
                    <a:lnTo>
                      <a:pt x="2" y="6"/>
                    </a:lnTo>
                    <a:lnTo>
                      <a:pt x="2" y="8"/>
                    </a:lnTo>
                    <a:lnTo>
                      <a:pt x="0" y="10"/>
                    </a:lnTo>
                    <a:lnTo>
                      <a:pt x="0" y="14"/>
                    </a:lnTo>
                    <a:lnTo>
                      <a:pt x="0" y="16"/>
                    </a:lnTo>
                    <a:lnTo>
                      <a:pt x="0" y="16"/>
                    </a:lnTo>
                    <a:lnTo>
                      <a:pt x="0" y="18"/>
                    </a:lnTo>
                    <a:lnTo>
                      <a:pt x="2" y="20"/>
                    </a:lnTo>
                    <a:lnTo>
                      <a:pt x="2" y="20"/>
                    </a:lnTo>
                    <a:lnTo>
                      <a:pt x="2" y="22"/>
                    </a:lnTo>
                    <a:lnTo>
                      <a:pt x="4" y="22"/>
                    </a:lnTo>
                    <a:lnTo>
                      <a:pt x="4" y="22"/>
                    </a:lnTo>
                    <a:lnTo>
                      <a:pt x="6" y="22"/>
                    </a:lnTo>
                    <a:lnTo>
                      <a:pt x="6" y="24"/>
                    </a:lnTo>
                    <a:lnTo>
                      <a:pt x="8" y="24"/>
                    </a:lnTo>
                    <a:lnTo>
                      <a:pt x="8" y="24"/>
                    </a:lnTo>
                    <a:lnTo>
                      <a:pt x="12" y="24"/>
                    </a:lnTo>
                    <a:lnTo>
                      <a:pt x="14" y="24"/>
                    </a:lnTo>
                    <a:lnTo>
                      <a:pt x="18" y="22"/>
                    </a:lnTo>
                    <a:lnTo>
                      <a:pt x="20" y="22"/>
                    </a:lnTo>
                    <a:lnTo>
                      <a:pt x="20" y="22"/>
                    </a:lnTo>
                    <a:lnTo>
                      <a:pt x="22" y="22"/>
                    </a:lnTo>
                    <a:lnTo>
                      <a:pt x="22" y="22"/>
                    </a:lnTo>
                    <a:lnTo>
                      <a:pt x="22" y="20"/>
                    </a:lnTo>
                    <a:lnTo>
                      <a:pt x="24" y="20"/>
                    </a:lnTo>
                    <a:lnTo>
                      <a:pt x="24" y="18"/>
                    </a:lnTo>
                    <a:lnTo>
                      <a:pt x="26" y="16"/>
                    </a:lnTo>
                    <a:lnTo>
                      <a:pt x="26" y="14"/>
                    </a:lnTo>
                    <a:lnTo>
                      <a:pt x="28" y="12"/>
                    </a:lnTo>
                    <a:lnTo>
                      <a:pt x="28" y="10"/>
                    </a:lnTo>
                    <a:lnTo>
                      <a:pt x="28" y="8"/>
                    </a:lnTo>
                    <a:lnTo>
                      <a:pt x="28" y="8"/>
                    </a:lnTo>
                    <a:lnTo>
                      <a:pt x="28" y="6"/>
                    </a:lnTo>
                    <a:lnTo>
                      <a:pt x="26" y="6"/>
                    </a:lnTo>
                    <a:lnTo>
                      <a:pt x="26" y="4"/>
                    </a:lnTo>
                    <a:lnTo>
                      <a:pt x="26" y="4"/>
                    </a:lnTo>
                    <a:lnTo>
                      <a:pt x="24" y="4"/>
                    </a:lnTo>
                    <a:lnTo>
                      <a:pt x="24" y="2"/>
                    </a:lnTo>
                    <a:lnTo>
                      <a:pt x="22" y="2"/>
                    </a:lnTo>
                    <a:lnTo>
                      <a:pt x="20" y="2"/>
                    </a:lnTo>
                    <a:lnTo>
                      <a:pt x="18" y="0"/>
                    </a:lnTo>
                    <a:lnTo>
                      <a:pt x="16" y="0"/>
                    </a:lnTo>
                    <a:lnTo>
                      <a:pt x="14" y="0"/>
                    </a:lnTo>
                    <a:lnTo>
                      <a:pt x="14" y="0"/>
                    </a:lnTo>
                    <a:lnTo>
                      <a:pt x="12" y="0"/>
                    </a:lnTo>
                    <a:lnTo>
                      <a:pt x="10" y="0"/>
                    </a:lnTo>
                    <a:lnTo>
                      <a:pt x="8" y="0"/>
                    </a:lnTo>
                    <a:lnTo>
                      <a:pt x="6" y="0"/>
                    </a:lnTo>
                    <a:lnTo>
                      <a:pt x="6" y="0"/>
                    </a:lnTo>
                    <a:lnTo>
                      <a:pt x="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1" name="Freeform 577">
                <a:extLst>
                  <a:ext uri="{FF2B5EF4-FFF2-40B4-BE49-F238E27FC236}">
                    <a16:creationId xmlns:a16="http://schemas.microsoft.com/office/drawing/2014/main" id="{FB8FDDEA-926E-4475-A291-AB275F1892C4}"/>
                  </a:ext>
                </a:extLst>
              </p:cNvPr>
              <p:cNvSpPr>
                <a:spLocks/>
              </p:cNvSpPr>
              <p:nvPr/>
            </p:nvSpPr>
            <p:spPr bwMode="auto">
              <a:xfrm>
                <a:off x="2516478" y="2197267"/>
                <a:ext cx="136525" cy="142875"/>
              </a:xfrm>
              <a:custGeom>
                <a:avLst/>
                <a:gdLst>
                  <a:gd name="T0" fmla="*/ 30 w 86"/>
                  <a:gd name="T1" fmla="*/ 0 h 90"/>
                  <a:gd name="T2" fmla="*/ 28 w 86"/>
                  <a:gd name="T3" fmla="*/ 2 h 90"/>
                  <a:gd name="T4" fmla="*/ 26 w 86"/>
                  <a:gd name="T5" fmla="*/ 4 h 90"/>
                  <a:gd name="T6" fmla="*/ 24 w 86"/>
                  <a:gd name="T7" fmla="*/ 6 h 90"/>
                  <a:gd name="T8" fmla="*/ 20 w 86"/>
                  <a:gd name="T9" fmla="*/ 14 h 90"/>
                  <a:gd name="T10" fmla="*/ 16 w 86"/>
                  <a:gd name="T11" fmla="*/ 18 h 90"/>
                  <a:gd name="T12" fmla="*/ 12 w 86"/>
                  <a:gd name="T13" fmla="*/ 22 h 90"/>
                  <a:gd name="T14" fmla="*/ 6 w 86"/>
                  <a:gd name="T15" fmla="*/ 30 h 90"/>
                  <a:gd name="T16" fmla="*/ 4 w 86"/>
                  <a:gd name="T17" fmla="*/ 32 h 90"/>
                  <a:gd name="T18" fmla="*/ 2 w 86"/>
                  <a:gd name="T19" fmla="*/ 34 h 90"/>
                  <a:gd name="T20" fmla="*/ 0 w 86"/>
                  <a:gd name="T21" fmla="*/ 38 h 90"/>
                  <a:gd name="T22" fmla="*/ 0 w 86"/>
                  <a:gd name="T23" fmla="*/ 44 h 90"/>
                  <a:gd name="T24" fmla="*/ 2 w 86"/>
                  <a:gd name="T25" fmla="*/ 50 h 90"/>
                  <a:gd name="T26" fmla="*/ 2 w 86"/>
                  <a:gd name="T27" fmla="*/ 54 h 90"/>
                  <a:gd name="T28" fmla="*/ 4 w 86"/>
                  <a:gd name="T29" fmla="*/ 56 h 90"/>
                  <a:gd name="T30" fmla="*/ 4 w 86"/>
                  <a:gd name="T31" fmla="*/ 56 h 90"/>
                  <a:gd name="T32" fmla="*/ 6 w 86"/>
                  <a:gd name="T33" fmla="*/ 56 h 90"/>
                  <a:gd name="T34" fmla="*/ 10 w 86"/>
                  <a:gd name="T35" fmla="*/ 56 h 90"/>
                  <a:gd name="T36" fmla="*/ 16 w 86"/>
                  <a:gd name="T37" fmla="*/ 56 h 90"/>
                  <a:gd name="T38" fmla="*/ 20 w 86"/>
                  <a:gd name="T39" fmla="*/ 54 h 90"/>
                  <a:gd name="T40" fmla="*/ 22 w 86"/>
                  <a:gd name="T41" fmla="*/ 56 h 90"/>
                  <a:gd name="T42" fmla="*/ 22 w 86"/>
                  <a:gd name="T43" fmla="*/ 56 h 90"/>
                  <a:gd name="T44" fmla="*/ 22 w 86"/>
                  <a:gd name="T45" fmla="*/ 58 h 90"/>
                  <a:gd name="T46" fmla="*/ 22 w 86"/>
                  <a:gd name="T47" fmla="*/ 60 h 90"/>
                  <a:gd name="T48" fmla="*/ 20 w 86"/>
                  <a:gd name="T49" fmla="*/ 66 h 90"/>
                  <a:gd name="T50" fmla="*/ 20 w 86"/>
                  <a:gd name="T51" fmla="*/ 68 h 90"/>
                  <a:gd name="T52" fmla="*/ 20 w 86"/>
                  <a:gd name="T53" fmla="*/ 70 h 90"/>
                  <a:gd name="T54" fmla="*/ 20 w 86"/>
                  <a:gd name="T55" fmla="*/ 74 h 90"/>
                  <a:gd name="T56" fmla="*/ 22 w 86"/>
                  <a:gd name="T57" fmla="*/ 78 h 90"/>
                  <a:gd name="T58" fmla="*/ 24 w 86"/>
                  <a:gd name="T59" fmla="*/ 82 h 90"/>
                  <a:gd name="T60" fmla="*/ 24 w 86"/>
                  <a:gd name="T61" fmla="*/ 84 h 90"/>
                  <a:gd name="T62" fmla="*/ 28 w 86"/>
                  <a:gd name="T63" fmla="*/ 86 h 90"/>
                  <a:gd name="T64" fmla="*/ 34 w 86"/>
                  <a:gd name="T65" fmla="*/ 88 h 90"/>
                  <a:gd name="T66" fmla="*/ 40 w 86"/>
                  <a:gd name="T67" fmla="*/ 90 h 90"/>
                  <a:gd name="T68" fmla="*/ 46 w 86"/>
                  <a:gd name="T69" fmla="*/ 90 h 90"/>
                  <a:gd name="T70" fmla="*/ 52 w 86"/>
                  <a:gd name="T71" fmla="*/ 90 h 90"/>
                  <a:gd name="T72" fmla="*/ 60 w 86"/>
                  <a:gd name="T73" fmla="*/ 90 h 90"/>
                  <a:gd name="T74" fmla="*/ 64 w 86"/>
                  <a:gd name="T75" fmla="*/ 90 h 90"/>
                  <a:gd name="T76" fmla="*/ 70 w 86"/>
                  <a:gd name="T77" fmla="*/ 88 h 90"/>
                  <a:gd name="T78" fmla="*/ 72 w 86"/>
                  <a:gd name="T79" fmla="*/ 88 h 90"/>
                  <a:gd name="T80" fmla="*/ 74 w 86"/>
                  <a:gd name="T81" fmla="*/ 86 h 90"/>
                  <a:gd name="T82" fmla="*/ 76 w 86"/>
                  <a:gd name="T83" fmla="*/ 80 h 90"/>
                  <a:gd name="T84" fmla="*/ 80 w 86"/>
                  <a:gd name="T85" fmla="*/ 76 h 90"/>
                  <a:gd name="T86" fmla="*/ 82 w 86"/>
                  <a:gd name="T87" fmla="*/ 70 h 90"/>
                  <a:gd name="T88" fmla="*/ 84 w 86"/>
                  <a:gd name="T89" fmla="*/ 64 h 90"/>
                  <a:gd name="T90" fmla="*/ 84 w 86"/>
                  <a:gd name="T91" fmla="*/ 58 h 90"/>
                  <a:gd name="T92" fmla="*/ 86 w 86"/>
                  <a:gd name="T93" fmla="*/ 50 h 90"/>
                  <a:gd name="T94" fmla="*/ 84 w 86"/>
                  <a:gd name="T95" fmla="*/ 44 h 90"/>
                  <a:gd name="T96" fmla="*/ 84 w 86"/>
                  <a:gd name="T97" fmla="*/ 42 h 90"/>
                  <a:gd name="T98" fmla="*/ 82 w 86"/>
                  <a:gd name="T99" fmla="*/ 38 h 90"/>
                  <a:gd name="T100" fmla="*/ 78 w 86"/>
                  <a:gd name="T101" fmla="*/ 32 h 90"/>
                  <a:gd name="T102" fmla="*/ 72 w 86"/>
                  <a:gd name="T103" fmla="*/ 26 h 90"/>
                  <a:gd name="T104" fmla="*/ 66 w 86"/>
                  <a:gd name="T105" fmla="*/ 20 h 90"/>
                  <a:gd name="T106" fmla="*/ 60 w 86"/>
                  <a:gd name="T107" fmla="*/ 14 h 90"/>
                  <a:gd name="T108" fmla="*/ 48 w 86"/>
                  <a:gd name="T109" fmla="*/ 8 h 90"/>
                  <a:gd name="T110" fmla="*/ 44 w 86"/>
                  <a:gd name="T111" fmla="*/ 4 h 90"/>
                  <a:gd name="T112" fmla="*/ 38 w 86"/>
                  <a:gd name="T113" fmla="*/ 2 h 90"/>
                  <a:gd name="T114" fmla="*/ 34 w 86"/>
                  <a:gd name="T115" fmla="*/ 0 h 90"/>
                  <a:gd name="T116" fmla="*/ 30 w 86"/>
                  <a:gd name="T1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 h="90">
                    <a:moveTo>
                      <a:pt x="30" y="0"/>
                    </a:moveTo>
                    <a:lnTo>
                      <a:pt x="30" y="0"/>
                    </a:lnTo>
                    <a:lnTo>
                      <a:pt x="28" y="2"/>
                    </a:lnTo>
                    <a:lnTo>
                      <a:pt x="28" y="2"/>
                    </a:lnTo>
                    <a:lnTo>
                      <a:pt x="26" y="2"/>
                    </a:lnTo>
                    <a:lnTo>
                      <a:pt x="26" y="4"/>
                    </a:lnTo>
                    <a:lnTo>
                      <a:pt x="24" y="4"/>
                    </a:lnTo>
                    <a:lnTo>
                      <a:pt x="24" y="6"/>
                    </a:lnTo>
                    <a:lnTo>
                      <a:pt x="22" y="8"/>
                    </a:lnTo>
                    <a:lnTo>
                      <a:pt x="20" y="14"/>
                    </a:lnTo>
                    <a:lnTo>
                      <a:pt x="18" y="16"/>
                    </a:lnTo>
                    <a:lnTo>
                      <a:pt x="16" y="18"/>
                    </a:lnTo>
                    <a:lnTo>
                      <a:pt x="14" y="20"/>
                    </a:lnTo>
                    <a:lnTo>
                      <a:pt x="12" y="22"/>
                    </a:lnTo>
                    <a:lnTo>
                      <a:pt x="8" y="26"/>
                    </a:lnTo>
                    <a:lnTo>
                      <a:pt x="6" y="30"/>
                    </a:lnTo>
                    <a:lnTo>
                      <a:pt x="4" y="32"/>
                    </a:lnTo>
                    <a:lnTo>
                      <a:pt x="4" y="32"/>
                    </a:lnTo>
                    <a:lnTo>
                      <a:pt x="2" y="34"/>
                    </a:lnTo>
                    <a:lnTo>
                      <a:pt x="2" y="34"/>
                    </a:lnTo>
                    <a:lnTo>
                      <a:pt x="2" y="36"/>
                    </a:lnTo>
                    <a:lnTo>
                      <a:pt x="0" y="38"/>
                    </a:lnTo>
                    <a:lnTo>
                      <a:pt x="0" y="40"/>
                    </a:lnTo>
                    <a:lnTo>
                      <a:pt x="0" y="44"/>
                    </a:lnTo>
                    <a:lnTo>
                      <a:pt x="0" y="46"/>
                    </a:lnTo>
                    <a:lnTo>
                      <a:pt x="2" y="50"/>
                    </a:lnTo>
                    <a:lnTo>
                      <a:pt x="2" y="52"/>
                    </a:lnTo>
                    <a:lnTo>
                      <a:pt x="2" y="54"/>
                    </a:lnTo>
                    <a:lnTo>
                      <a:pt x="2" y="54"/>
                    </a:lnTo>
                    <a:lnTo>
                      <a:pt x="4" y="56"/>
                    </a:lnTo>
                    <a:lnTo>
                      <a:pt x="4" y="56"/>
                    </a:lnTo>
                    <a:lnTo>
                      <a:pt x="4" y="56"/>
                    </a:lnTo>
                    <a:lnTo>
                      <a:pt x="6" y="56"/>
                    </a:lnTo>
                    <a:lnTo>
                      <a:pt x="6" y="56"/>
                    </a:lnTo>
                    <a:lnTo>
                      <a:pt x="8" y="56"/>
                    </a:lnTo>
                    <a:lnTo>
                      <a:pt x="10" y="56"/>
                    </a:lnTo>
                    <a:lnTo>
                      <a:pt x="12" y="56"/>
                    </a:lnTo>
                    <a:lnTo>
                      <a:pt x="16" y="56"/>
                    </a:lnTo>
                    <a:lnTo>
                      <a:pt x="18" y="54"/>
                    </a:lnTo>
                    <a:lnTo>
                      <a:pt x="20" y="54"/>
                    </a:lnTo>
                    <a:lnTo>
                      <a:pt x="20" y="56"/>
                    </a:lnTo>
                    <a:lnTo>
                      <a:pt x="22" y="56"/>
                    </a:lnTo>
                    <a:lnTo>
                      <a:pt x="22" y="56"/>
                    </a:lnTo>
                    <a:lnTo>
                      <a:pt x="22" y="56"/>
                    </a:lnTo>
                    <a:lnTo>
                      <a:pt x="22" y="56"/>
                    </a:lnTo>
                    <a:lnTo>
                      <a:pt x="22" y="58"/>
                    </a:lnTo>
                    <a:lnTo>
                      <a:pt x="22" y="58"/>
                    </a:lnTo>
                    <a:lnTo>
                      <a:pt x="22" y="60"/>
                    </a:lnTo>
                    <a:lnTo>
                      <a:pt x="22" y="62"/>
                    </a:lnTo>
                    <a:lnTo>
                      <a:pt x="20" y="66"/>
                    </a:lnTo>
                    <a:lnTo>
                      <a:pt x="20" y="66"/>
                    </a:lnTo>
                    <a:lnTo>
                      <a:pt x="20" y="68"/>
                    </a:lnTo>
                    <a:lnTo>
                      <a:pt x="20" y="68"/>
                    </a:lnTo>
                    <a:lnTo>
                      <a:pt x="20" y="70"/>
                    </a:lnTo>
                    <a:lnTo>
                      <a:pt x="20" y="72"/>
                    </a:lnTo>
                    <a:lnTo>
                      <a:pt x="20" y="74"/>
                    </a:lnTo>
                    <a:lnTo>
                      <a:pt x="20" y="76"/>
                    </a:lnTo>
                    <a:lnTo>
                      <a:pt x="22" y="78"/>
                    </a:lnTo>
                    <a:lnTo>
                      <a:pt x="22" y="80"/>
                    </a:lnTo>
                    <a:lnTo>
                      <a:pt x="24" y="82"/>
                    </a:lnTo>
                    <a:lnTo>
                      <a:pt x="24" y="82"/>
                    </a:lnTo>
                    <a:lnTo>
                      <a:pt x="24" y="84"/>
                    </a:lnTo>
                    <a:lnTo>
                      <a:pt x="26" y="84"/>
                    </a:lnTo>
                    <a:lnTo>
                      <a:pt x="28" y="86"/>
                    </a:lnTo>
                    <a:lnTo>
                      <a:pt x="30" y="86"/>
                    </a:lnTo>
                    <a:lnTo>
                      <a:pt x="34" y="88"/>
                    </a:lnTo>
                    <a:lnTo>
                      <a:pt x="36" y="88"/>
                    </a:lnTo>
                    <a:lnTo>
                      <a:pt x="40" y="90"/>
                    </a:lnTo>
                    <a:lnTo>
                      <a:pt x="42" y="90"/>
                    </a:lnTo>
                    <a:lnTo>
                      <a:pt x="46" y="90"/>
                    </a:lnTo>
                    <a:lnTo>
                      <a:pt x="50" y="90"/>
                    </a:lnTo>
                    <a:lnTo>
                      <a:pt x="52" y="90"/>
                    </a:lnTo>
                    <a:lnTo>
                      <a:pt x="56" y="90"/>
                    </a:lnTo>
                    <a:lnTo>
                      <a:pt x="60" y="90"/>
                    </a:lnTo>
                    <a:lnTo>
                      <a:pt x="62" y="90"/>
                    </a:lnTo>
                    <a:lnTo>
                      <a:pt x="64" y="90"/>
                    </a:lnTo>
                    <a:lnTo>
                      <a:pt x="68" y="90"/>
                    </a:lnTo>
                    <a:lnTo>
                      <a:pt x="70" y="88"/>
                    </a:lnTo>
                    <a:lnTo>
                      <a:pt x="70" y="88"/>
                    </a:lnTo>
                    <a:lnTo>
                      <a:pt x="72" y="88"/>
                    </a:lnTo>
                    <a:lnTo>
                      <a:pt x="72" y="86"/>
                    </a:lnTo>
                    <a:lnTo>
                      <a:pt x="74" y="86"/>
                    </a:lnTo>
                    <a:lnTo>
                      <a:pt x="76" y="84"/>
                    </a:lnTo>
                    <a:lnTo>
                      <a:pt x="76" y="80"/>
                    </a:lnTo>
                    <a:lnTo>
                      <a:pt x="78" y="78"/>
                    </a:lnTo>
                    <a:lnTo>
                      <a:pt x="80" y="76"/>
                    </a:lnTo>
                    <a:lnTo>
                      <a:pt x="82" y="74"/>
                    </a:lnTo>
                    <a:lnTo>
                      <a:pt x="82" y="70"/>
                    </a:lnTo>
                    <a:lnTo>
                      <a:pt x="84" y="68"/>
                    </a:lnTo>
                    <a:lnTo>
                      <a:pt x="84" y="64"/>
                    </a:lnTo>
                    <a:lnTo>
                      <a:pt x="84" y="60"/>
                    </a:lnTo>
                    <a:lnTo>
                      <a:pt x="84" y="58"/>
                    </a:lnTo>
                    <a:lnTo>
                      <a:pt x="86" y="54"/>
                    </a:lnTo>
                    <a:lnTo>
                      <a:pt x="86" y="50"/>
                    </a:lnTo>
                    <a:lnTo>
                      <a:pt x="86" y="46"/>
                    </a:lnTo>
                    <a:lnTo>
                      <a:pt x="84" y="44"/>
                    </a:lnTo>
                    <a:lnTo>
                      <a:pt x="84" y="44"/>
                    </a:lnTo>
                    <a:lnTo>
                      <a:pt x="84" y="42"/>
                    </a:lnTo>
                    <a:lnTo>
                      <a:pt x="84" y="40"/>
                    </a:lnTo>
                    <a:lnTo>
                      <a:pt x="82" y="38"/>
                    </a:lnTo>
                    <a:lnTo>
                      <a:pt x="80" y="34"/>
                    </a:lnTo>
                    <a:lnTo>
                      <a:pt x="78" y="32"/>
                    </a:lnTo>
                    <a:lnTo>
                      <a:pt x="74" y="28"/>
                    </a:lnTo>
                    <a:lnTo>
                      <a:pt x="72" y="26"/>
                    </a:lnTo>
                    <a:lnTo>
                      <a:pt x="70" y="22"/>
                    </a:lnTo>
                    <a:lnTo>
                      <a:pt x="66" y="20"/>
                    </a:lnTo>
                    <a:lnTo>
                      <a:pt x="64" y="18"/>
                    </a:lnTo>
                    <a:lnTo>
                      <a:pt x="60" y="14"/>
                    </a:lnTo>
                    <a:lnTo>
                      <a:pt x="54" y="10"/>
                    </a:lnTo>
                    <a:lnTo>
                      <a:pt x="48" y="8"/>
                    </a:lnTo>
                    <a:lnTo>
                      <a:pt x="46" y="6"/>
                    </a:lnTo>
                    <a:lnTo>
                      <a:pt x="44" y="4"/>
                    </a:lnTo>
                    <a:lnTo>
                      <a:pt x="40" y="2"/>
                    </a:lnTo>
                    <a:lnTo>
                      <a:pt x="38" y="2"/>
                    </a:lnTo>
                    <a:lnTo>
                      <a:pt x="36" y="2"/>
                    </a:lnTo>
                    <a:lnTo>
                      <a:pt x="34" y="0"/>
                    </a:lnTo>
                    <a:lnTo>
                      <a:pt x="32" y="0"/>
                    </a:lnTo>
                    <a:lnTo>
                      <a:pt x="30" y="0"/>
                    </a:lnTo>
                    <a:lnTo>
                      <a:pt x="30"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2" name="Freeform 579">
                <a:extLst>
                  <a:ext uri="{FF2B5EF4-FFF2-40B4-BE49-F238E27FC236}">
                    <a16:creationId xmlns:a16="http://schemas.microsoft.com/office/drawing/2014/main" id="{D046F41C-874B-452E-8D70-87948A1FE889}"/>
                  </a:ext>
                </a:extLst>
              </p:cNvPr>
              <p:cNvSpPr>
                <a:spLocks/>
              </p:cNvSpPr>
              <p:nvPr/>
            </p:nvSpPr>
            <p:spPr bwMode="auto">
              <a:xfrm>
                <a:off x="2595853" y="2114717"/>
                <a:ext cx="561975" cy="323850"/>
              </a:xfrm>
              <a:custGeom>
                <a:avLst/>
                <a:gdLst>
                  <a:gd name="T0" fmla="*/ 32 w 354"/>
                  <a:gd name="T1" fmla="*/ 50 h 204"/>
                  <a:gd name="T2" fmla="*/ 48 w 354"/>
                  <a:gd name="T3" fmla="*/ 70 h 204"/>
                  <a:gd name="T4" fmla="*/ 84 w 354"/>
                  <a:gd name="T5" fmla="*/ 82 h 204"/>
                  <a:gd name="T6" fmla="*/ 108 w 354"/>
                  <a:gd name="T7" fmla="*/ 72 h 204"/>
                  <a:gd name="T8" fmla="*/ 144 w 354"/>
                  <a:gd name="T9" fmla="*/ 62 h 204"/>
                  <a:gd name="T10" fmla="*/ 150 w 354"/>
                  <a:gd name="T11" fmla="*/ 62 h 204"/>
                  <a:gd name="T12" fmla="*/ 148 w 354"/>
                  <a:gd name="T13" fmla="*/ 78 h 204"/>
                  <a:gd name="T14" fmla="*/ 118 w 354"/>
                  <a:gd name="T15" fmla="*/ 84 h 204"/>
                  <a:gd name="T16" fmla="*/ 98 w 354"/>
                  <a:gd name="T17" fmla="*/ 92 h 204"/>
                  <a:gd name="T18" fmla="*/ 98 w 354"/>
                  <a:gd name="T19" fmla="*/ 98 h 204"/>
                  <a:gd name="T20" fmla="*/ 112 w 354"/>
                  <a:gd name="T21" fmla="*/ 102 h 204"/>
                  <a:gd name="T22" fmla="*/ 110 w 354"/>
                  <a:gd name="T23" fmla="*/ 106 h 204"/>
                  <a:gd name="T24" fmla="*/ 84 w 354"/>
                  <a:gd name="T25" fmla="*/ 104 h 204"/>
                  <a:gd name="T26" fmla="*/ 68 w 354"/>
                  <a:gd name="T27" fmla="*/ 92 h 204"/>
                  <a:gd name="T28" fmla="*/ 62 w 354"/>
                  <a:gd name="T29" fmla="*/ 98 h 204"/>
                  <a:gd name="T30" fmla="*/ 66 w 354"/>
                  <a:gd name="T31" fmla="*/ 116 h 204"/>
                  <a:gd name="T32" fmla="*/ 76 w 354"/>
                  <a:gd name="T33" fmla="*/ 130 h 204"/>
                  <a:gd name="T34" fmla="*/ 60 w 354"/>
                  <a:gd name="T35" fmla="*/ 142 h 204"/>
                  <a:gd name="T36" fmla="*/ 32 w 354"/>
                  <a:gd name="T37" fmla="*/ 162 h 204"/>
                  <a:gd name="T38" fmla="*/ 24 w 354"/>
                  <a:gd name="T39" fmla="*/ 176 h 204"/>
                  <a:gd name="T40" fmla="*/ 6 w 354"/>
                  <a:gd name="T41" fmla="*/ 170 h 204"/>
                  <a:gd name="T42" fmla="*/ 0 w 354"/>
                  <a:gd name="T43" fmla="*/ 172 h 204"/>
                  <a:gd name="T44" fmla="*/ 8 w 354"/>
                  <a:gd name="T45" fmla="*/ 188 h 204"/>
                  <a:gd name="T46" fmla="*/ 28 w 354"/>
                  <a:gd name="T47" fmla="*/ 198 h 204"/>
                  <a:gd name="T48" fmla="*/ 82 w 354"/>
                  <a:gd name="T49" fmla="*/ 204 h 204"/>
                  <a:gd name="T50" fmla="*/ 122 w 354"/>
                  <a:gd name="T51" fmla="*/ 196 h 204"/>
                  <a:gd name="T52" fmla="*/ 140 w 354"/>
                  <a:gd name="T53" fmla="*/ 180 h 204"/>
                  <a:gd name="T54" fmla="*/ 136 w 354"/>
                  <a:gd name="T55" fmla="*/ 170 h 204"/>
                  <a:gd name="T56" fmla="*/ 126 w 354"/>
                  <a:gd name="T57" fmla="*/ 156 h 204"/>
                  <a:gd name="T58" fmla="*/ 140 w 354"/>
                  <a:gd name="T59" fmla="*/ 150 h 204"/>
                  <a:gd name="T60" fmla="*/ 162 w 354"/>
                  <a:gd name="T61" fmla="*/ 144 h 204"/>
                  <a:gd name="T62" fmla="*/ 186 w 354"/>
                  <a:gd name="T63" fmla="*/ 118 h 204"/>
                  <a:gd name="T64" fmla="*/ 204 w 354"/>
                  <a:gd name="T65" fmla="*/ 98 h 204"/>
                  <a:gd name="T66" fmla="*/ 222 w 354"/>
                  <a:gd name="T67" fmla="*/ 98 h 204"/>
                  <a:gd name="T68" fmla="*/ 246 w 354"/>
                  <a:gd name="T69" fmla="*/ 100 h 204"/>
                  <a:gd name="T70" fmla="*/ 280 w 354"/>
                  <a:gd name="T71" fmla="*/ 76 h 204"/>
                  <a:gd name="T72" fmla="*/ 290 w 354"/>
                  <a:gd name="T73" fmla="*/ 58 h 204"/>
                  <a:gd name="T74" fmla="*/ 280 w 354"/>
                  <a:gd name="T75" fmla="*/ 44 h 204"/>
                  <a:gd name="T76" fmla="*/ 284 w 354"/>
                  <a:gd name="T77" fmla="*/ 38 h 204"/>
                  <a:gd name="T78" fmla="*/ 320 w 354"/>
                  <a:gd name="T79" fmla="*/ 36 h 204"/>
                  <a:gd name="T80" fmla="*/ 348 w 354"/>
                  <a:gd name="T81" fmla="*/ 28 h 204"/>
                  <a:gd name="T82" fmla="*/ 354 w 354"/>
                  <a:gd name="T83" fmla="*/ 20 h 204"/>
                  <a:gd name="T84" fmla="*/ 340 w 354"/>
                  <a:gd name="T85" fmla="*/ 6 h 204"/>
                  <a:gd name="T86" fmla="*/ 310 w 354"/>
                  <a:gd name="T87" fmla="*/ 4 h 204"/>
                  <a:gd name="T88" fmla="*/ 252 w 354"/>
                  <a:gd name="T89" fmla="*/ 0 h 204"/>
                  <a:gd name="T90" fmla="*/ 226 w 354"/>
                  <a:gd name="T91" fmla="*/ 4 h 204"/>
                  <a:gd name="T92" fmla="*/ 208 w 354"/>
                  <a:gd name="T93" fmla="*/ 22 h 204"/>
                  <a:gd name="T94" fmla="*/ 198 w 354"/>
                  <a:gd name="T95" fmla="*/ 16 h 204"/>
                  <a:gd name="T96" fmla="*/ 184 w 354"/>
                  <a:gd name="T97" fmla="*/ 2 h 204"/>
                  <a:gd name="T98" fmla="*/ 182 w 354"/>
                  <a:gd name="T99" fmla="*/ 10 h 204"/>
                  <a:gd name="T100" fmla="*/ 172 w 354"/>
                  <a:gd name="T101" fmla="*/ 14 h 204"/>
                  <a:gd name="T102" fmla="*/ 140 w 354"/>
                  <a:gd name="T103" fmla="*/ 8 h 204"/>
                  <a:gd name="T104" fmla="*/ 126 w 354"/>
                  <a:gd name="T105" fmla="*/ 24 h 204"/>
                  <a:gd name="T106" fmla="*/ 108 w 354"/>
                  <a:gd name="T107" fmla="*/ 34 h 204"/>
                  <a:gd name="T108" fmla="*/ 94 w 354"/>
                  <a:gd name="T109" fmla="*/ 28 h 204"/>
                  <a:gd name="T110" fmla="*/ 86 w 354"/>
                  <a:gd name="T111" fmla="*/ 18 h 204"/>
                  <a:gd name="T112" fmla="*/ 66 w 354"/>
                  <a:gd name="T113" fmla="*/ 24 h 204"/>
                  <a:gd name="T114" fmla="*/ 60 w 354"/>
                  <a:gd name="T115" fmla="*/ 34 h 204"/>
                  <a:gd name="T116" fmla="*/ 42 w 354"/>
                  <a:gd name="T117" fmla="*/ 36 h 204"/>
                  <a:gd name="T118" fmla="*/ 28 w 354"/>
                  <a:gd name="T119"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4" h="204">
                    <a:moveTo>
                      <a:pt x="28" y="40"/>
                    </a:moveTo>
                    <a:lnTo>
                      <a:pt x="28" y="40"/>
                    </a:lnTo>
                    <a:lnTo>
                      <a:pt x="28" y="40"/>
                    </a:lnTo>
                    <a:lnTo>
                      <a:pt x="28" y="42"/>
                    </a:lnTo>
                    <a:lnTo>
                      <a:pt x="28" y="42"/>
                    </a:lnTo>
                    <a:lnTo>
                      <a:pt x="28" y="44"/>
                    </a:lnTo>
                    <a:lnTo>
                      <a:pt x="28" y="46"/>
                    </a:lnTo>
                    <a:lnTo>
                      <a:pt x="30" y="48"/>
                    </a:lnTo>
                    <a:lnTo>
                      <a:pt x="32" y="50"/>
                    </a:lnTo>
                    <a:lnTo>
                      <a:pt x="32" y="52"/>
                    </a:lnTo>
                    <a:lnTo>
                      <a:pt x="34" y="54"/>
                    </a:lnTo>
                    <a:lnTo>
                      <a:pt x="38" y="58"/>
                    </a:lnTo>
                    <a:lnTo>
                      <a:pt x="40" y="62"/>
                    </a:lnTo>
                    <a:lnTo>
                      <a:pt x="42" y="64"/>
                    </a:lnTo>
                    <a:lnTo>
                      <a:pt x="44" y="66"/>
                    </a:lnTo>
                    <a:lnTo>
                      <a:pt x="46" y="68"/>
                    </a:lnTo>
                    <a:lnTo>
                      <a:pt x="48" y="70"/>
                    </a:lnTo>
                    <a:lnTo>
                      <a:pt x="48" y="70"/>
                    </a:lnTo>
                    <a:lnTo>
                      <a:pt x="50" y="72"/>
                    </a:lnTo>
                    <a:lnTo>
                      <a:pt x="54" y="72"/>
                    </a:lnTo>
                    <a:lnTo>
                      <a:pt x="60" y="74"/>
                    </a:lnTo>
                    <a:lnTo>
                      <a:pt x="66" y="76"/>
                    </a:lnTo>
                    <a:lnTo>
                      <a:pt x="72" y="80"/>
                    </a:lnTo>
                    <a:lnTo>
                      <a:pt x="76" y="80"/>
                    </a:lnTo>
                    <a:lnTo>
                      <a:pt x="80" y="82"/>
                    </a:lnTo>
                    <a:lnTo>
                      <a:pt x="82" y="82"/>
                    </a:lnTo>
                    <a:lnTo>
                      <a:pt x="84" y="82"/>
                    </a:lnTo>
                    <a:lnTo>
                      <a:pt x="86" y="82"/>
                    </a:lnTo>
                    <a:lnTo>
                      <a:pt x="86" y="82"/>
                    </a:lnTo>
                    <a:lnTo>
                      <a:pt x="88" y="82"/>
                    </a:lnTo>
                    <a:lnTo>
                      <a:pt x="90" y="82"/>
                    </a:lnTo>
                    <a:lnTo>
                      <a:pt x="94" y="80"/>
                    </a:lnTo>
                    <a:lnTo>
                      <a:pt x="96" y="78"/>
                    </a:lnTo>
                    <a:lnTo>
                      <a:pt x="102" y="74"/>
                    </a:lnTo>
                    <a:lnTo>
                      <a:pt x="106" y="74"/>
                    </a:lnTo>
                    <a:lnTo>
                      <a:pt x="108" y="72"/>
                    </a:lnTo>
                    <a:lnTo>
                      <a:pt x="112" y="72"/>
                    </a:lnTo>
                    <a:lnTo>
                      <a:pt x="114" y="70"/>
                    </a:lnTo>
                    <a:lnTo>
                      <a:pt x="124" y="68"/>
                    </a:lnTo>
                    <a:lnTo>
                      <a:pt x="132" y="66"/>
                    </a:lnTo>
                    <a:lnTo>
                      <a:pt x="136" y="66"/>
                    </a:lnTo>
                    <a:lnTo>
                      <a:pt x="138" y="64"/>
                    </a:lnTo>
                    <a:lnTo>
                      <a:pt x="140" y="64"/>
                    </a:lnTo>
                    <a:lnTo>
                      <a:pt x="140" y="64"/>
                    </a:lnTo>
                    <a:lnTo>
                      <a:pt x="144" y="62"/>
                    </a:lnTo>
                    <a:lnTo>
                      <a:pt x="144" y="60"/>
                    </a:lnTo>
                    <a:lnTo>
                      <a:pt x="146" y="60"/>
                    </a:lnTo>
                    <a:lnTo>
                      <a:pt x="146" y="60"/>
                    </a:lnTo>
                    <a:lnTo>
                      <a:pt x="148" y="60"/>
                    </a:lnTo>
                    <a:lnTo>
                      <a:pt x="148" y="60"/>
                    </a:lnTo>
                    <a:lnTo>
                      <a:pt x="148" y="60"/>
                    </a:lnTo>
                    <a:lnTo>
                      <a:pt x="148" y="60"/>
                    </a:lnTo>
                    <a:lnTo>
                      <a:pt x="150" y="60"/>
                    </a:lnTo>
                    <a:lnTo>
                      <a:pt x="150" y="62"/>
                    </a:lnTo>
                    <a:lnTo>
                      <a:pt x="150" y="62"/>
                    </a:lnTo>
                    <a:lnTo>
                      <a:pt x="150" y="64"/>
                    </a:lnTo>
                    <a:lnTo>
                      <a:pt x="150" y="66"/>
                    </a:lnTo>
                    <a:lnTo>
                      <a:pt x="150" y="68"/>
                    </a:lnTo>
                    <a:lnTo>
                      <a:pt x="150" y="70"/>
                    </a:lnTo>
                    <a:lnTo>
                      <a:pt x="150" y="74"/>
                    </a:lnTo>
                    <a:lnTo>
                      <a:pt x="150" y="76"/>
                    </a:lnTo>
                    <a:lnTo>
                      <a:pt x="148" y="76"/>
                    </a:lnTo>
                    <a:lnTo>
                      <a:pt x="148" y="78"/>
                    </a:lnTo>
                    <a:lnTo>
                      <a:pt x="148" y="78"/>
                    </a:lnTo>
                    <a:lnTo>
                      <a:pt x="146" y="80"/>
                    </a:lnTo>
                    <a:lnTo>
                      <a:pt x="144" y="80"/>
                    </a:lnTo>
                    <a:lnTo>
                      <a:pt x="142" y="80"/>
                    </a:lnTo>
                    <a:lnTo>
                      <a:pt x="140" y="82"/>
                    </a:lnTo>
                    <a:lnTo>
                      <a:pt x="138" y="82"/>
                    </a:lnTo>
                    <a:lnTo>
                      <a:pt x="132" y="82"/>
                    </a:lnTo>
                    <a:lnTo>
                      <a:pt x="124" y="84"/>
                    </a:lnTo>
                    <a:lnTo>
                      <a:pt x="118" y="84"/>
                    </a:lnTo>
                    <a:lnTo>
                      <a:pt x="118" y="84"/>
                    </a:lnTo>
                    <a:lnTo>
                      <a:pt x="116" y="84"/>
                    </a:lnTo>
                    <a:lnTo>
                      <a:pt x="114" y="86"/>
                    </a:lnTo>
                    <a:lnTo>
                      <a:pt x="110" y="86"/>
                    </a:lnTo>
                    <a:lnTo>
                      <a:pt x="106" y="88"/>
                    </a:lnTo>
                    <a:lnTo>
                      <a:pt x="104" y="88"/>
                    </a:lnTo>
                    <a:lnTo>
                      <a:pt x="100" y="90"/>
                    </a:lnTo>
                    <a:lnTo>
                      <a:pt x="98" y="90"/>
                    </a:lnTo>
                    <a:lnTo>
                      <a:pt x="98" y="92"/>
                    </a:lnTo>
                    <a:lnTo>
                      <a:pt x="96" y="92"/>
                    </a:lnTo>
                    <a:lnTo>
                      <a:pt x="96" y="92"/>
                    </a:lnTo>
                    <a:lnTo>
                      <a:pt x="96" y="94"/>
                    </a:lnTo>
                    <a:lnTo>
                      <a:pt x="96" y="94"/>
                    </a:lnTo>
                    <a:lnTo>
                      <a:pt x="96" y="96"/>
                    </a:lnTo>
                    <a:lnTo>
                      <a:pt x="96" y="96"/>
                    </a:lnTo>
                    <a:lnTo>
                      <a:pt x="96" y="96"/>
                    </a:lnTo>
                    <a:lnTo>
                      <a:pt x="98" y="98"/>
                    </a:lnTo>
                    <a:lnTo>
                      <a:pt x="98" y="98"/>
                    </a:lnTo>
                    <a:lnTo>
                      <a:pt x="100" y="98"/>
                    </a:lnTo>
                    <a:lnTo>
                      <a:pt x="102" y="98"/>
                    </a:lnTo>
                    <a:lnTo>
                      <a:pt x="104" y="98"/>
                    </a:lnTo>
                    <a:lnTo>
                      <a:pt x="108" y="100"/>
                    </a:lnTo>
                    <a:lnTo>
                      <a:pt x="110" y="100"/>
                    </a:lnTo>
                    <a:lnTo>
                      <a:pt x="110" y="100"/>
                    </a:lnTo>
                    <a:lnTo>
                      <a:pt x="112" y="100"/>
                    </a:lnTo>
                    <a:lnTo>
                      <a:pt x="112" y="102"/>
                    </a:lnTo>
                    <a:lnTo>
                      <a:pt x="112" y="102"/>
                    </a:lnTo>
                    <a:lnTo>
                      <a:pt x="114" y="102"/>
                    </a:lnTo>
                    <a:lnTo>
                      <a:pt x="114" y="102"/>
                    </a:lnTo>
                    <a:lnTo>
                      <a:pt x="114" y="102"/>
                    </a:lnTo>
                    <a:lnTo>
                      <a:pt x="112" y="104"/>
                    </a:lnTo>
                    <a:lnTo>
                      <a:pt x="112" y="104"/>
                    </a:lnTo>
                    <a:lnTo>
                      <a:pt x="112" y="104"/>
                    </a:lnTo>
                    <a:lnTo>
                      <a:pt x="112" y="104"/>
                    </a:lnTo>
                    <a:lnTo>
                      <a:pt x="110" y="106"/>
                    </a:lnTo>
                    <a:lnTo>
                      <a:pt x="110" y="106"/>
                    </a:lnTo>
                    <a:lnTo>
                      <a:pt x="108" y="106"/>
                    </a:lnTo>
                    <a:lnTo>
                      <a:pt x="106" y="106"/>
                    </a:lnTo>
                    <a:lnTo>
                      <a:pt x="104" y="106"/>
                    </a:lnTo>
                    <a:lnTo>
                      <a:pt x="102" y="106"/>
                    </a:lnTo>
                    <a:lnTo>
                      <a:pt x="98" y="106"/>
                    </a:lnTo>
                    <a:lnTo>
                      <a:pt x="96" y="106"/>
                    </a:lnTo>
                    <a:lnTo>
                      <a:pt x="94" y="106"/>
                    </a:lnTo>
                    <a:lnTo>
                      <a:pt x="88" y="104"/>
                    </a:lnTo>
                    <a:lnTo>
                      <a:pt x="84" y="104"/>
                    </a:lnTo>
                    <a:lnTo>
                      <a:pt x="80" y="102"/>
                    </a:lnTo>
                    <a:lnTo>
                      <a:pt x="80" y="102"/>
                    </a:lnTo>
                    <a:lnTo>
                      <a:pt x="78" y="102"/>
                    </a:lnTo>
                    <a:lnTo>
                      <a:pt x="76" y="100"/>
                    </a:lnTo>
                    <a:lnTo>
                      <a:pt x="72" y="96"/>
                    </a:lnTo>
                    <a:lnTo>
                      <a:pt x="70" y="94"/>
                    </a:lnTo>
                    <a:lnTo>
                      <a:pt x="70" y="94"/>
                    </a:lnTo>
                    <a:lnTo>
                      <a:pt x="68" y="94"/>
                    </a:lnTo>
                    <a:lnTo>
                      <a:pt x="68" y="92"/>
                    </a:lnTo>
                    <a:lnTo>
                      <a:pt x="66" y="92"/>
                    </a:lnTo>
                    <a:lnTo>
                      <a:pt x="66" y="92"/>
                    </a:lnTo>
                    <a:lnTo>
                      <a:pt x="66" y="92"/>
                    </a:lnTo>
                    <a:lnTo>
                      <a:pt x="64" y="92"/>
                    </a:lnTo>
                    <a:lnTo>
                      <a:pt x="64" y="94"/>
                    </a:lnTo>
                    <a:lnTo>
                      <a:pt x="64" y="94"/>
                    </a:lnTo>
                    <a:lnTo>
                      <a:pt x="62" y="96"/>
                    </a:lnTo>
                    <a:lnTo>
                      <a:pt x="62" y="98"/>
                    </a:lnTo>
                    <a:lnTo>
                      <a:pt x="62" y="98"/>
                    </a:lnTo>
                    <a:lnTo>
                      <a:pt x="62" y="102"/>
                    </a:lnTo>
                    <a:lnTo>
                      <a:pt x="62" y="104"/>
                    </a:lnTo>
                    <a:lnTo>
                      <a:pt x="62" y="108"/>
                    </a:lnTo>
                    <a:lnTo>
                      <a:pt x="62" y="110"/>
                    </a:lnTo>
                    <a:lnTo>
                      <a:pt x="62" y="112"/>
                    </a:lnTo>
                    <a:lnTo>
                      <a:pt x="62" y="114"/>
                    </a:lnTo>
                    <a:lnTo>
                      <a:pt x="64" y="114"/>
                    </a:lnTo>
                    <a:lnTo>
                      <a:pt x="64" y="116"/>
                    </a:lnTo>
                    <a:lnTo>
                      <a:pt x="66" y="116"/>
                    </a:lnTo>
                    <a:lnTo>
                      <a:pt x="68" y="120"/>
                    </a:lnTo>
                    <a:lnTo>
                      <a:pt x="70" y="122"/>
                    </a:lnTo>
                    <a:lnTo>
                      <a:pt x="72" y="124"/>
                    </a:lnTo>
                    <a:lnTo>
                      <a:pt x="72" y="124"/>
                    </a:lnTo>
                    <a:lnTo>
                      <a:pt x="74" y="126"/>
                    </a:lnTo>
                    <a:lnTo>
                      <a:pt x="74" y="126"/>
                    </a:lnTo>
                    <a:lnTo>
                      <a:pt x="74" y="128"/>
                    </a:lnTo>
                    <a:lnTo>
                      <a:pt x="76" y="130"/>
                    </a:lnTo>
                    <a:lnTo>
                      <a:pt x="76" y="130"/>
                    </a:lnTo>
                    <a:lnTo>
                      <a:pt x="76" y="132"/>
                    </a:lnTo>
                    <a:lnTo>
                      <a:pt x="74" y="132"/>
                    </a:lnTo>
                    <a:lnTo>
                      <a:pt x="74" y="132"/>
                    </a:lnTo>
                    <a:lnTo>
                      <a:pt x="74" y="134"/>
                    </a:lnTo>
                    <a:lnTo>
                      <a:pt x="72" y="136"/>
                    </a:lnTo>
                    <a:lnTo>
                      <a:pt x="68" y="138"/>
                    </a:lnTo>
                    <a:lnTo>
                      <a:pt x="64" y="140"/>
                    </a:lnTo>
                    <a:lnTo>
                      <a:pt x="62" y="142"/>
                    </a:lnTo>
                    <a:lnTo>
                      <a:pt x="60" y="142"/>
                    </a:lnTo>
                    <a:lnTo>
                      <a:pt x="54" y="148"/>
                    </a:lnTo>
                    <a:lnTo>
                      <a:pt x="50" y="150"/>
                    </a:lnTo>
                    <a:lnTo>
                      <a:pt x="48" y="152"/>
                    </a:lnTo>
                    <a:lnTo>
                      <a:pt x="46" y="154"/>
                    </a:lnTo>
                    <a:lnTo>
                      <a:pt x="44" y="156"/>
                    </a:lnTo>
                    <a:lnTo>
                      <a:pt x="40" y="158"/>
                    </a:lnTo>
                    <a:lnTo>
                      <a:pt x="36" y="160"/>
                    </a:lnTo>
                    <a:lnTo>
                      <a:pt x="34" y="162"/>
                    </a:lnTo>
                    <a:lnTo>
                      <a:pt x="32" y="162"/>
                    </a:lnTo>
                    <a:lnTo>
                      <a:pt x="32" y="164"/>
                    </a:lnTo>
                    <a:lnTo>
                      <a:pt x="30" y="166"/>
                    </a:lnTo>
                    <a:lnTo>
                      <a:pt x="30" y="170"/>
                    </a:lnTo>
                    <a:lnTo>
                      <a:pt x="28" y="172"/>
                    </a:lnTo>
                    <a:lnTo>
                      <a:pt x="28" y="174"/>
                    </a:lnTo>
                    <a:lnTo>
                      <a:pt x="26" y="174"/>
                    </a:lnTo>
                    <a:lnTo>
                      <a:pt x="26" y="176"/>
                    </a:lnTo>
                    <a:lnTo>
                      <a:pt x="24" y="176"/>
                    </a:lnTo>
                    <a:lnTo>
                      <a:pt x="24" y="176"/>
                    </a:lnTo>
                    <a:lnTo>
                      <a:pt x="24" y="176"/>
                    </a:lnTo>
                    <a:lnTo>
                      <a:pt x="22" y="176"/>
                    </a:lnTo>
                    <a:lnTo>
                      <a:pt x="20" y="176"/>
                    </a:lnTo>
                    <a:lnTo>
                      <a:pt x="18" y="176"/>
                    </a:lnTo>
                    <a:lnTo>
                      <a:pt x="18" y="174"/>
                    </a:lnTo>
                    <a:lnTo>
                      <a:pt x="16" y="174"/>
                    </a:lnTo>
                    <a:lnTo>
                      <a:pt x="12" y="172"/>
                    </a:lnTo>
                    <a:lnTo>
                      <a:pt x="8" y="170"/>
                    </a:lnTo>
                    <a:lnTo>
                      <a:pt x="6" y="170"/>
                    </a:lnTo>
                    <a:lnTo>
                      <a:pt x="4" y="170"/>
                    </a:lnTo>
                    <a:lnTo>
                      <a:pt x="2" y="170"/>
                    </a:lnTo>
                    <a:lnTo>
                      <a:pt x="2" y="170"/>
                    </a:lnTo>
                    <a:lnTo>
                      <a:pt x="2" y="170"/>
                    </a:lnTo>
                    <a:lnTo>
                      <a:pt x="0" y="170"/>
                    </a:lnTo>
                    <a:lnTo>
                      <a:pt x="0" y="170"/>
                    </a:lnTo>
                    <a:lnTo>
                      <a:pt x="0" y="170"/>
                    </a:lnTo>
                    <a:lnTo>
                      <a:pt x="0" y="170"/>
                    </a:lnTo>
                    <a:lnTo>
                      <a:pt x="0" y="172"/>
                    </a:lnTo>
                    <a:lnTo>
                      <a:pt x="0" y="172"/>
                    </a:lnTo>
                    <a:lnTo>
                      <a:pt x="0" y="174"/>
                    </a:lnTo>
                    <a:lnTo>
                      <a:pt x="0" y="176"/>
                    </a:lnTo>
                    <a:lnTo>
                      <a:pt x="0" y="178"/>
                    </a:lnTo>
                    <a:lnTo>
                      <a:pt x="0" y="180"/>
                    </a:lnTo>
                    <a:lnTo>
                      <a:pt x="2" y="180"/>
                    </a:lnTo>
                    <a:lnTo>
                      <a:pt x="2" y="182"/>
                    </a:lnTo>
                    <a:lnTo>
                      <a:pt x="6" y="186"/>
                    </a:lnTo>
                    <a:lnTo>
                      <a:pt x="8" y="188"/>
                    </a:lnTo>
                    <a:lnTo>
                      <a:pt x="10" y="192"/>
                    </a:lnTo>
                    <a:lnTo>
                      <a:pt x="12" y="192"/>
                    </a:lnTo>
                    <a:lnTo>
                      <a:pt x="12" y="194"/>
                    </a:lnTo>
                    <a:lnTo>
                      <a:pt x="14" y="194"/>
                    </a:lnTo>
                    <a:lnTo>
                      <a:pt x="16" y="194"/>
                    </a:lnTo>
                    <a:lnTo>
                      <a:pt x="18" y="196"/>
                    </a:lnTo>
                    <a:lnTo>
                      <a:pt x="18" y="196"/>
                    </a:lnTo>
                    <a:lnTo>
                      <a:pt x="22" y="198"/>
                    </a:lnTo>
                    <a:lnTo>
                      <a:pt x="28" y="198"/>
                    </a:lnTo>
                    <a:lnTo>
                      <a:pt x="32" y="200"/>
                    </a:lnTo>
                    <a:lnTo>
                      <a:pt x="36" y="200"/>
                    </a:lnTo>
                    <a:lnTo>
                      <a:pt x="42" y="202"/>
                    </a:lnTo>
                    <a:lnTo>
                      <a:pt x="46" y="202"/>
                    </a:lnTo>
                    <a:lnTo>
                      <a:pt x="52" y="202"/>
                    </a:lnTo>
                    <a:lnTo>
                      <a:pt x="56" y="202"/>
                    </a:lnTo>
                    <a:lnTo>
                      <a:pt x="66" y="204"/>
                    </a:lnTo>
                    <a:lnTo>
                      <a:pt x="76" y="204"/>
                    </a:lnTo>
                    <a:lnTo>
                      <a:pt x="82" y="204"/>
                    </a:lnTo>
                    <a:lnTo>
                      <a:pt x="88" y="204"/>
                    </a:lnTo>
                    <a:lnTo>
                      <a:pt x="92" y="202"/>
                    </a:lnTo>
                    <a:lnTo>
                      <a:pt x="98" y="202"/>
                    </a:lnTo>
                    <a:lnTo>
                      <a:pt x="104" y="202"/>
                    </a:lnTo>
                    <a:lnTo>
                      <a:pt x="110" y="200"/>
                    </a:lnTo>
                    <a:lnTo>
                      <a:pt x="114" y="198"/>
                    </a:lnTo>
                    <a:lnTo>
                      <a:pt x="116" y="198"/>
                    </a:lnTo>
                    <a:lnTo>
                      <a:pt x="120" y="198"/>
                    </a:lnTo>
                    <a:lnTo>
                      <a:pt x="122" y="196"/>
                    </a:lnTo>
                    <a:lnTo>
                      <a:pt x="124" y="196"/>
                    </a:lnTo>
                    <a:lnTo>
                      <a:pt x="126" y="194"/>
                    </a:lnTo>
                    <a:lnTo>
                      <a:pt x="128" y="192"/>
                    </a:lnTo>
                    <a:lnTo>
                      <a:pt x="132" y="190"/>
                    </a:lnTo>
                    <a:lnTo>
                      <a:pt x="134" y="186"/>
                    </a:lnTo>
                    <a:lnTo>
                      <a:pt x="136" y="184"/>
                    </a:lnTo>
                    <a:lnTo>
                      <a:pt x="138" y="182"/>
                    </a:lnTo>
                    <a:lnTo>
                      <a:pt x="138" y="180"/>
                    </a:lnTo>
                    <a:lnTo>
                      <a:pt x="140" y="180"/>
                    </a:lnTo>
                    <a:lnTo>
                      <a:pt x="140" y="178"/>
                    </a:lnTo>
                    <a:lnTo>
                      <a:pt x="140" y="176"/>
                    </a:lnTo>
                    <a:lnTo>
                      <a:pt x="140" y="176"/>
                    </a:lnTo>
                    <a:lnTo>
                      <a:pt x="140" y="174"/>
                    </a:lnTo>
                    <a:lnTo>
                      <a:pt x="140" y="174"/>
                    </a:lnTo>
                    <a:lnTo>
                      <a:pt x="140" y="174"/>
                    </a:lnTo>
                    <a:lnTo>
                      <a:pt x="140" y="172"/>
                    </a:lnTo>
                    <a:lnTo>
                      <a:pt x="138" y="170"/>
                    </a:lnTo>
                    <a:lnTo>
                      <a:pt x="136" y="170"/>
                    </a:lnTo>
                    <a:lnTo>
                      <a:pt x="136" y="168"/>
                    </a:lnTo>
                    <a:lnTo>
                      <a:pt x="132" y="166"/>
                    </a:lnTo>
                    <a:lnTo>
                      <a:pt x="130" y="162"/>
                    </a:lnTo>
                    <a:lnTo>
                      <a:pt x="128" y="162"/>
                    </a:lnTo>
                    <a:lnTo>
                      <a:pt x="128" y="160"/>
                    </a:lnTo>
                    <a:lnTo>
                      <a:pt x="126" y="158"/>
                    </a:lnTo>
                    <a:lnTo>
                      <a:pt x="126" y="158"/>
                    </a:lnTo>
                    <a:lnTo>
                      <a:pt x="126" y="156"/>
                    </a:lnTo>
                    <a:lnTo>
                      <a:pt x="126" y="156"/>
                    </a:lnTo>
                    <a:lnTo>
                      <a:pt x="126" y="156"/>
                    </a:lnTo>
                    <a:lnTo>
                      <a:pt x="126" y="154"/>
                    </a:lnTo>
                    <a:lnTo>
                      <a:pt x="126" y="154"/>
                    </a:lnTo>
                    <a:lnTo>
                      <a:pt x="128" y="154"/>
                    </a:lnTo>
                    <a:lnTo>
                      <a:pt x="128" y="154"/>
                    </a:lnTo>
                    <a:lnTo>
                      <a:pt x="130" y="152"/>
                    </a:lnTo>
                    <a:lnTo>
                      <a:pt x="132" y="152"/>
                    </a:lnTo>
                    <a:lnTo>
                      <a:pt x="136" y="152"/>
                    </a:lnTo>
                    <a:lnTo>
                      <a:pt x="140" y="150"/>
                    </a:lnTo>
                    <a:lnTo>
                      <a:pt x="140" y="150"/>
                    </a:lnTo>
                    <a:lnTo>
                      <a:pt x="144" y="150"/>
                    </a:lnTo>
                    <a:lnTo>
                      <a:pt x="150" y="148"/>
                    </a:lnTo>
                    <a:lnTo>
                      <a:pt x="152" y="148"/>
                    </a:lnTo>
                    <a:lnTo>
                      <a:pt x="154" y="146"/>
                    </a:lnTo>
                    <a:lnTo>
                      <a:pt x="156" y="146"/>
                    </a:lnTo>
                    <a:lnTo>
                      <a:pt x="158" y="146"/>
                    </a:lnTo>
                    <a:lnTo>
                      <a:pt x="160" y="144"/>
                    </a:lnTo>
                    <a:lnTo>
                      <a:pt x="162" y="144"/>
                    </a:lnTo>
                    <a:lnTo>
                      <a:pt x="164" y="140"/>
                    </a:lnTo>
                    <a:lnTo>
                      <a:pt x="168" y="138"/>
                    </a:lnTo>
                    <a:lnTo>
                      <a:pt x="172" y="134"/>
                    </a:lnTo>
                    <a:lnTo>
                      <a:pt x="176" y="130"/>
                    </a:lnTo>
                    <a:lnTo>
                      <a:pt x="178" y="126"/>
                    </a:lnTo>
                    <a:lnTo>
                      <a:pt x="182" y="124"/>
                    </a:lnTo>
                    <a:lnTo>
                      <a:pt x="184" y="120"/>
                    </a:lnTo>
                    <a:lnTo>
                      <a:pt x="184" y="118"/>
                    </a:lnTo>
                    <a:lnTo>
                      <a:pt x="186" y="118"/>
                    </a:lnTo>
                    <a:lnTo>
                      <a:pt x="188" y="114"/>
                    </a:lnTo>
                    <a:lnTo>
                      <a:pt x="190" y="110"/>
                    </a:lnTo>
                    <a:lnTo>
                      <a:pt x="190" y="108"/>
                    </a:lnTo>
                    <a:lnTo>
                      <a:pt x="192" y="108"/>
                    </a:lnTo>
                    <a:lnTo>
                      <a:pt x="192" y="106"/>
                    </a:lnTo>
                    <a:lnTo>
                      <a:pt x="196" y="104"/>
                    </a:lnTo>
                    <a:lnTo>
                      <a:pt x="198" y="102"/>
                    </a:lnTo>
                    <a:lnTo>
                      <a:pt x="200" y="100"/>
                    </a:lnTo>
                    <a:lnTo>
                      <a:pt x="204" y="98"/>
                    </a:lnTo>
                    <a:lnTo>
                      <a:pt x="206" y="96"/>
                    </a:lnTo>
                    <a:lnTo>
                      <a:pt x="208" y="96"/>
                    </a:lnTo>
                    <a:lnTo>
                      <a:pt x="210" y="96"/>
                    </a:lnTo>
                    <a:lnTo>
                      <a:pt x="212" y="94"/>
                    </a:lnTo>
                    <a:lnTo>
                      <a:pt x="212" y="94"/>
                    </a:lnTo>
                    <a:lnTo>
                      <a:pt x="214" y="94"/>
                    </a:lnTo>
                    <a:lnTo>
                      <a:pt x="216" y="96"/>
                    </a:lnTo>
                    <a:lnTo>
                      <a:pt x="218" y="96"/>
                    </a:lnTo>
                    <a:lnTo>
                      <a:pt x="222" y="98"/>
                    </a:lnTo>
                    <a:lnTo>
                      <a:pt x="226" y="98"/>
                    </a:lnTo>
                    <a:lnTo>
                      <a:pt x="230" y="100"/>
                    </a:lnTo>
                    <a:lnTo>
                      <a:pt x="232" y="102"/>
                    </a:lnTo>
                    <a:lnTo>
                      <a:pt x="234" y="102"/>
                    </a:lnTo>
                    <a:lnTo>
                      <a:pt x="236" y="102"/>
                    </a:lnTo>
                    <a:lnTo>
                      <a:pt x="238" y="102"/>
                    </a:lnTo>
                    <a:lnTo>
                      <a:pt x="238" y="102"/>
                    </a:lnTo>
                    <a:lnTo>
                      <a:pt x="242" y="102"/>
                    </a:lnTo>
                    <a:lnTo>
                      <a:pt x="246" y="100"/>
                    </a:lnTo>
                    <a:lnTo>
                      <a:pt x="250" y="98"/>
                    </a:lnTo>
                    <a:lnTo>
                      <a:pt x="254" y="96"/>
                    </a:lnTo>
                    <a:lnTo>
                      <a:pt x="258" y="94"/>
                    </a:lnTo>
                    <a:lnTo>
                      <a:pt x="262" y="92"/>
                    </a:lnTo>
                    <a:lnTo>
                      <a:pt x="266" y="88"/>
                    </a:lnTo>
                    <a:lnTo>
                      <a:pt x="270" y="86"/>
                    </a:lnTo>
                    <a:lnTo>
                      <a:pt x="272" y="82"/>
                    </a:lnTo>
                    <a:lnTo>
                      <a:pt x="276" y="80"/>
                    </a:lnTo>
                    <a:lnTo>
                      <a:pt x="280" y="76"/>
                    </a:lnTo>
                    <a:lnTo>
                      <a:pt x="282" y="72"/>
                    </a:lnTo>
                    <a:lnTo>
                      <a:pt x="286" y="70"/>
                    </a:lnTo>
                    <a:lnTo>
                      <a:pt x="286" y="68"/>
                    </a:lnTo>
                    <a:lnTo>
                      <a:pt x="286" y="66"/>
                    </a:lnTo>
                    <a:lnTo>
                      <a:pt x="288" y="64"/>
                    </a:lnTo>
                    <a:lnTo>
                      <a:pt x="288" y="62"/>
                    </a:lnTo>
                    <a:lnTo>
                      <a:pt x="288" y="62"/>
                    </a:lnTo>
                    <a:lnTo>
                      <a:pt x="290" y="60"/>
                    </a:lnTo>
                    <a:lnTo>
                      <a:pt x="290" y="58"/>
                    </a:lnTo>
                    <a:lnTo>
                      <a:pt x="290" y="58"/>
                    </a:lnTo>
                    <a:lnTo>
                      <a:pt x="288" y="56"/>
                    </a:lnTo>
                    <a:lnTo>
                      <a:pt x="288" y="56"/>
                    </a:lnTo>
                    <a:lnTo>
                      <a:pt x="286" y="54"/>
                    </a:lnTo>
                    <a:lnTo>
                      <a:pt x="284" y="50"/>
                    </a:lnTo>
                    <a:lnTo>
                      <a:pt x="282" y="48"/>
                    </a:lnTo>
                    <a:lnTo>
                      <a:pt x="280" y="48"/>
                    </a:lnTo>
                    <a:lnTo>
                      <a:pt x="280" y="46"/>
                    </a:lnTo>
                    <a:lnTo>
                      <a:pt x="280" y="44"/>
                    </a:lnTo>
                    <a:lnTo>
                      <a:pt x="280" y="44"/>
                    </a:lnTo>
                    <a:lnTo>
                      <a:pt x="280" y="44"/>
                    </a:lnTo>
                    <a:lnTo>
                      <a:pt x="280" y="42"/>
                    </a:lnTo>
                    <a:lnTo>
                      <a:pt x="280" y="42"/>
                    </a:lnTo>
                    <a:lnTo>
                      <a:pt x="280" y="40"/>
                    </a:lnTo>
                    <a:lnTo>
                      <a:pt x="282" y="40"/>
                    </a:lnTo>
                    <a:lnTo>
                      <a:pt x="282" y="38"/>
                    </a:lnTo>
                    <a:lnTo>
                      <a:pt x="284" y="38"/>
                    </a:lnTo>
                    <a:lnTo>
                      <a:pt x="284" y="38"/>
                    </a:lnTo>
                    <a:lnTo>
                      <a:pt x="286" y="38"/>
                    </a:lnTo>
                    <a:lnTo>
                      <a:pt x="290" y="36"/>
                    </a:lnTo>
                    <a:lnTo>
                      <a:pt x="292" y="36"/>
                    </a:lnTo>
                    <a:lnTo>
                      <a:pt x="296" y="36"/>
                    </a:lnTo>
                    <a:lnTo>
                      <a:pt x="300" y="36"/>
                    </a:lnTo>
                    <a:lnTo>
                      <a:pt x="306" y="36"/>
                    </a:lnTo>
                    <a:lnTo>
                      <a:pt x="314" y="36"/>
                    </a:lnTo>
                    <a:lnTo>
                      <a:pt x="316" y="36"/>
                    </a:lnTo>
                    <a:lnTo>
                      <a:pt x="320" y="36"/>
                    </a:lnTo>
                    <a:lnTo>
                      <a:pt x="322" y="36"/>
                    </a:lnTo>
                    <a:lnTo>
                      <a:pt x="324" y="34"/>
                    </a:lnTo>
                    <a:lnTo>
                      <a:pt x="328" y="34"/>
                    </a:lnTo>
                    <a:lnTo>
                      <a:pt x="332" y="32"/>
                    </a:lnTo>
                    <a:lnTo>
                      <a:pt x="338" y="32"/>
                    </a:lnTo>
                    <a:lnTo>
                      <a:pt x="342" y="30"/>
                    </a:lnTo>
                    <a:lnTo>
                      <a:pt x="344" y="30"/>
                    </a:lnTo>
                    <a:lnTo>
                      <a:pt x="346" y="28"/>
                    </a:lnTo>
                    <a:lnTo>
                      <a:pt x="348" y="28"/>
                    </a:lnTo>
                    <a:lnTo>
                      <a:pt x="350" y="26"/>
                    </a:lnTo>
                    <a:lnTo>
                      <a:pt x="352" y="26"/>
                    </a:lnTo>
                    <a:lnTo>
                      <a:pt x="354" y="24"/>
                    </a:lnTo>
                    <a:lnTo>
                      <a:pt x="354" y="24"/>
                    </a:lnTo>
                    <a:lnTo>
                      <a:pt x="354" y="24"/>
                    </a:lnTo>
                    <a:lnTo>
                      <a:pt x="354" y="22"/>
                    </a:lnTo>
                    <a:lnTo>
                      <a:pt x="354" y="22"/>
                    </a:lnTo>
                    <a:lnTo>
                      <a:pt x="354" y="20"/>
                    </a:lnTo>
                    <a:lnTo>
                      <a:pt x="354" y="20"/>
                    </a:lnTo>
                    <a:lnTo>
                      <a:pt x="354" y="18"/>
                    </a:lnTo>
                    <a:lnTo>
                      <a:pt x="354" y="16"/>
                    </a:lnTo>
                    <a:lnTo>
                      <a:pt x="352" y="16"/>
                    </a:lnTo>
                    <a:lnTo>
                      <a:pt x="352" y="14"/>
                    </a:lnTo>
                    <a:lnTo>
                      <a:pt x="350" y="14"/>
                    </a:lnTo>
                    <a:lnTo>
                      <a:pt x="348" y="12"/>
                    </a:lnTo>
                    <a:lnTo>
                      <a:pt x="346" y="10"/>
                    </a:lnTo>
                    <a:lnTo>
                      <a:pt x="342" y="8"/>
                    </a:lnTo>
                    <a:lnTo>
                      <a:pt x="340" y="6"/>
                    </a:lnTo>
                    <a:lnTo>
                      <a:pt x="338" y="4"/>
                    </a:lnTo>
                    <a:lnTo>
                      <a:pt x="336" y="4"/>
                    </a:lnTo>
                    <a:lnTo>
                      <a:pt x="334" y="4"/>
                    </a:lnTo>
                    <a:lnTo>
                      <a:pt x="332" y="4"/>
                    </a:lnTo>
                    <a:lnTo>
                      <a:pt x="330" y="4"/>
                    </a:lnTo>
                    <a:lnTo>
                      <a:pt x="326" y="4"/>
                    </a:lnTo>
                    <a:lnTo>
                      <a:pt x="322" y="4"/>
                    </a:lnTo>
                    <a:lnTo>
                      <a:pt x="314" y="4"/>
                    </a:lnTo>
                    <a:lnTo>
                      <a:pt x="310" y="4"/>
                    </a:lnTo>
                    <a:lnTo>
                      <a:pt x="306" y="4"/>
                    </a:lnTo>
                    <a:lnTo>
                      <a:pt x="304" y="4"/>
                    </a:lnTo>
                    <a:lnTo>
                      <a:pt x="298" y="4"/>
                    </a:lnTo>
                    <a:lnTo>
                      <a:pt x="290" y="4"/>
                    </a:lnTo>
                    <a:lnTo>
                      <a:pt x="280" y="2"/>
                    </a:lnTo>
                    <a:lnTo>
                      <a:pt x="268" y="0"/>
                    </a:lnTo>
                    <a:lnTo>
                      <a:pt x="264" y="0"/>
                    </a:lnTo>
                    <a:lnTo>
                      <a:pt x="258" y="0"/>
                    </a:lnTo>
                    <a:lnTo>
                      <a:pt x="252" y="0"/>
                    </a:lnTo>
                    <a:lnTo>
                      <a:pt x="248" y="0"/>
                    </a:lnTo>
                    <a:lnTo>
                      <a:pt x="244" y="0"/>
                    </a:lnTo>
                    <a:lnTo>
                      <a:pt x="238" y="0"/>
                    </a:lnTo>
                    <a:lnTo>
                      <a:pt x="236" y="0"/>
                    </a:lnTo>
                    <a:lnTo>
                      <a:pt x="234" y="2"/>
                    </a:lnTo>
                    <a:lnTo>
                      <a:pt x="232" y="2"/>
                    </a:lnTo>
                    <a:lnTo>
                      <a:pt x="230" y="2"/>
                    </a:lnTo>
                    <a:lnTo>
                      <a:pt x="228" y="4"/>
                    </a:lnTo>
                    <a:lnTo>
                      <a:pt x="226" y="4"/>
                    </a:lnTo>
                    <a:lnTo>
                      <a:pt x="226" y="6"/>
                    </a:lnTo>
                    <a:lnTo>
                      <a:pt x="222" y="10"/>
                    </a:lnTo>
                    <a:lnTo>
                      <a:pt x="220" y="12"/>
                    </a:lnTo>
                    <a:lnTo>
                      <a:pt x="216" y="16"/>
                    </a:lnTo>
                    <a:lnTo>
                      <a:pt x="214" y="18"/>
                    </a:lnTo>
                    <a:lnTo>
                      <a:pt x="212" y="20"/>
                    </a:lnTo>
                    <a:lnTo>
                      <a:pt x="210" y="20"/>
                    </a:lnTo>
                    <a:lnTo>
                      <a:pt x="210" y="22"/>
                    </a:lnTo>
                    <a:lnTo>
                      <a:pt x="208" y="22"/>
                    </a:lnTo>
                    <a:lnTo>
                      <a:pt x="208" y="22"/>
                    </a:lnTo>
                    <a:lnTo>
                      <a:pt x="206" y="22"/>
                    </a:lnTo>
                    <a:lnTo>
                      <a:pt x="206" y="22"/>
                    </a:lnTo>
                    <a:lnTo>
                      <a:pt x="204" y="22"/>
                    </a:lnTo>
                    <a:lnTo>
                      <a:pt x="204" y="22"/>
                    </a:lnTo>
                    <a:lnTo>
                      <a:pt x="202" y="20"/>
                    </a:lnTo>
                    <a:lnTo>
                      <a:pt x="200" y="18"/>
                    </a:lnTo>
                    <a:lnTo>
                      <a:pt x="198" y="16"/>
                    </a:lnTo>
                    <a:lnTo>
                      <a:pt x="198" y="16"/>
                    </a:lnTo>
                    <a:lnTo>
                      <a:pt x="194" y="12"/>
                    </a:lnTo>
                    <a:lnTo>
                      <a:pt x="192" y="8"/>
                    </a:lnTo>
                    <a:lnTo>
                      <a:pt x="190" y="6"/>
                    </a:lnTo>
                    <a:lnTo>
                      <a:pt x="190" y="4"/>
                    </a:lnTo>
                    <a:lnTo>
                      <a:pt x="188" y="2"/>
                    </a:lnTo>
                    <a:lnTo>
                      <a:pt x="186" y="2"/>
                    </a:lnTo>
                    <a:lnTo>
                      <a:pt x="186" y="2"/>
                    </a:lnTo>
                    <a:lnTo>
                      <a:pt x="184" y="2"/>
                    </a:lnTo>
                    <a:lnTo>
                      <a:pt x="184" y="2"/>
                    </a:lnTo>
                    <a:lnTo>
                      <a:pt x="184" y="2"/>
                    </a:lnTo>
                    <a:lnTo>
                      <a:pt x="184" y="2"/>
                    </a:lnTo>
                    <a:lnTo>
                      <a:pt x="182" y="2"/>
                    </a:lnTo>
                    <a:lnTo>
                      <a:pt x="182" y="2"/>
                    </a:lnTo>
                    <a:lnTo>
                      <a:pt x="182" y="4"/>
                    </a:lnTo>
                    <a:lnTo>
                      <a:pt x="182" y="4"/>
                    </a:lnTo>
                    <a:lnTo>
                      <a:pt x="182" y="6"/>
                    </a:lnTo>
                    <a:lnTo>
                      <a:pt x="182" y="8"/>
                    </a:lnTo>
                    <a:lnTo>
                      <a:pt x="182" y="10"/>
                    </a:lnTo>
                    <a:lnTo>
                      <a:pt x="182" y="12"/>
                    </a:lnTo>
                    <a:lnTo>
                      <a:pt x="182" y="12"/>
                    </a:lnTo>
                    <a:lnTo>
                      <a:pt x="180" y="12"/>
                    </a:lnTo>
                    <a:lnTo>
                      <a:pt x="180" y="12"/>
                    </a:lnTo>
                    <a:lnTo>
                      <a:pt x="180" y="12"/>
                    </a:lnTo>
                    <a:lnTo>
                      <a:pt x="178" y="14"/>
                    </a:lnTo>
                    <a:lnTo>
                      <a:pt x="178" y="14"/>
                    </a:lnTo>
                    <a:lnTo>
                      <a:pt x="174" y="14"/>
                    </a:lnTo>
                    <a:lnTo>
                      <a:pt x="172" y="14"/>
                    </a:lnTo>
                    <a:lnTo>
                      <a:pt x="170" y="14"/>
                    </a:lnTo>
                    <a:lnTo>
                      <a:pt x="166" y="12"/>
                    </a:lnTo>
                    <a:lnTo>
                      <a:pt x="160" y="12"/>
                    </a:lnTo>
                    <a:lnTo>
                      <a:pt x="154" y="10"/>
                    </a:lnTo>
                    <a:lnTo>
                      <a:pt x="150" y="10"/>
                    </a:lnTo>
                    <a:lnTo>
                      <a:pt x="148" y="10"/>
                    </a:lnTo>
                    <a:lnTo>
                      <a:pt x="146" y="8"/>
                    </a:lnTo>
                    <a:lnTo>
                      <a:pt x="142" y="8"/>
                    </a:lnTo>
                    <a:lnTo>
                      <a:pt x="140" y="8"/>
                    </a:lnTo>
                    <a:lnTo>
                      <a:pt x="140" y="10"/>
                    </a:lnTo>
                    <a:lnTo>
                      <a:pt x="138" y="10"/>
                    </a:lnTo>
                    <a:lnTo>
                      <a:pt x="136" y="10"/>
                    </a:lnTo>
                    <a:lnTo>
                      <a:pt x="136" y="12"/>
                    </a:lnTo>
                    <a:lnTo>
                      <a:pt x="134" y="12"/>
                    </a:lnTo>
                    <a:lnTo>
                      <a:pt x="134" y="14"/>
                    </a:lnTo>
                    <a:lnTo>
                      <a:pt x="130" y="16"/>
                    </a:lnTo>
                    <a:lnTo>
                      <a:pt x="128" y="20"/>
                    </a:lnTo>
                    <a:lnTo>
                      <a:pt x="126" y="24"/>
                    </a:lnTo>
                    <a:lnTo>
                      <a:pt x="124" y="28"/>
                    </a:lnTo>
                    <a:lnTo>
                      <a:pt x="122" y="28"/>
                    </a:lnTo>
                    <a:lnTo>
                      <a:pt x="120" y="30"/>
                    </a:lnTo>
                    <a:lnTo>
                      <a:pt x="120" y="32"/>
                    </a:lnTo>
                    <a:lnTo>
                      <a:pt x="118" y="32"/>
                    </a:lnTo>
                    <a:lnTo>
                      <a:pt x="116" y="32"/>
                    </a:lnTo>
                    <a:lnTo>
                      <a:pt x="114" y="34"/>
                    </a:lnTo>
                    <a:lnTo>
                      <a:pt x="110" y="34"/>
                    </a:lnTo>
                    <a:lnTo>
                      <a:pt x="108" y="34"/>
                    </a:lnTo>
                    <a:lnTo>
                      <a:pt x="106" y="34"/>
                    </a:lnTo>
                    <a:lnTo>
                      <a:pt x="102" y="34"/>
                    </a:lnTo>
                    <a:lnTo>
                      <a:pt x="100" y="32"/>
                    </a:lnTo>
                    <a:lnTo>
                      <a:pt x="98" y="32"/>
                    </a:lnTo>
                    <a:lnTo>
                      <a:pt x="98" y="32"/>
                    </a:lnTo>
                    <a:lnTo>
                      <a:pt x="98" y="32"/>
                    </a:lnTo>
                    <a:lnTo>
                      <a:pt x="96" y="32"/>
                    </a:lnTo>
                    <a:lnTo>
                      <a:pt x="96" y="30"/>
                    </a:lnTo>
                    <a:lnTo>
                      <a:pt x="94" y="28"/>
                    </a:lnTo>
                    <a:lnTo>
                      <a:pt x="94" y="26"/>
                    </a:lnTo>
                    <a:lnTo>
                      <a:pt x="92" y="24"/>
                    </a:lnTo>
                    <a:lnTo>
                      <a:pt x="90" y="22"/>
                    </a:lnTo>
                    <a:lnTo>
                      <a:pt x="90" y="22"/>
                    </a:lnTo>
                    <a:lnTo>
                      <a:pt x="90" y="20"/>
                    </a:lnTo>
                    <a:lnTo>
                      <a:pt x="88" y="20"/>
                    </a:lnTo>
                    <a:lnTo>
                      <a:pt x="88" y="20"/>
                    </a:lnTo>
                    <a:lnTo>
                      <a:pt x="86" y="20"/>
                    </a:lnTo>
                    <a:lnTo>
                      <a:pt x="86" y="18"/>
                    </a:lnTo>
                    <a:lnTo>
                      <a:pt x="84" y="18"/>
                    </a:lnTo>
                    <a:lnTo>
                      <a:pt x="82" y="18"/>
                    </a:lnTo>
                    <a:lnTo>
                      <a:pt x="80" y="20"/>
                    </a:lnTo>
                    <a:lnTo>
                      <a:pt x="76" y="20"/>
                    </a:lnTo>
                    <a:lnTo>
                      <a:pt x="72" y="20"/>
                    </a:lnTo>
                    <a:lnTo>
                      <a:pt x="70" y="22"/>
                    </a:lnTo>
                    <a:lnTo>
                      <a:pt x="68" y="24"/>
                    </a:lnTo>
                    <a:lnTo>
                      <a:pt x="66" y="24"/>
                    </a:lnTo>
                    <a:lnTo>
                      <a:pt x="66" y="24"/>
                    </a:lnTo>
                    <a:lnTo>
                      <a:pt x="64" y="24"/>
                    </a:lnTo>
                    <a:lnTo>
                      <a:pt x="64" y="26"/>
                    </a:lnTo>
                    <a:lnTo>
                      <a:pt x="64" y="26"/>
                    </a:lnTo>
                    <a:lnTo>
                      <a:pt x="64" y="28"/>
                    </a:lnTo>
                    <a:lnTo>
                      <a:pt x="62" y="30"/>
                    </a:lnTo>
                    <a:lnTo>
                      <a:pt x="62" y="32"/>
                    </a:lnTo>
                    <a:lnTo>
                      <a:pt x="62" y="32"/>
                    </a:lnTo>
                    <a:lnTo>
                      <a:pt x="60" y="34"/>
                    </a:lnTo>
                    <a:lnTo>
                      <a:pt x="60" y="34"/>
                    </a:lnTo>
                    <a:lnTo>
                      <a:pt x="60" y="34"/>
                    </a:lnTo>
                    <a:lnTo>
                      <a:pt x="60" y="34"/>
                    </a:lnTo>
                    <a:lnTo>
                      <a:pt x="58" y="36"/>
                    </a:lnTo>
                    <a:lnTo>
                      <a:pt x="58" y="36"/>
                    </a:lnTo>
                    <a:lnTo>
                      <a:pt x="54" y="36"/>
                    </a:lnTo>
                    <a:lnTo>
                      <a:pt x="52" y="36"/>
                    </a:lnTo>
                    <a:lnTo>
                      <a:pt x="50" y="36"/>
                    </a:lnTo>
                    <a:lnTo>
                      <a:pt x="48" y="36"/>
                    </a:lnTo>
                    <a:lnTo>
                      <a:pt x="42" y="36"/>
                    </a:lnTo>
                    <a:lnTo>
                      <a:pt x="38" y="36"/>
                    </a:lnTo>
                    <a:lnTo>
                      <a:pt x="36" y="36"/>
                    </a:lnTo>
                    <a:lnTo>
                      <a:pt x="34" y="36"/>
                    </a:lnTo>
                    <a:lnTo>
                      <a:pt x="32" y="36"/>
                    </a:lnTo>
                    <a:lnTo>
                      <a:pt x="30" y="38"/>
                    </a:lnTo>
                    <a:lnTo>
                      <a:pt x="30" y="38"/>
                    </a:lnTo>
                    <a:lnTo>
                      <a:pt x="28" y="38"/>
                    </a:lnTo>
                    <a:lnTo>
                      <a:pt x="28" y="38"/>
                    </a:lnTo>
                    <a:lnTo>
                      <a:pt x="28" y="4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3" name="Freeform 581">
                <a:extLst>
                  <a:ext uri="{FF2B5EF4-FFF2-40B4-BE49-F238E27FC236}">
                    <a16:creationId xmlns:a16="http://schemas.microsoft.com/office/drawing/2014/main" id="{FF900535-9182-4AAA-921E-AB24FDF4EBA2}"/>
                  </a:ext>
                </a:extLst>
              </p:cNvPr>
              <p:cNvSpPr>
                <a:spLocks/>
              </p:cNvSpPr>
              <p:nvPr/>
            </p:nvSpPr>
            <p:spPr bwMode="auto">
              <a:xfrm>
                <a:off x="2497428" y="2387767"/>
                <a:ext cx="260350" cy="120650"/>
              </a:xfrm>
              <a:custGeom>
                <a:avLst/>
                <a:gdLst>
                  <a:gd name="T0" fmla="*/ 18 w 164"/>
                  <a:gd name="T1" fmla="*/ 2 h 76"/>
                  <a:gd name="T2" fmla="*/ 8 w 164"/>
                  <a:gd name="T3" fmla="*/ 8 h 76"/>
                  <a:gd name="T4" fmla="*/ 4 w 164"/>
                  <a:gd name="T5" fmla="*/ 12 h 76"/>
                  <a:gd name="T6" fmla="*/ 2 w 164"/>
                  <a:gd name="T7" fmla="*/ 16 h 76"/>
                  <a:gd name="T8" fmla="*/ 0 w 164"/>
                  <a:gd name="T9" fmla="*/ 20 h 76"/>
                  <a:gd name="T10" fmla="*/ 2 w 164"/>
                  <a:gd name="T11" fmla="*/ 24 h 76"/>
                  <a:gd name="T12" fmla="*/ 6 w 164"/>
                  <a:gd name="T13" fmla="*/ 28 h 76"/>
                  <a:gd name="T14" fmla="*/ 12 w 164"/>
                  <a:gd name="T15" fmla="*/ 34 h 76"/>
                  <a:gd name="T16" fmla="*/ 24 w 164"/>
                  <a:gd name="T17" fmla="*/ 50 h 76"/>
                  <a:gd name="T18" fmla="*/ 32 w 164"/>
                  <a:gd name="T19" fmla="*/ 60 h 76"/>
                  <a:gd name="T20" fmla="*/ 38 w 164"/>
                  <a:gd name="T21" fmla="*/ 64 h 76"/>
                  <a:gd name="T22" fmla="*/ 46 w 164"/>
                  <a:gd name="T23" fmla="*/ 68 h 76"/>
                  <a:gd name="T24" fmla="*/ 56 w 164"/>
                  <a:gd name="T25" fmla="*/ 70 h 76"/>
                  <a:gd name="T26" fmla="*/ 66 w 164"/>
                  <a:gd name="T27" fmla="*/ 72 h 76"/>
                  <a:gd name="T28" fmla="*/ 78 w 164"/>
                  <a:gd name="T29" fmla="*/ 70 h 76"/>
                  <a:gd name="T30" fmla="*/ 100 w 164"/>
                  <a:gd name="T31" fmla="*/ 66 h 76"/>
                  <a:gd name="T32" fmla="*/ 116 w 164"/>
                  <a:gd name="T33" fmla="*/ 64 h 76"/>
                  <a:gd name="T34" fmla="*/ 126 w 164"/>
                  <a:gd name="T35" fmla="*/ 64 h 76"/>
                  <a:gd name="T36" fmla="*/ 132 w 164"/>
                  <a:gd name="T37" fmla="*/ 66 h 76"/>
                  <a:gd name="T38" fmla="*/ 146 w 164"/>
                  <a:gd name="T39" fmla="*/ 74 h 76"/>
                  <a:gd name="T40" fmla="*/ 154 w 164"/>
                  <a:gd name="T41" fmla="*/ 76 h 76"/>
                  <a:gd name="T42" fmla="*/ 158 w 164"/>
                  <a:gd name="T43" fmla="*/ 76 h 76"/>
                  <a:gd name="T44" fmla="*/ 160 w 164"/>
                  <a:gd name="T45" fmla="*/ 74 h 76"/>
                  <a:gd name="T46" fmla="*/ 162 w 164"/>
                  <a:gd name="T47" fmla="*/ 72 h 76"/>
                  <a:gd name="T48" fmla="*/ 164 w 164"/>
                  <a:gd name="T49" fmla="*/ 66 h 76"/>
                  <a:gd name="T50" fmla="*/ 162 w 164"/>
                  <a:gd name="T51" fmla="*/ 60 h 76"/>
                  <a:gd name="T52" fmla="*/ 160 w 164"/>
                  <a:gd name="T53" fmla="*/ 54 h 76"/>
                  <a:gd name="T54" fmla="*/ 158 w 164"/>
                  <a:gd name="T55" fmla="*/ 48 h 76"/>
                  <a:gd name="T56" fmla="*/ 156 w 164"/>
                  <a:gd name="T57" fmla="*/ 46 h 76"/>
                  <a:gd name="T58" fmla="*/ 152 w 164"/>
                  <a:gd name="T59" fmla="*/ 44 h 76"/>
                  <a:gd name="T60" fmla="*/ 146 w 164"/>
                  <a:gd name="T61" fmla="*/ 42 h 76"/>
                  <a:gd name="T62" fmla="*/ 134 w 164"/>
                  <a:gd name="T63" fmla="*/ 42 h 76"/>
                  <a:gd name="T64" fmla="*/ 116 w 164"/>
                  <a:gd name="T65" fmla="*/ 44 h 76"/>
                  <a:gd name="T66" fmla="*/ 106 w 164"/>
                  <a:gd name="T67" fmla="*/ 44 h 76"/>
                  <a:gd name="T68" fmla="*/ 86 w 164"/>
                  <a:gd name="T69" fmla="*/ 42 h 76"/>
                  <a:gd name="T70" fmla="*/ 72 w 164"/>
                  <a:gd name="T71" fmla="*/ 38 h 76"/>
                  <a:gd name="T72" fmla="*/ 62 w 164"/>
                  <a:gd name="T73" fmla="*/ 36 h 76"/>
                  <a:gd name="T74" fmla="*/ 56 w 164"/>
                  <a:gd name="T75" fmla="*/ 32 h 76"/>
                  <a:gd name="T76" fmla="*/ 54 w 164"/>
                  <a:gd name="T77" fmla="*/ 30 h 76"/>
                  <a:gd name="T78" fmla="*/ 52 w 164"/>
                  <a:gd name="T79" fmla="*/ 24 h 76"/>
                  <a:gd name="T80" fmla="*/ 52 w 164"/>
                  <a:gd name="T81" fmla="*/ 14 h 76"/>
                  <a:gd name="T82" fmla="*/ 50 w 164"/>
                  <a:gd name="T83" fmla="*/ 8 h 76"/>
                  <a:gd name="T84" fmla="*/ 48 w 164"/>
                  <a:gd name="T85" fmla="*/ 4 h 76"/>
                  <a:gd name="T86" fmla="*/ 44 w 164"/>
                  <a:gd name="T87" fmla="*/ 2 h 76"/>
                  <a:gd name="T88" fmla="*/ 38 w 164"/>
                  <a:gd name="T89" fmla="*/ 0 h 76"/>
                  <a:gd name="T90" fmla="*/ 26 w 164"/>
                  <a:gd name="T91" fmla="*/ 0 h 76"/>
                  <a:gd name="T92" fmla="*/ 20 w 164"/>
                  <a:gd name="T93"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4" h="76">
                    <a:moveTo>
                      <a:pt x="20" y="2"/>
                    </a:moveTo>
                    <a:lnTo>
                      <a:pt x="20" y="2"/>
                    </a:lnTo>
                    <a:lnTo>
                      <a:pt x="18" y="2"/>
                    </a:lnTo>
                    <a:lnTo>
                      <a:pt x="14" y="4"/>
                    </a:lnTo>
                    <a:lnTo>
                      <a:pt x="12" y="6"/>
                    </a:lnTo>
                    <a:lnTo>
                      <a:pt x="8" y="8"/>
                    </a:lnTo>
                    <a:lnTo>
                      <a:pt x="6" y="10"/>
                    </a:lnTo>
                    <a:lnTo>
                      <a:pt x="6" y="12"/>
                    </a:lnTo>
                    <a:lnTo>
                      <a:pt x="4" y="12"/>
                    </a:lnTo>
                    <a:lnTo>
                      <a:pt x="4" y="14"/>
                    </a:lnTo>
                    <a:lnTo>
                      <a:pt x="2" y="16"/>
                    </a:lnTo>
                    <a:lnTo>
                      <a:pt x="2" y="16"/>
                    </a:lnTo>
                    <a:lnTo>
                      <a:pt x="0" y="18"/>
                    </a:lnTo>
                    <a:lnTo>
                      <a:pt x="0" y="20"/>
                    </a:lnTo>
                    <a:lnTo>
                      <a:pt x="0" y="20"/>
                    </a:lnTo>
                    <a:lnTo>
                      <a:pt x="0" y="22"/>
                    </a:lnTo>
                    <a:lnTo>
                      <a:pt x="0" y="22"/>
                    </a:lnTo>
                    <a:lnTo>
                      <a:pt x="2" y="24"/>
                    </a:lnTo>
                    <a:lnTo>
                      <a:pt x="2" y="24"/>
                    </a:lnTo>
                    <a:lnTo>
                      <a:pt x="4" y="26"/>
                    </a:lnTo>
                    <a:lnTo>
                      <a:pt x="6" y="28"/>
                    </a:lnTo>
                    <a:lnTo>
                      <a:pt x="8" y="30"/>
                    </a:lnTo>
                    <a:lnTo>
                      <a:pt x="10" y="32"/>
                    </a:lnTo>
                    <a:lnTo>
                      <a:pt x="12" y="34"/>
                    </a:lnTo>
                    <a:lnTo>
                      <a:pt x="12" y="36"/>
                    </a:lnTo>
                    <a:lnTo>
                      <a:pt x="18" y="42"/>
                    </a:lnTo>
                    <a:lnTo>
                      <a:pt x="24" y="50"/>
                    </a:lnTo>
                    <a:lnTo>
                      <a:pt x="26" y="54"/>
                    </a:lnTo>
                    <a:lnTo>
                      <a:pt x="30" y="56"/>
                    </a:lnTo>
                    <a:lnTo>
                      <a:pt x="32" y="60"/>
                    </a:lnTo>
                    <a:lnTo>
                      <a:pt x="34" y="60"/>
                    </a:lnTo>
                    <a:lnTo>
                      <a:pt x="36" y="62"/>
                    </a:lnTo>
                    <a:lnTo>
                      <a:pt x="38" y="64"/>
                    </a:lnTo>
                    <a:lnTo>
                      <a:pt x="40" y="64"/>
                    </a:lnTo>
                    <a:lnTo>
                      <a:pt x="44" y="66"/>
                    </a:lnTo>
                    <a:lnTo>
                      <a:pt x="46" y="68"/>
                    </a:lnTo>
                    <a:lnTo>
                      <a:pt x="50" y="70"/>
                    </a:lnTo>
                    <a:lnTo>
                      <a:pt x="52" y="70"/>
                    </a:lnTo>
                    <a:lnTo>
                      <a:pt x="56" y="70"/>
                    </a:lnTo>
                    <a:lnTo>
                      <a:pt x="58" y="72"/>
                    </a:lnTo>
                    <a:lnTo>
                      <a:pt x="62" y="72"/>
                    </a:lnTo>
                    <a:lnTo>
                      <a:pt x="66" y="72"/>
                    </a:lnTo>
                    <a:lnTo>
                      <a:pt x="68" y="72"/>
                    </a:lnTo>
                    <a:lnTo>
                      <a:pt x="74" y="72"/>
                    </a:lnTo>
                    <a:lnTo>
                      <a:pt x="78" y="70"/>
                    </a:lnTo>
                    <a:lnTo>
                      <a:pt x="82" y="70"/>
                    </a:lnTo>
                    <a:lnTo>
                      <a:pt x="90" y="68"/>
                    </a:lnTo>
                    <a:lnTo>
                      <a:pt x="100" y="66"/>
                    </a:lnTo>
                    <a:lnTo>
                      <a:pt x="108" y="66"/>
                    </a:lnTo>
                    <a:lnTo>
                      <a:pt x="112" y="64"/>
                    </a:lnTo>
                    <a:lnTo>
                      <a:pt x="116" y="64"/>
                    </a:lnTo>
                    <a:lnTo>
                      <a:pt x="120" y="64"/>
                    </a:lnTo>
                    <a:lnTo>
                      <a:pt x="124" y="64"/>
                    </a:lnTo>
                    <a:lnTo>
                      <a:pt x="126" y="64"/>
                    </a:lnTo>
                    <a:lnTo>
                      <a:pt x="128" y="66"/>
                    </a:lnTo>
                    <a:lnTo>
                      <a:pt x="130" y="66"/>
                    </a:lnTo>
                    <a:lnTo>
                      <a:pt x="132" y="66"/>
                    </a:lnTo>
                    <a:lnTo>
                      <a:pt x="138" y="70"/>
                    </a:lnTo>
                    <a:lnTo>
                      <a:pt x="144" y="72"/>
                    </a:lnTo>
                    <a:lnTo>
                      <a:pt x="146" y="74"/>
                    </a:lnTo>
                    <a:lnTo>
                      <a:pt x="148" y="74"/>
                    </a:lnTo>
                    <a:lnTo>
                      <a:pt x="152" y="74"/>
                    </a:lnTo>
                    <a:lnTo>
                      <a:pt x="154" y="76"/>
                    </a:lnTo>
                    <a:lnTo>
                      <a:pt x="156" y="76"/>
                    </a:lnTo>
                    <a:lnTo>
                      <a:pt x="156" y="76"/>
                    </a:lnTo>
                    <a:lnTo>
                      <a:pt x="158" y="76"/>
                    </a:lnTo>
                    <a:lnTo>
                      <a:pt x="158" y="76"/>
                    </a:lnTo>
                    <a:lnTo>
                      <a:pt x="160" y="74"/>
                    </a:lnTo>
                    <a:lnTo>
                      <a:pt x="160" y="74"/>
                    </a:lnTo>
                    <a:lnTo>
                      <a:pt x="162" y="74"/>
                    </a:lnTo>
                    <a:lnTo>
                      <a:pt x="162" y="74"/>
                    </a:lnTo>
                    <a:lnTo>
                      <a:pt x="162" y="72"/>
                    </a:lnTo>
                    <a:lnTo>
                      <a:pt x="164" y="70"/>
                    </a:lnTo>
                    <a:lnTo>
                      <a:pt x="164" y="68"/>
                    </a:lnTo>
                    <a:lnTo>
                      <a:pt x="164" y="66"/>
                    </a:lnTo>
                    <a:lnTo>
                      <a:pt x="164" y="64"/>
                    </a:lnTo>
                    <a:lnTo>
                      <a:pt x="164" y="62"/>
                    </a:lnTo>
                    <a:lnTo>
                      <a:pt x="162" y="60"/>
                    </a:lnTo>
                    <a:lnTo>
                      <a:pt x="162" y="58"/>
                    </a:lnTo>
                    <a:lnTo>
                      <a:pt x="162" y="56"/>
                    </a:lnTo>
                    <a:lnTo>
                      <a:pt x="160" y="54"/>
                    </a:lnTo>
                    <a:lnTo>
                      <a:pt x="160" y="52"/>
                    </a:lnTo>
                    <a:lnTo>
                      <a:pt x="160" y="50"/>
                    </a:lnTo>
                    <a:lnTo>
                      <a:pt x="158" y="48"/>
                    </a:lnTo>
                    <a:lnTo>
                      <a:pt x="158" y="48"/>
                    </a:lnTo>
                    <a:lnTo>
                      <a:pt x="156" y="46"/>
                    </a:lnTo>
                    <a:lnTo>
                      <a:pt x="156" y="46"/>
                    </a:lnTo>
                    <a:lnTo>
                      <a:pt x="154" y="46"/>
                    </a:lnTo>
                    <a:lnTo>
                      <a:pt x="152" y="44"/>
                    </a:lnTo>
                    <a:lnTo>
                      <a:pt x="152" y="44"/>
                    </a:lnTo>
                    <a:lnTo>
                      <a:pt x="150" y="44"/>
                    </a:lnTo>
                    <a:lnTo>
                      <a:pt x="148" y="44"/>
                    </a:lnTo>
                    <a:lnTo>
                      <a:pt x="146" y="42"/>
                    </a:lnTo>
                    <a:lnTo>
                      <a:pt x="142" y="42"/>
                    </a:lnTo>
                    <a:lnTo>
                      <a:pt x="138" y="42"/>
                    </a:lnTo>
                    <a:lnTo>
                      <a:pt x="134" y="42"/>
                    </a:lnTo>
                    <a:lnTo>
                      <a:pt x="132" y="42"/>
                    </a:lnTo>
                    <a:lnTo>
                      <a:pt x="124" y="44"/>
                    </a:lnTo>
                    <a:lnTo>
                      <a:pt x="116" y="44"/>
                    </a:lnTo>
                    <a:lnTo>
                      <a:pt x="112" y="44"/>
                    </a:lnTo>
                    <a:lnTo>
                      <a:pt x="110" y="44"/>
                    </a:lnTo>
                    <a:lnTo>
                      <a:pt x="106" y="44"/>
                    </a:lnTo>
                    <a:lnTo>
                      <a:pt x="104" y="44"/>
                    </a:lnTo>
                    <a:lnTo>
                      <a:pt x="92" y="42"/>
                    </a:lnTo>
                    <a:lnTo>
                      <a:pt x="86" y="42"/>
                    </a:lnTo>
                    <a:lnTo>
                      <a:pt x="78" y="40"/>
                    </a:lnTo>
                    <a:lnTo>
                      <a:pt x="74" y="40"/>
                    </a:lnTo>
                    <a:lnTo>
                      <a:pt x="72" y="38"/>
                    </a:lnTo>
                    <a:lnTo>
                      <a:pt x="68" y="38"/>
                    </a:lnTo>
                    <a:lnTo>
                      <a:pt x="66" y="36"/>
                    </a:lnTo>
                    <a:lnTo>
                      <a:pt x="62" y="36"/>
                    </a:lnTo>
                    <a:lnTo>
                      <a:pt x="60" y="34"/>
                    </a:lnTo>
                    <a:lnTo>
                      <a:pt x="58" y="34"/>
                    </a:lnTo>
                    <a:lnTo>
                      <a:pt x="56" y="32"/>
                    </a:lnTo>
                    <a:lnTo>
                      <a:pt x="56" y="32"/>
                    </a:lnTo>
                    <a:lnTo>
                      <a:pt x="54" y="30"/>
                    </a:lnTo>
                    <a:lnTo>
                      <a:pt x="54" y="30"/>
                    </a:lnTo>
                    <a:lnTo>
                      <a:pt x="54" y="28"/>
                    </a:lnTo>
                    <a:lnTo>
                      <a:pt x="54" y="26"/>
                    </a:lnTo>
                    <a:lnTo>
                      <a:pt x="52" y="24"/>
                    </a:lnTo>
                    <a:lnTo>
                      <a:pt x="52" y="22"/>
                    </a:lnTo>
                    <a:lnTo>
                      <a:pt x="52" y="18"/>
                    </a:lnTo>
                    <a:lnTo>
                      <a:pt x="52" y="14"/>
                    </a:lnTo>
                    <a:lnTo>
                      <a:pt x="52" y="12"/>
                    </a:lnTo>
                    <a:lnTo>
                      <a:pt x="50" y="10"/>
                    </a:lnTo>
                    <a:lnTo>
                      <a:pt x="50" y="8"/>
                    </a:lnTo>
                    <a:lnTo>
                      <a:pt x="50" y="6"/>
                    </a:lnTo>
                    <a:lnTo>
                      <a:pt x="50" y="6"/>
                    </a:lnTo>
                    <a:lnTo>
                      <a:pt x="48" y="4"/>
                    </a:lnTo>
                    <a:lnTo>
                      <a:pt x="48" y="4"/>
                    </a:lnTo>
                    <a:lnTo>
                      <a:pt x="46" y="2"/>
                    </a:lnTo>
                    <a:lnTo>
                      <a:pt x="44" y="2"/>
                    </a:lnTo>
                    <a:lnTo>
                      <a:pt x="42" y="2"/>
                    </a:lnTo>
                    <a:lnTo>
                      <a:pt x="40" y="2"/>
                    </a:lnTo>
                    <a:lnTo>
                      <a:pt x="38" y="0"/>
                    </a:lnTo>
                    <a:lnTo>
                      <a:pt x="34" y="0"/>
                    </a:lnTo>
                    <a:lnTo>
                      <a:pt x="30" y="0"/>
                    </a:lnTo>
                    <a:lnTo>
                      <a:pt x="26" y="0"/>
                    </a:lnTo>
                    <a:lnTo>
                      <a:pt x="24" y="0"/>
                    </a:lnTo>
                    <a:lnTo>
                      <a:pt x="22" y="2"/>
                    </a:lnTo>
                    <a:lnTo>
                      <a:pt x="20" y="2"/>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4" name="Freeform 583">
                <a:extLst>
                  <a:ext uri="{FF2B5EF4-FFF2-40B4-BE49-F238E27FC236}">
                    <a16:creationId xmlns:a16="http://schemas.microsoft.com/office/drawing/2014/main" id="{239E89EE-DF87-47EF-88A8-CFD8935A93AA}"/>
                  </a:ext>
                </a:extLst>
              </p:cNvPr>
              <p:cNvSpPr>
                <a:spLocks/>
              </p:cNvSpPr>
              <p:nvPr/>
            </p:nvSpPr>
            <p:spPr bwMode="auto">
              <a:xfrm>
                <a:off x="2443453" y="2457617"/>
                <a:ext cx="53975" cy="34925"/>
              </a:xfrm>
              <a:custGeom>
                <a:avLst/>
                <a:gdLst>
                  <a:gd name="T0" fmla="*/ 12 w 34"/>
                  <a:gd name="T1" fmla="*/ 0 h 22"/>
                  <a:gd name="T2" fmla="*/ 12 w 34"/>
                  <a:gd name="T3" fmla="*/ 0 h 22"/>
                  <a:gd name="T4" fmla="*/ 10 w 34"/>
                  <a:gd name="T5" fmla="*/ 2 h 22"/>
                  <a:gd name="T6" fmla="*/ 8 w 34"/>
                  <a:gd name="T7" fmla="*/ 2 h 22"/>
                  <a:gd name="T8" fmla="*/ 6 w 34"/>
                  <a:gd name="T9" fmla="*/ 4 h 22"/>
                  <a:gd name="T10" fmla="*/ 4 w 34"/>
                  <a:gd name="T11" fmla="*/ 6 h 22"/>
                  <a:gd name="T12" fmla="*/ 2 w 34"/>
                  <a:gd name="T13" fmla="*/ 8 h 22"/>
                  <a:gd name="T14" fmla="*/ 2 w 34"/>
                  <a:gd name="T15" fmla="*/ 10 h 22"/>
                  <a:gd name="T16" fmla="*/ 0 w 34"/>
                  <a:gd name="T17" fmla="*/ 10 h 22"/>
                  <a:gd name="T18" fmla="*/ 0 w 34"/>
                  <a:gd name="T19" fmla="*/ 12 h 22"/>
                  <a:gd name="T20" fmla="*/ 0 w 34"/>
                  <a:gd name="T21" fmla="*/ 12 h 22"/>
                  <a:gd name="T22" fmla="*/ 0 w 34"/>
                  <a:gd name="T23" fmla="*/ 14 h 22"/>
                  <a:gd name="T24" fmla="*/ 0 w 34"/>
                  <a:gd name="T25" fmla="*/ 14 h 22"/>
                  <a:gd name="T26" fmla="*/ 0 w 34"/>
                  <a:gd name="T27" fmla="*/ 16 h 22"/>
                  <a:gd name="T28" fmla="*/ 0 w 34"/>
                  <a:gd name="T29" fmla="*/ 16 h 22"/>
                  <a:gd name="T30" fmla="*/ 2 w 34"/>
                  <a:gd name="T31" fmla="*/ 18 h 22"/>
                  <a:gd name="T32" fmla="*/ 2 w 34"/>
                  <a:gd name="T33" fmla="*/ 18 h 22"/>
                  <a:gd name="T34" fmla="*/ 4 w 34"/>
                  <a:gd name="T35" fmla="*/ 18 h 22"/>
                  <a:gd name="T36" fmla="*/ 4 w 34"/>
                  <a:gd name="T37" fmla="*/ 20 h 22"/>
                  <a:gd name="T38" fmla="*/ 8 w 34"/>
                  <a:gd name="T39" fmla="*/ 20 h 22"/>
                  <a:gd name="T40" fmla="*/ 10 w 34"/>
                  <a:gd name="T41" fmla="*/ 22 h 22"/>
                  <a:gd name="T42" fmla="*/ 12 w 34"/>
                  <a:gd name="T43" fmla="*/ 22 h 22"/>
                  <a:gd name="T44" fmla="*/ 16 w 34"/>
                  <a:gd name="T45" fmla="*/ 22 h 22"/>
                  <a:gd name="T46" fmla="*/ 18 w 34"/>
                  <a:gd name="T47" fmla="*/ 22 h 22"/>
                  <a:gd name="T48" fmla="*/ 20 w 34"/>
                  <a:gd name="T49" fmla="*/ 22 h 22"/>
                  <a:gd name="T50" fmla="*/ 22 w 34"/>
                  <a:gd name="T51" fmla="*/ 22 h 22"/>
                  <a:gd name="T52" fmla="*/ 24 w 34"/>
                  <a:gd name="T53" fmla="*/ 20 h 22"/>
                  <a:gd name="T54" fmla="*/ 26 w 34"/>
                  <a:gd name="T55" fmla="*/ 20 h 22"/>
                  <a:gd name="T56" fmla="*/ 28 w 34"/>
                  <a:gd name="T57" fmla="*/ 18 h 22"/>
                  <a:gd name="T58" fmla="*/ 30 w 34"/>
                  <a:gd name="T59" fmla="*/ 18 h 22"/>
                  <a:gd name="T60" fmla="*/ 32 w 34"/>
                  <a:gd name="T61" fmla="*/ 16 h 22"/>
                  <a:gd name="T62" fmla="*/ 32 w 34"/>
                  <a:gd name="T63" fmla="*/ 16 h 22"/>
                  <a:gd name="T64" fmla="*/ 32 w 34"/>
                  <a:gd name="T65" fmla="*/ 14 h 22"/>
                  <a:gd name="T66" fmla="*/ 32 w 34"/>
                  <a:gd name="T67" fmla="*/ 14 h 22"/>
                  <a:gd name="T68" fmla="*/ 34 w 34"/>
                  <a:gd name="T69" fmla="*/ 12 h 22"/>
                  <a:gd name="T70" fmla="*/ 32 w 34"/>
                  <a:gd name="T71" fmla="*/ 10 h 22"/>
                  <a:gd name="T72" fmla="*/ 32 w 34"/>
                  <a:gd name="T73" fmla="*/ 8 h 22"/>
                  <a:gd name="T74" fmla="*/ 32 w 34"/>
                  <a:gd name="T75" fmla="*/ 6 h 22"/>
                  <a:gd name="T76" fmla="*/ 32 w 34"/>
                  <a:gd name="T77" fmla="*/ 6 h 22"/>
                  <a:gd name="T78" fmla="*/ 30 w 34"/>
                  <a:gd name="T79" fmla="*/ 4 h 22"/>
                  <a:gd name="T80" fmla="*/ 30 w 34"/>
                  <a:gd name="T81" fmla="*/ 2 h 22"/>
                  <a:gd name="T82" fmla="*/ 30 w 34"/>
                  <a:gd name="T83" fmla="*/ 2 h 22"/>
                  <a:gd name="T84" fmla="*/ 28 w 34"/>
                  <a:gd name="T85" fmla="*/ 2 h 22"/>
                  <a:gd name="T86" fmla="*/ 26 w 34"/>
                  <a:gd name="T87" fmla="*/ 0 h 22"/>
                  <a:gd name="T88" fmla="*/ 24 w 34"/>
                  <a:gd name="T89" fmla="*/ 0 h 22"/>
                  <a:gd name="T90" fmla="*/ 22 w 34"/>
                  <a:gd name="T91" fmla="*/ 0 h 22"/>
                  <a:gd name="T92" fmla="*/ 18 w 34"/>
                  <a:gd name="T93" fmla="*/ 0 h 22"/>
                  <a:gd name="T94" fmla="*/ 16 w 34"/>
                  <a:gd name="T95" fmla="*/ 0 h 22"/>
                  <a:gd name="T96" fmla="*/ 14 w 34"/>
                  <a:gd name="T97" fmla="*/ 0 h 22"/>
                  <a:gd name="T98" fmla="*/ 12 w 34"/>
                  <a:gd name="T9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22">
                    <a:moveTo>
                      <a:pt x="12" y="0"/>
                    </a:moveTo>
                    <a:lnTo>
                      <a:pt x="12" y="0"/>
                    </a:lnTo>
                    <a:lnTo>
                      <a:pt x="10" y="2"/>
                    </a:lnTo>
                    <a:lnTo>
                      <a:pt x="8" y="2"/>
                    </a:lnTo>
                    <a:lnTo>
                      <a:pt x="6" y="4"/>
                    </a:lnTo>
                    <a:lnTo>
                      <a:pt x="4" y="6"/>
                    </a:lnTo>
                    <a:lnTo>
                      <a:pt x="2" y="8"/>
                    </a:lnTo>
                    <a:lnTo>
                      <a:pt x="2" y="10"/>
                    </a:lnTo>
                    <a:lnTo>
                      <a:pt x="0" y="10"/>
                    </a:lnTo>
                    <a:lnTo>
                      <a:pt x="0" y="12"/>
                    </a:lnTo>
                    <a:lnTo>
                      <a:pt x="0" y="12"/>
                    </a:lnTo>
                    <a:lnTo>
                      <a:pt x="0" y="14"/>
                    </a:lnTo>
                    <a:lnTo>
                      <a:pt x="0" y="14"/>
                    </a:lnTo>
                    <a:lnTo>
                      <a:pt x="0" y="16"/>
                    </a:lnTo>
                    <a:lnTo>
                      <a:pt x="0" y="16"/>
                    </a:lnTo>
                    <a:lnTo>
                      <a:pt x="2" y="18"/>
                    </a:lnTo>
                    <a:lnTo>
                      <a:pt x="2" y="18"/>
                    </a:lnTo>
                    <a:lnTo>
                      <a:pt x="4" y="18"/>
                    </a:lnTo>
                    <a:lnTo>
                      <a:pt x="4" y="20"/>
                    </a:lnTo>
                    <a:lnTo>
                      <a:pt x="8" y="20"/>
                    </a:lnTo>
                    <a:lnTo>
                      <a:pt x="10" y="22"/>
                    </a:lnTo>
                    <a:lnTo>
                      <a:pt x="12" y="22"/>
                    </a:lnTo>
                    <a:lnTo>
                      <a:pt x="16" y="22"/>
                    </a:lnTo>
                    <a:lnTo>
                      <a:pt x="18" y="22"/>
                    </a:lnTo>
                    <a:lnTo>
                      <a:pt x="20" y="22"/>
                    </a:lnTo>
                    <a:lnTo>
                      <a:pt x="22" y="22"/>
                    </a:lnTo>
                    <a:lnTo>
                      <a:pt x="24" y="20"/>
                    </a:lnTo>
                    <a:lnTo>
                      <a:pt x="26" y="20"/>
                    </a:lnTo>
                    <a:lnTo>
                      <a:pt x="28" y="18"/>
                    </a:lnTo>
                    <a:lnTo>
                      <a:pt x="30" y="18"/>
                    </a:lnTo>
                    <a:lnTo>
                      <a:pt x="32" y="16"/>
                    </a:lnTo>
                    <a:lnTo>
                      <a:pt x="32" y="16"/>
                    </a:lnTo>
                    <a:lnTo>
                      <a:pt x="32" y="14"/>
                    </a:lnTo>
                    <a:lnTo>
                      <a:pt x="32" y="14"/>
                    </a:lnTo>
                    <a:lnTo>
                      <a:pt x="34" y="12"/>
                    </a:lnTo>
                    <a:lnTo>
                      <a:pt x="32" y="10"/>
                    </a:lnTo>
                    <a:lnTo>
                      <a:pt x="32" y="8"/>
                    </a:lnTo>
                    <a:lnTo>
                      <a:pt x="32" y="6"/>
                    </a:lnTo>
                    <a:lnTo>
                      <a:pt x="32" y="6"/>
                    </a:lnTo>
                    <a:lnTo>
                      <a:pt x="30" y="4"/>
                    </a:lnTo>
                    <a:lnTo>
                      <a:pt x="30" y="2"/>
                    </a:lnTo>
                    <a:lnTo>
                      <a:pt x="30" y="2"/>
                    </a:lnTo>
                    <a:lnTo>
                      <a:pt x="28" y="2"/>
                    </a:lnTo>
                    <a:lnTo>
                      <a:pt x="26" y="0"/>
                    </a:lnTo>
                    <a:lnTo>
                      <a:pt x="24" y="0"/>
                    </a:lnTo>
                    <a:lnTo>
                      <a:pt x="22" y="0"/>
                    </a:lnTo>
                    <a:lnTo>
                      <a:pt x="18" y="0"/>
                    </a:lnTo>
                    <a:lnTo>
                      <a:pt x="16" y="0"/>
                    </a:lnTo>
                    <a:lnTo>
                      <a:pt x="14" y="0"/>
                    </a:lnTo>
                    <a:lnTo>
                      <a:pt x="12"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47" name="Gruppieren 679">
              <a:extLst>
                <a:ext uri="{FF2B5EF4-FFF2-40B4-BE49-F238E27FC236}">
                  <a16:creationId xmlns:a16="http://schemas.microsoft.com/office/drawing/2014/main" id="{9F6ABBE2-3F95-447E-824E-A2992FAFD46F}"/>
                </a:ext>
              </a:extLst>
            </p:cNvPr>
            <p:cNvGrpSpPr/>
            <p:nvPr/>
          </p:nvGrpSpPr>
          <p:grpSpPr>
            <a:xfrm>
              <a:off x="4899687" y="1802144"/>
              <a:ext cx="3637358" cy="1551939"/>
              <a:chOff x="4888203" y="2184567"/>
              <a:chExt cx="3333750" cy="1422400"/>
            </a:xfrm>
            <a:grpFill/>
          </p:grpSpPr>
          <p:sp>
            <p:nvSpPr>
              <p:cNvPr id="486" name="Freeform 160">
                <a:extLst>
                  <a:ext uri="{FF2B5EF4-FFF2-40B4-BE49-F238E27FC236}">
                    <a16:creationId xmlns:a16="http://schemas.microsoft.com/office/drawing/2014/main" id="{982024A5-7C1E-481A-9CC6-AA70CB688DDB}"/>
                  </a:ext>
                </a:extLst>
              </p:cNvPr>
              <p:cNvSpPr>
                <a:spLocks/>
              </p:cNvSpPr>
              <p:nvPr/>
            </p:nvSpPr>
            <p:spPr bwMode="auto">
              <a:xfrm>
                <a:off x="5275553" y="2692567"/>
                <a:ext cx="34925" cy="38100"/>
              </a:xfrm>
              <a:custGeom>
                <a:avLst/>
                <a:gdLst>
                  <a:gd name="T0" fmla="*/ 10 w 22"/>
                  <a:gd name="T1" fmla="*/ 0 h 24"/>
                  <a:gd name="T2" fmla="*/ 10 w 22"/>
                  <a:gd name="T3" fmla="*/ 0 h 24"/>
                  <a:gd name="T4" fmla="*/ 10 w 22"/>
                  <a:gd name="T5" fmla="*/ 2 h 24"/>
                  <a:gd name="T6" fmla="*/ 10 w 22"/>
                  <a:gd name="T7" fmla="*/ 2 h 24"/>
                  <a:gd name="T8" fmla="*/ 8 w 22"/>
                  <a:gd name="T9" fmla="*/ 2 h 24"/>
                  <a:gd name="T10" fmla="*/ 8 w 22"/>
                  <a:gd name="T11" fmla="*/ 2 h 24"/>
                  <a:gd name="T12" fmla="*/ 6 w 22"/>
                  <a:gd name="T13" fmla="*/ 4 h 24"/>
                  <a:gd name="T14" fmla="*/ 4 w 22"/>
                  <a:gd name="T15" fmla="*/ 6 h 24"/>
                  <a:gd name="T16" fmla="*/ 2 w 22"/>
                  <a:gd name="T17" fmla="*/ 8 h 24"/>
                  <a:gd name="T18" fmla="*/ 0 w 22"/>
                  <a:gd name="T19" fmla="*/ 10 h 24"/>
                  <a:gd name="T20" fmla="*/ 0 w 22"/>
                  <a:gd name="T21" fmla="*/ 12 h 24"/>
                  <a:gd name="T22" fmla="*/ 0 w 22"/>
                  <a:gd name="T23" fmla="*/ 12 h 24"/>
                  <a:gd name="T24" fmla="*/ 0 w 22"/>
                  <a:gd name="T25" fmla="*/ 14 h 24"/>
                  <a:gd name="T26" fmla="*/ 0 w 22"/>
                  <a:gd name="T27" fmla="*/ 14 h 24"/>
                  <a:gd name="T28" fmla="*/ 0 w 22"/>
                  <a:gd name="T29" fmla="*/ 16 h 24"/>
                  <a:gd name="T30" fmla="*/ 0 w 22"/>
                  <a:gd name="T31" fmla="*/ 18 h 24"/>
                  <a:gd name="T32" fmla="*/ 0 w 22"/>
                  <a:gd name="T33" fmla="*/ 20 h 24"/>
                  <a:gd name="T34" fmla="*/ 2 w 22"/>
                  <a:gd name="T35" fmla="*/ 20 h 24"/>
                  <a:gd name="T36" fmla="*/ 2 w 22"/>
                  <a:gd name="T37" fmla="*/ 22 h 24"/>
                  <a:gd name="T38" fmla="*/ 4 w 22"/>
                  <a:gd name="T39" fmla="*/ 22 h 24"/>
                  <a:gd name="T40" fmla="*/ 4 w 22"/>
                  <a:gd name="T41" fmla="*/ 24 h 24"/>
                  <a:gd name="T42" fmla="*/ 6 w 22"/>
                  <a:gd name="T43" fmla="*/ 24 h 24"/>
                  <a:gd name="T44" fmla="*/ 6 w 22"/>
                  <a:gd name="T45" fmla="*/ 24 h 24"/>
                  <a:gd name="T46" fmla="*/ 8 w 22"/>
                  <a:gd name="T47" fmla="*/ 24 h 24"/>
                  <a:gd name="T48" fmla="*/ 8 w 22"/>
                  <a:gd name="T49" fmla="*/ 24 h 24"/>
                  <a:gd name="T50" fmla="*/ 10 w 22"/>
                  <a:gd name="T51" fmla="*/ 24 h 24"/>
                  <a:gd name="T52" fmla="*/ 12 w 22"/>
                  <a:gd name="T53" fmla="*/ 24 h 24"/>
                  <a:gd name="T54" fmla="*/ 12 w 22"/>
                  <a:gd name="T55" fmla="*/ 22 h 24"/>
                  <a:gd name="T56" fmla="*/ 14 w 22"/>
                  <a:gd name="T57" fmla="*/ 22 h 24"/>
                  <a:gd name="T58" fmla="*/ 14 w 22"/>
                  <a:gd name="T59" fmla="*/ 22 h 24"/>
                  <a:gd name="T60" fmla="*/ 16 w 22"/>
                  <a:gd name="T61" fmla="*/ 20 h 24"/>
                  <a:gd name="T62" fmla="*/ 18 w 22"/>
                  <a:gd name="T63" fmla="*/ 18 h 24"/>
                  <a:gd name="T64" fmla="*/ 20 w 22"/>
                  <a:gd name="T65" fmla="*/ 16 h 24"/>
                  <a:gd name="T66" fmla="*/ 20 w 22"/>
                  <a:gd name="T67" fmla="*/ 14 h 24"/>
                  <a:gd name="T68" fmla="*/ 22 w 22"/>
                  <a:gd name="T69" fmla="*/ 14 h 24"/>
                  <a:gd name="T70" fmla="*/ 22 w 22"/>
                  <a:gd name="T71" fmla="*/ 12 h 24"/>
                  <a:gd name="T72" fmla="*/ 22 w 22"/>
                  <a:gd name="T73" fmla="*/ 12 h 24"/>
                  <a:gd name="T74" fmla="*/ 22 w 22"/>
                  <a:gd name="T75" fmla="*/ 10 h 24"/>
                  <a:gd name="T76" fmla="*/ 22 w 22"/>
                  <a:gd name="T77" fmla="*/ 10 h 24"/>
                  <a:gd name="T78" fmla="*/ 22 w 22"/>
                  <a:gd name="T79" fmla="*/ 10 h 24"/>
                  <a:gd name="T80" fmla="*/ 22 w 22"/>
                  <a:gd name="T81" fmla="*/ 8 h 24"/>
                  <a:gd name="T82" fmla="*/ 20 w 22"/>
                  <a:gd name="T83" fmla="*/ 6 h 24"/>
                  <a:gd name="T84" fmla="*/ 20 w 22"/>
                  <a:gd name="T85" fmla="*/ 6 h 24"/>
                  <a:gd name="T86" fmla="*/ 18 w 22"/>
                  <a:gd name="T87" fmla="*/ 4 h 24"/>
                  <a:gd name="T88" fmla="*/ 16 w 22"/>
                  <a:gd name="T89" fmla="*/ 2 h 24"/>
                  <a:gd name="T90" fmla="*/ 14 w 22"/>
                  <a:gd name="T91" fmla="*/ 2 h 24"/>
                  <a:gd name="T92" fmla="*/ 12 w 22"/>
                  <a:gd name="T93" fmla="*/ 2 h 24"/>
                  <a:gd name="T94" fmla="*/ 12 w 22"/>
                  <a:gd name="T95" fmla="*/ 0 h 24"/>
                  <a:gd name="T96" fmla="*/ 10 w 22"/>
                  <a:gd name="T9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24">
                    <a:moveTo>
                      <a:pt x="10" y="0"/>
                    </a:moveTo>
                    <a:lnTo>
                      <a:pt x="10" y="0"/>
                    </a:lnTo>
                    <a:lnTo>
                      <a:pt x="10" y="2"/>
                    </a:lnTo>
                    <a:lnTo>
                      <a:pt x="10" y="2"/>
                    </a:lnTo>
                    <a:lnTo>
                      <a:pt x="8" y="2"/>
                    </a:lnTo>
                    <a:lnTo>
                      <a:pt x="8" y="2"/>
                    </a:lnTo>
                    <a:lnTo>
                      <a:pt x="6" y="4"/>
                    </a:lnTo>
                    <a:lnTo>
                      <a:pt x="4" y="6"/>
                    </a:lnTo>
                    <a:lnTo>
                      <a:pt x="2" y="8"/>
                    </a:lnTo>
                    <a:lnTo>
                      <a:pt x="0" y="10"/>
                    </a:lnTo>
                    <a:lnTo>
                      <a:pt x="0" y="12"/>
                    </a:lnTo>
                    <a:lnTo>
                      <a:pt x="0" y="12"/>
                    </a:lnTo>
                    <a:lnTo>
                      <a:pt x="0" y="14"/>
                    </a:lnTo>
                    <a:lnTo>
                      <a:pt x="0" y="14"/>
                    </a:lnTo>
                    <a:lnTo>
                      <a:pt x="0" y="16"/>
                    </a:lnTo>
                    <a:lnTo>
                      <a:pt x="0" y="18"/>
                    </a:lnTo>
                    <a:lnTo>
                      <a:pt x="0" y="20"/>
                    </a:lnTo>
                    <a:lnTo>
                      <a:pt x="2" y="20"/>
                    </a:lnTo>
                    <a:lnTo>
                      <a:pt x="2" y="22"/>
                    </a:lnTo>
                    <a:lnTo>
                      <a:pt x="4" y="22"/>
                    </a:lnTo>
                    <a:lnTo>
                      <a:pt x="4" y="24"/>
                    </a:lnTo>
                    <a:lnTo>
                      <a:pt x="6" y="24"/>
                    </a:lnTo>
                    <a:lnTo>
                      <a:pt x="6" y="24"/>
                    </a:lnTo>
                    <a:lnTo>
                      <a:pt x="8" y="24"/>
                    </a:lnTo>
                    <a:lnTo>
                      <a:pt x="8" y="24"/>
                    </a:lnTo>
                    <a:lnTo>
                      <a:pt x="10" y="24"/>
                    </a:lnTo>
                    <a:lnTo>
                      <a:pt x="12" y="24"/>
                    </a:lnTo>
                    <a:lnTo>
                      <a:pt x="12" y="22"/>
                    </a:lnTo>
                    <a:lnTo>
                      <a:pt x="14" y="22"/>
                    </a:lnTo>
                    <a:lnTo>
                      <a:pt x="14" y="22"/>
                    </a:lnTo>
                    <a:lnTo>
                      <a:pt x="16" y="20"/>
                    </a:lnTo>
                    <a:lnTo>
                      <a:pt x="18" y="18"/>
                    </a:lnTo>
                    <a:lnTo>
                      <a:pt x="20" y="16"/>
                    </a:lnTo>
                    <a:lnTo>
                      <a:pt x="20" y="14"/>
                    </a:lnTo>
                    <a:lnTo>
                      <a:pt x="22" y="14"/>
                    </a:lnTo>
                    <a:lnTo>
                      <a:pt x="22" y="12"/>
                    </a:lnTo>
                    <a:lnTo>
                      <a:pt x="22" y="12"/>
                    </a:lnTo>
                    <a:lnTo>
                      <a:pt x="22" y="10"/>
                    </a:lnTo>
                    <a:lnTo>
                      <a:pt x="22" y="10"/>
                    </a:lnTo>
                    <a:lnTo>
                      <a:pt x="22" y="10"/>
                    </a:lnTo>
                    <a:lnTo>
                      <a:pt x="22" y="8"/>
                    </a:lnTo>
                    <a:lnTo>
                      <a:pt x="20" y="6"/>
                    </a:lnTo>
                    <a:lnTo>
                      <a:pt x="20" y="6"/>
                    </a:lnTo>
                    <a:lnTo>
                      <a:pt x="18" y="4"/>
                    </a:lnTo>
                    <a:lnTo>
                      <a:pt x="16" y="2"/>
                    </a:lnTo>
                    <a:lnTo>
                      <a:pt x="14" y="2"/>
                    </a:lnTo>
                    <a:lnTo>
                      <a:pt x="12" y="2"/>
                    </a:lnTo>
                    <a:lnTo>
                      <a:pt x="12" y="0"/>
                    </a:lnTo>
                    <a:lnTo>
                      <a:pt x="1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7" name="Freeform 162">
                <a:extLst>
                  <a:ext uri="{FF2B5EF4-FFF2-40B4-BE49-F238E27FC236}">
                    <a16:creationId xmlns:a16="http://schemas.microsoft.com/office/drawing/2014/main" id="{35C3A430-4B0F-4C9F-B18F-01BF82477CA8}"/>
                  </a:ext>
                </a:extLst>
              </p:cNvPr>
              <p:cNvSpPr>
                <a:spLocks/>
              </p:cNvSpPr>
              <p:nvPr/>
            </p:nvSpPr>
            <p:spPr bwMode="auto">
              <a:xfrm>
                <a:off x="5453353" y="2660817"/>
                <a:ext cx="50800" cy="25400"/>
              </a:xfrm>
              <a:custGeom>
                <a:avLst/>
                <a:gdLst>
                  <a:gd name="T0" fmla="*/ 28 w 32"/>
                  <a:gd name="T1" fmla="*/ 4 h 16"/>
                  <a:gd name="T2" fmla="*/ 28 w 32"/>
                  <a:gd name="T3" fmla="*/ 4 h 16"/>
                  <a:gd name="T4" fmla="*/ 26 w 32"/>
                  <a:gd name="T5" fmla="*/ 4 h 16"/>
                  <a:gd name="T6" fmla="*/ 24 w 32"/>
                  <a:gd name="T7" fmla="*/ 2 h 16"/>
                  <a:gd name="T8" fmla="*/ 24 w 32"/>
                  <a:gd name="T9" fmla="*/ 2 h 16"/>
                  <a:gd name="T10" fmla="*/ 22 w 32"/>
                  <a:gd name="T11" fmla="*/ 0 h 16"/>
                  <a:gd name="T12" fmla="*/ 20 w 32"/>
                  <a:gd name="T13" fmla="*/ 0 h 16"/>
                  <a:gd name="T14" fmla="*/ 18 w 32"/>
                  <a:gd name="T15" fmla="*/ 0 h 16"/>
                  <a:gd name="T16" fmla="*/ 16 w 32"/>
                  <a:gd name="T17" fmla="*/ 0 h 16"/>
                  <a:gd name="T18" fmla="*/ 14 w 32"/>
                  <a:gd name="T19" fmla="*/ 0 h 16"/>
                  <a:gd name="T20" fmla="*/ 14 w 32"/>
                  <a:gd name="T21" fmla="*/ 0 h 16"/>
                  <a:gd name="T22" fmla="*/ 12 w 32"/>
                  <a:gd name="T23" fmla="*/ 0 h 16"/>
                  <a:gd name="T24" fmla="*/ 10 w 32"/>
                  <a:gd name="T25" fmla="*/ 2 h 16"/>
                  <a:gd name="T26" fmla="*/ 8 w 32"/>
                  <a:gd name="T27" fmla="*/ 2 h 16"/>
                  <a:gd name="T28" fmla="*/ 6 w 32"/>
                  <a:gd name="T29" fmla="*/ 4 h 16"/>
                  <a:gd name="T30" fmla="*/ 4 w 32"/>
                  <a:gd name="T31" fmla="*/ 6 h 16"/>
                  <a:gd name="T32" fmla="*/ 2 w 32"/>
                  <a:gd name="T33" fmla="*/ 8 h 16"/>
                  <a:gd name="T34" fmla="*/ 2 w 32"/>
                  <a:gd name="T35" fmla="*/ 8 h 16"/>
                  <a:gd name="T36" fmla="*/ 2 w 32"/>
                  <a:gd name="T37" fmla="*/ 8 h 16"/>
                  <a:gd name="T38" fmla="*/ 0 w 32"/>
                  <a:gd name="T39" fmla="*/ 10 h 16"/>
                  <a:gd name="T40" fmla="*/ 0 w 32"/>
                  <a:gd name="T41" fmla="*/ 10 h 16"/>
                  <a:gd name="T42" fmla="*/ 0 w 32"/>
                  <a:gd name="T43" fmla="*/ 12 h 16"/>
                  <a:gd name="T44" fmla="*/ 2 w 32"/>
                  <a:gd name="T45" fmla="*/ 12 h 16"/>
                  <a:gd name="T46" fmla="*/ 2 w 32"/>
                  <a:gd name="T47" fmla="*/ 12 h 16"/>
                  <a:gd name="T48" fmla="*/ 2 w 32"/>
                  <a:gd name="T49" fmla="*/ 12 h 16"/>
                  <a:gd name="T50" fmla="*/ 2 w 32"/>
                  <a:gd name="T51" fmla="*/ 12 h 16"/>
                  <a:gd name="T52" fmla="*/ 4 w 32"/>
                  <a:gd name="T53" fmla="*/ 12 h 16"/>
                  <a:gd name="T54" fmla="*/ 4 w 32"/>
                  <a:gd name="T55" fmla="*/ 14 h 16"/>
                  <a:gd name="T56" fmla="*/ 8 w 32"/>
                  <a:gd name="T57" fmla="*/ 12 h 16"/>
                  <a:gd name="T58" fmla="*/ 10 w 32"/>
                  <a:gd name="T59" fmla="*/ 12 h 16"/>
                  <a:gd name="T60" fmla="*/ 10 w 32"/>
                  <a:gd name="T61" fmla="*/ 12 h 16"/>
                  <a:gd name="T62" fmla="*/ 12 w 32"/>
                  <a:gd name="T63" fmla="*/ 14 h 16"/>
                  <a:gd name="T64" fmla="*/ 16 w 32"/>
                  <a:gd name="T65" fmla="*/ 14 h 16"/>
                  <a:gd name="T66" fmla="*/ 18 w 32"/>
                  <a:gd name="T67" fmla="*/ 16 h 16"/>
                  <a:gd name="T68" fmla="*/ 22 w 32"/>
                  <a:gd name="T69" fmla="*/ 16 h 16"/>
                  <a:gd name="T70" fmla="*/ 26 w 32"/>
                  <a:gd name="T71" fmla="*/ 16 h 16"/>
                  <a:gd name="T72" fmla="*/ 28 w 32"/>
                  <a:gd name="T73" fmla="*/ 16 h 16"/>
                  <a:gd name="T74" fmla="*/ 28 w 32"/>
                  <a:gd name="T75" fmla="*/ 16 h 16"/>
                  <a:gd name="T76" fmla="*/ 30 w 32"/>
                  <a:gd name="T77" fmla="*/ 16 h 16"/>
                  <a:gd name="T78" fmla="*/ 30 w 32"/>
                  <a:gd name="T79" fmla="*/ 16 h 16"/>
                  <a:gd name="T80" fmla="*/ 32 w 32"/>
                  <a:gd name="T81" fmla="*/ 16 h 16"/>
                  <a:gd name="T82" fmla="*/ 32 w 32"/>
                  <a:gd name="T83" fmla="*/ 16 h 16"/>
                  <a:gd name="T84" fmla="*/ 32 w 32"/>
                  <a:gd name="T85" fmla="*/ 14 h 16"/>
                  <a:gd name="T86" fmla="*/ 32 w 32"/>
                  <a:gd name="T87" fmla="*/ 14 h 16"/>
                  <a:gd name="T88" fmla="*/ 32 w 32"/>
                  <a:gd name="T89" fmla="*/ 14 h 16"/>
                  <a:gd name="T90" fmla="*/ 32 w 32"/>
                  <a:gd name="T91" fmla="*/ 12 h 16"/>
                  <a:gd name="T92" fmla="*/ 32 w 32"/>
                  <a:gd name="T93" fmla="*/ 12 h 16"/>
                  <a:gd name="T94" fmla="*/ 32 w 32"/>
                  <a:gd name="T95" fmla="*/ 10 h 16"/>
                  <a:gd name="T96" fmla="*/ 30 w 32"/>
                  <a:gd name="T97" fmla="*/ 8 h 16"/>
                  <a:gd name="T98" fmla="*/ 30 w 32"/>
                  <a:gd name="T99" fmla="*/ 6 h 16"/>
                  <a:gd name="T100" fmla="*/ 28 w 32"/>
                  <a:gd name="T101" fmla="*/ 6 h 16"/>
                  <a:gd name="T102" fmla="*/ 28 w 32"/>
                  <a:gd name="T103"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16">
                    <a:moveTo>
                      <a:pt x="28" y="4"/>
                    </a:moveTo>
                    <a:lnTo>
                      <a:pt x="28" y="4"/>
                    </a:lnTo>
                    <a:lnTo>
                      <a:pt x="26" y="4"/>
                    </a:lnTo>
                    <a:lnTo>
                      <a:pt x="24" y="2"/>
                    </a:lnTo>
                    <a:lnTo>
                      <a:pt x="24" y="2"/>
                    </a:lnTo>
                    <a:lnTo>
                      <a:pt x="22" y="0"/>
                    </a:lnTo>
                    <a:lnTo>
                      <a:pt x="20" y="0"/>
                    </a:lnTo>
                    <a:lnTo>
                      <a:pt x="18" y="0"/>
                    </a:lnTo>
                    <a:lnTo>
                      <a:pt x="16" y="0"/>
                    </a:lnTo>
                    <a:lnTo>
                      <a:pt x="14" y="0"/>
                    </a:lnTo>
                    <a:lnTo>
                      <a:pt x="14" y="0"/>
                    </a:lnTo>
                    <a:lnTo>
                      <a:pt x="12" y="0"/>
                    </a:lnTo>
                    <a:lnTo>
                      <a:pt x="10" y="2"/>
                    </a:lnTo>
                    <a:lnTo>
                      <a:pt x="8" y="2"/>
                    </a:lnTo>
                    <a:lnTo>
                      <a:pt x="6" y="4"/>
                    </a:lnTo>
                    <a:lnTo>
                      <a:pt x="4" y="6"/>
                    </a:lnTo>
                    <a:lnTo>
                      <a:pt x="2" y="8"/>
                    </a:lnTo>
                    <a:lnTo>
                      <a:pt x="2" y="8"/>
                    </a:lnTo>
                    <a:lnTo>
                      <a:pt x="2" y="8"/>
                    </a:lnTo>
                    <a:lnTo>
                      <a:pt x="0" y="10"/>
                    </a:lnTo>
                    <a:lnTo>
                      <a:pt x="0" y="10"/>
                    </a:lnTo>
                    <a:lnTo>
                      <a:pt x="0" y="12"/>
                    </a:lnTo>
                    <a:lnTo>
                      <a:pt x="2" y="12"/>
                    </a:lnTo>
                    <a:lnTo>
                      <a:pt x="2" y="12"/>
                    </a:lnTo>
                    <a:lnTo>
                      <a:pt x="2" y="12"/>
                    </a:lnTo>
                    <a:lnTo>
                      <a:pt x="2" y="12"/>
                    </a:lnTo>
                    <a:lnTo>
                      <a:pt x="4" y="12"/>
                    </a:lnTo>
                    <a:lnTo>
                      <a:pt x="4" y="14"/>
                    </a:lnTo>
                    <a:lnTo>
                      <a:pt x="8" y="12"/>
                    </a:lnTo>
                    <a:lnTo>
                      <a:pt x="10" y="12"/>
                    </a:lnTo>
                    <a:lnTo>
                      <a:pt x="10" y="12"/>
                    </a:lnTo>
                    <a:lnTo>
                      <a:pt x="12" y="14"/>
                    </a:lnTo>
                    <a:lnTo>
                      <a:pt x="16" y="14"/>
                    </a:lnTo>
                    <a:lnTo>
                      <a:pt x="18" y="16"/>
                    </a:lnTo>
                    <a:lnTo>
                      <a:pt x="22" y="16"/>
                    </a:lnTo>
                    <a:lnTo>
                      <a:pt x="26" y="16"/>
                    </a:lnTo>
                    <a:lnTo>
                      <a:pt x="28" y="16"/>
                    </a:lnTo>
                    <a:lnTo>
                      <a:pt x="28" y="16"/>
                    </a:lnTo>
                    <a:lnTo>
                      <a:pt x="30" y="16"/>
                    </a:lnTo>
                    <a:lnTo>
                      <a:pt x="30" y="16"/>
                    </a:lnTo>
                    <a:lnTo>
                      <a:pt x="32" y="16"/>
                    </a:lnTo>
                    <a:lnTo>
                      <a:pt x="32" y="16"/>
                    </a:lnTo>
                    <a:lnTo>
                      <a:pt x="32" y="14"/>
                    </a:lnTo>
                    <a:lnTo>
                      <a:pt x="32" y="14"/>
                    </a:lnTo>
                    <a:lnTo>
                      <a:pt x="32" y="14"/>
                    </a:lnTo>
                    <a:lnTo>
                      <a:pt x="32" y="12"/>
                    </a:lnTo>
                    <a:lnTo>
                      <a:pt x="32" y="12"/>
                    </a:lnTo>
                    <a:lnTo>
                      <a:pt x="32" y="10"/>
                    </a:lnTo>
                    <a:lnTo>
                      <a:pt x="30" y="8"/>
                    </a:lnTo>
                    <a:lnTo>
                      <a:pt x="30" y="6"/>
                    </a:lnTo>
                    <a:lnTo>
                      <a:pt x="28" y="6"/>
                    </a:lnTo>
                    <a:lnTo>
                      <a:pt x="28"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8" name="Freeform 164">
                <a:extLst>
                  <a:ext uri="{FF2B5EF4-FFF2-40B4-BE49-F238E27FC236}">
                    <a16:creationId xmlns:a16="http://schemas.microsoft.com/office/drawing/2014/main" id="{19DC5845-FC99-4EC3-ACC9-210AC2145272}"/>
                  </a:ext>
                </a:extLst>
              </p:cNvPr>
              <p:cNvSpPr>
                <a:spLocks/>
              </p:cNvSpPr>
              <p:nvPr/>
            </p:nvSpPr>
            <p:spPr bwMode="auto">
              <a:xfrm>
                <a:off x="5339053" y="2390942"/>
                <a:ext cx="311150" cy="269875"/>
              </a:xfrm>
              <a:custGeom>
                <a:avLst/>
                <a:gdLst>
                  <a:gd name="T0" fmla="*/ 50 w 196"/>
                  <a:gd name="T1" fmla="*/ 96 h 170"/>
                  <a:gd name="T2" fmla="*/ 60 w 196"/>
                  <a:gd name="T3" fmla="*/ 88 h 170"/>
                  <a:gd name="T4" fmla="*/ 66 w 196"/>
                  <a:gd name="T5" fmla="*/ 80 h 170"/>
                  <a:gd name="T6" fmla="*/ 86 w 196"/>
                  <a:gd name="T7" fmla="*/ 66 h 170"/>
                  <a:gd name="T8" fmla="*/ 106 w 196"/>
                  <a:gd name="T9" fmla="*/ 52 h 170"/>
                  <a:gd name="T10" fmla="*/ 126 w 196"/>
                  <a:gd name="T11" fmla="*/ 40 h 170"/>
                  <a:gd name="T12" fmla="*/ 160 w 196"/>
                  <a:gd name="T13" fmla="*/ 28 h 170"/>
                  <a:gd name="T14" fmla="*/ 184 w 196"/>
                  <a:gd name="T15" fmla="*/ 20 h 170"/>
                  <a:gd name="T16" fmla="*/ 194 w 196"/>
                  <a:gd name="T17" fmla="*/ 16 h 170"/>
                  <a:gd name="T18" fmla="*/ 196 w 196"/>
                  <a:gd name="T19" fmla="*/ 12 h 170"/>
                  <a:gd name="T20" fmla="*/ 192 w 196"/>
                  <a:gd name="T21" fmla="*/ 6 h 170"/>
                  <a:gd name="T22" fmla="*/ 184 w 196"/>
                  <a:gd name="T23" fmla="*/ 2 h 170"/>
                  <a:gd name="T24" fmla="*/ 170 w 196"/>
                  <a:gd name="T25" fmla="*/ 2 h 170"/>
                  <a:gd name="T26" fmla="*/ 160 w 196"/>
                  <a:gd name="T27" fmla="*/ 4 h 170"/>
                  <a:gd name="T28" fmla="*/ 150 w 196"/>
                  <a:gd name="T29" fmla="*/ 14 h 170"/>
                  <a:gd name="T30" fmla="*/ 136 w 196"/>
                  <a:gd name="T31" fmla="*/ 18 h 170"/>
                  <a:gd name="T32" fmla="*/ 110 w 196"/>
                  <a:gd name="T33" fmla="*/ 22 h 170"/>
                  <a:gd name="T34" fmla="*/ 98 w 196"/>
                  <a:gd name="T35" fmla="*/ 22 h 170"/>
                  <a:gd name="T36" fmla="*/ 92 w 196"/>
                  <a:gd name="T37" fmla="*/ 26 h 170"/>
                  <a:gd name="T38" fmla="*/ 84 w 196"/>
                  <a:gd name="T39" fmla="*/ 34 h 170"/>
                  <a:gd name="T40" fmla="*/ 76 w 196"/>
                  <a:gd name="T41" fmla="*/ 36 h 170"/>
                  <a:gd name="T42" fmla="*/ 68 w 196"/>
                  <a:gd name="T43" fmla="*/ 34 h 170"/>
                  <a:gd name="T44" fmla="*/ 64 w 196"/>
                  <a:gd name="T45" fmla="*/ 40 h 170"/>
                  <a:gd name="T46" fmla="*/ 60 w 196"/>
                  <a:gd name="T47" fmla="*/ 46 h 170"/>
                  <a:gd name="T48" fmla="*/ 54 w 196"/>
                  <a:gd name="T49" fmla="*/ 48 h 170"/>
                  <a:gd name="T50" fmla="*/ 38 w 196"/>
                  <a:gd name="T51" fmla="*/ 50 h 170"/>
                  <a:gd name="T52" fmla="*/ 32 w 196"/>
                  <a:gd name="T53" fmla="*/ 54 h 170"/>
                  <a:gd name="T54" fmla="*/ 30 w 196"/>
                  <a:gd name="T55" fmla="*/ 66 h 170"/>
                  <a:gd name="T56" fmla="*/ 30 w 196"/>
                  <a:gd name="T57" fmla="*/ 76 h 170"/>
                  <a:gd name="T58" fmla="*/ 28 w 196"/>
                  <a:gd name="T59" fmla="*/ 80 h 170"/>
                  <a:gd name="T60" fmla="*/ 24 w 196"/>
                  <a:gd name="T61" fmla="*/ 80 h 170"/>
                  <a:gd name="T62" fmla="*/ 18 w 196"/>
                  <a:gd name="T63" fmla="*/ 78 h 170"/>
                  <a:gd name="T64" fmla="*/ 16 w 196"/>
                  <a:gd name="T65" fmla="*/ 82 h 170"/>
                  <a:gd name="T66" fmla="*/ 18 w 196"/>
                  <a:gd name="T67" fmla="*/ 88 h 170"/>
                  <a:gd name="T68" fmla="*/ 16 w 196"/>
                  <a:gd name="T69" fmla="*/ 94 h 170"/>
                  <a:gd name="T70" fmla="*/ 8 w 196"/>
                  <a:gd name="T71" fmla="*/ 100 h 170"/>
                  <a:gd name="T72" fmla="*/ 4 w 196"/>
                  <a:gd name="T73" fmla="*/ 106 h 170"/>
                  <a:gd name="T74" fmla="*/ 2 w 196"/>
                  <a:gd name="T75" fmla="*/ 122 h 170"/>
                  <a:gd name="T76" fmla="*/ 0 w 196"/>
                  <a:gd name="T77" fmla="*/ 136 h 170"/>
                  <a:gd name="T78" fmla="*/ 2 w 196"/>
                  <a:gd name="T79" fmla="*/ 140 h 170"/>
                  <a:gd name="T80" fmla="*/ 12 w 196"/>
                  <a:gd name="T81" fmla="*/ 144 h 170"/>
                  <a:gd name="T82" fmla="*/ 16 w 196"/>
                  <a:gd name="T83" fmla="*/ 150 h 170"/>
                  <a:gd name="T84" fmla="*/ 22 w 196"/>
                  <a:gd name="T85" fmla="*/ 164 h 170"/>
                  <a:gd name="T86" fmla="*/ 26 w 196"/>
                  <a:gd name="T87" fmla="*/ 168 h 170"/>
                  <a:gd name="T88" fmla="*/ 40 w 196"/>
                  <a:gd name="T89" fmla="*/ 170 h 170"/>
                  <a:gd name="T90" fmla="*/ 60 w 196"/>
                  <a:gd name="T91" fmla="*/ 170 h 170"/>
                  <a:gd name="T92" fmla="*/ 68 w 196"/>
                  <a:gd name="T93" fmla="*/ 168 h 170"/>
                  <a:gd name="T94" fmla="*/ 70 w 196"/>
                  <a:gd name="T95" fmla="*/ 162 h 170"/>
                  <a:gd name="T96" fmla="*/ 70 w 196"/>
                  <a:gd name="T97" fmla="*/ 156 h 170"/>
                  <a:gd name="T98" fmla="*/ 58 w 196"/>
                  <a:gd name="T99" fmla="*/ 152 h 170"/>
                  <a:gd name="T100" fmla="*/ 48 w 196"/>
                  <a:gd name="T101" fmla="*/ 144 h 170"/>
                  <a:gd name="T102" fmla="*/ 44 w 196"/>
                  <a:gd name="T103" fmla="*/ 138 h 170"/>
                  <a:gd name="T104" fmla="*/ 44 w 196"/>
                  <a:gd name="T105" fmla="*/ 118 h 170"/>
                  <a:gd name="T106" fmla="*/ 48 w 196"/>
                  <a:gd name="T107" fmla="*/ 104 h 170"/>
                  <a:gd name="T108" fmla="*/ 48 w 196"/>
                  <a:gd name="T109" fmla="*/ 9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 h="170">
                    <a:moveTo>
                      <a:pt x="48" y="98"/>
                    </a:moveTo>
                    <a:lnTo>
                      <a:pt x="48" y="98"/>
                    </a:lnTo>
                    <a:lnTo>
                      <a:pt x="48" y="98"/>
                    </a:lnTo>
                    <a:lnTo>
                      <a:pt x="50" y="98"/>
                    </a:lnTo>
                    <a:lnTo>
                      <a:pt x="50" y="96"/>
                    </a:lnTo>
                    <a:lnTo>
                      <a:pt x="52" y="94"/>
                    </a:lnTo>
                    <a:lnTo>
                      <a:pt x="54" y="94"/>
                    </a:lnTo>
                    <a:lnTo>
                      <a:pt x="58" y="90"/>
                    </a:lnTo>
                    <a:lnTo>
                      <a:pt x="58" y="90"/>
                    </a:lnTo>
                    <a:lnTo>
                      <a:pt x="60" y="88"/>
                    </a:lnTo>
                    <a:lnTo>
                      <a:pt x="62" y="86"/>
                    </a:lnTo>
                    <a:lnTo>
                      <a:pt x="62" y="86"/>
                    </a:lnTo>
                    <a:lnTo>
                      <a:pt x="64" y="84"/>
                    </a:lnTo>
                    <a:lnTo>
                      <a:pt x="66" y="82"/>
                    </a:lnTo>
                    <a:lnTo>
                      <a:pt x="66" y="80"/>
                    </a:lnTo>
                    <a:lnTo>
                      <a:pt x="68" y="78"/>
                    </a:lnTo>
                    <a:lnTo>
                      <a:pt x="74" y="74"/>
                    </a:lnTo>
                    <a:lnTo>
                      <a:pt x="78" y="72"/>
                    </a:lnTo>
                    <a:lnTo>
                      <a:pt x="82" y="68"/>
                    </a:lnTo>
                    <a:lnTo>
                      <a:pt x="86" y="66"/>
                    </a:lnTo>
                    <a:lnTo>
                      <a:pt x="92" y="62"/>
                    </a:lnTo>
                    <a:lnTo>
                      <a:pt x="98" y="60"/>
                    </a:lnTo>
                    <a:lnTo>
                      <a:pt x="102" y="56"/>
                    </a:lnTo>
                    <a:lnTo>
                      <a:pt x="104" y="54"/>
                    </a:lnTo>
                    <a:lnTo>
                      <a:pt x="106" y="52"/>
                    </a:lnTo>
                    <a:lnTo>
                      <a:pt x="112" y="48"/>
                    </a:lnTo>
                    <a:lnTo>
                      <a:pt x="120" y="44"/>
                    </a:lnTo>
                    <a:lnTo>
                      <a:pt x="122" y="42"/>
                    </a:lnTo>
                    <a:lnTo>
                      <a:pt x="124" y="40"/>
                    </a:lnTo>
                    <a:lnTo>
                      <a:pt x="126" y="40"/>
                    </a:lnTo>
                    <a:lnTo>
                      <a:pt x="128" y="38"/>
                    </a:lnTo>
                    <a:lnTo>
                      <a:pt x="132" y="38"/>
                    </a:lnTo>
                    <a:lnTo>
                      <a:pt x="138" y="36"/>
                    </a:lnTo>
                    <a:lnTo>
                      <a:pt x="152" y="30"/>
                    </a:lnTo>
                    <a:lnTo>
                      <a:pt x="160" y="28"/>
                    </a:lnTo>
                    <a:lnTo>
                      <a:pt x="166" y="26"/>
                    </a:lnTo>
                    <a:lnTo>
                      <a:pt x="170" y="24"/>
                    </a:lnTo>
                    <a:lnTo>
                      <a:pt x="176" y="22"/>
                    </a:lnTo>
                    <a:lnTo>
                      <a:pt x="182" y="20"/>
                    </a:lnTo>
                    <a:lnTo>
                      <a:pt x="184" y="20"/>
                    </a:lnTo>
                    <a:lnTo>
                      <a:pt x="186" y="18"/>
                    </a:lnTo>
                    <a:lnTo>
                      <a:pt x="188" y="18"/>
                    </a:lnTo>
                    <a:lnTo>
                      <a:pt x="192" y="16"/>
                    </a:lnTo>
                    <a:lnTo>
                      <a:pt x="192" y="16"/>
                    </a:lnTo>
                    <a:lnTo>
                      <a:pt x="194" y="16"/>
                    </a:lnTo>
                    <a:lnTo>
                      <a:pt x="194" y="14"/>
                    </a:lnTo>
                    <a:lnTo>
                      <a:pt x="196" y="14"/>
                    </a:lnTo>
                    <a:lnTo>
                      <a:pt x="196" y="14"/>
                    </a:lnTo>
                    <a:lnTo>
                      <a:pt x="196" y="14"/>
                    </a:lnTo>
                    <a:lnTo>
                      <a:pt x="196" y="12"/>
                    </a:lnTo>
                    <a:lnTo>
                      <a:pt x="194" y="12"/>
                    </a:lnTo>
                    <a:lnTo>
                      <a:pt x="194" y="10"/>
                    </a:lnTo>
                    <a:lnTo>
                      <a:pt x="194" y="8"/>
                    </a:lnTo>
                    <a:lnTo>
                      <a:pt x="192" y="6"/>
                    </a:lnTo>
                    <a:lnTo>
                      <a:pt x="192" y="6"/>
                    </a:lnTo>
                    <a:lnTo>
                      <a:pt x="190" y="4"/>
                    </a:lnTo>
                    <a:lnTo>
                      <a:pt x="188" y="4"/>
                    </a:lnTo>
                    <a:lnTo>
                      <a:pt x="188" y="2"/>
                    </a:lnTo>
                    <a:lnTo>
                      <a:pt x="186" y="2"/>
                    </a:lnTo>
                    <a:lnTo>
                      <a:pt x="184" y="2"/>
                    </a:lnTo>
                    <a:lnTo>
                      <a:pt x="184" y="2"/>
                    </a:lnTo>
                    <a:lnTo>
                      <a:pt x="180" y="2"/>
                    </a:lnTo>
                    <a:lnTo>
                      <a:pt x="176" y="0"/>
                    </a:lnTo>
                    <a:lnTo>
                      <a:pt x="172" y="0"/>
                    </a:lnTo>
                    <a:lnTo>
                      <a:pt x="170" y="2"/>
                    </a:lnTo>
                    <a:lnTo>
                      <a:pt x="166" y="2"/>
                    </a:lnTo>
                    <a:lnTo>
                      <a:pt x="164" y="2"/>
                    </a:lnTo>
                    <a:lnTo>
                      <a:pt x="162" y="2"/>
                    </a:lnTo>
                    <a:lnTo>
                      <a:pt x="162" y="4"/>
                    </a:lnTo>
                    <a:lnTo>
                      <a:pt x="160" y="4"/>
                    </a:lnTo>
                    <a:lnTo>
                      <a:pt x="158" y="6"/>
                    </a:lnTo>
                    <a:lnTo>
                      <a:pt x="156" y="8"/>
                    </a:lnTo>
                    <a:lnTo>
                      <a:pt x="152" y="12"/>
                    </a:lnTo>
                    <a:lnTo>
                      <a:pt x="150" y="14"/>
                    </a:lnTo>
                    <a:lnTo>
                      <a:pt x="150" y="14"/>
                    </a:lnTo>
                    <a:lnTo>
                      <a:pt x="148" y="14"/>
                    </a:lnTo>
                    <a:lnTo>
                      <a:pt x="146" y="16"/>
                    </a:lnTo>
                    <a:lnTo>
                      <a:pt x="144" y="18"/>
                    </a:lnTo>
                    <a:lnTo>
                      <a:pt x="140" y="18"/>
                    </a:lnTo>
                    <a:lnTo>
                      <a:pt x="136" y="18"/>
                    </a:lnTo>
                    <a:lnTo>
                      <a:pt x="130" y="20"/>
                    </a:lnTo>
                    <a:lnTo>
                      <a:pt x="124" y="22"/>
                    </a:lnTo>
                    <a:lnTo>
                      <a:pt x="122" y="22"/>
                    </a:lnTo>
                    <a:lnTo>
                      <a:pt x="118" y="22"/>
                    </a:lnTo>
                    <a:lnTo>
                      <a:pt x="110" y="22"/>
                    </a:lnTo>
                    <a:lnTo>
                      <a:pt x="106" y="22"/>
                    </a:lnTo>
                    <a:lnTo>
                      <a:pt x="102" y="22"/>
                    </a:lnTo>
                    <a:lnTo>
                      <a:pt x="102" y="22"/>
                    </a:lnTo>
                    <a:lnTo>
                      <a:pt x="100" y="22"/>
                    </a:lnTo>
                    <a:lnTo>
                      <a:pt x="98" y="22"/>
                    </a:lnTo>
                    <a:lnTo>
                      <a:pt x="96" y="22"/>
                    </a:lnTo>
                    <a:lnTo>
                      <a:pt x="96" y="22"/>
                    </a:lnTo>
                    <a:lnTo>
                      <a:pt x="96" y="24"/>
                    </a:lnTo>
                    <a:lnTo>
                      <a:pt x="94" y="24"/>
                    </a:lnTo>
                    <a:lnTo>
                      <a:pt x="92" y="26"/>
                    </a:lnTo>
                    <a:lnTo>
                      <a:pt x="90" y="28"/>
                    </a:lnTo>
                    <a:lnTo>
                      <a:pt x="88" y="30"/>
                    </a:lnTo>
                    <a:lnTo>
                      <a:pt x="86" y="32"/>
                    </a:lnTo>
                    <a:lnTo>
                      <a:pt x="84" y="34"/>
                    </a:lnTo>
                    <a:lnTo>
                      <a:pt x="84" y="34"/>
                    </a:lnTo>
                    <a:lnTo>
                      <a:pt x="82" y="36"/>
                    </a:lnTo>
                    <a:lnTo>
                      <a:pt x="82" y="36"/>
                    </a:lnTo>
                    <a:lnTo>
                      <a:pt x="82" y="36"/>
                    </a:lnTo>
                    <a:lnTo>
                      <a:pt x="78" y="36"/>
                    </a:lnTo>
                    <a:lnTo>
                      <a:pt x="76" y="36"/>
                    </a:lnTo>
                    <a:lnTo>
                      <a:pt x="74" y="34"/>
                    </a:lnTo>
                    <a:lnTo>
                      <a:pt x="72" y="34"/>
                    </a:lnTo>
                    <a:lnTo>
                      <a:pt x="70" y="34"/>
                    </a:lnTo>
                    <a:lnTo>
                      <a:pt x="68" y="34"/>
                    </a:lnTo>
                    <a:lnTo>
                      <a:pt x="68" y="34"/>
                    </a:lnTo>
                    <a:lnTo>
                      <a:pt x="66" y="36"/>
                    </a:lnTo>
                    <a:lnTo>
                      <a:pt x="66" y="36"/>
                    </a:lnTo>
                    <a:lnTo>
                      <a:pt x="66" y="36"/>
                    </a:lnTo>
                    <a:lnTo>
                      <a:pt x="64" y="38"/>
                    </a:lnTo>
                    <a:lnTo>
                      <a:pt x="64" y="40"/>
                    </a:lnTo>
                    <a:lnTo>
                      <a:pt x="62" y="40"/>
                    </a:lnTo>
                    <a:lnTo>
                      <a:pt x="62" y="42"/>
                    </a:lnTo>
                    <a:lnTo>
                      <a:pt x="60" y="44"/>
                    </a:lnTo>
                    <a:lnTo>
                      <a:pt x="60" y="46"/>
                    </a:lnTo>
                    <a:lnTo>
                      <a:pt x="60" y="46"/>
                    </a:lnTo>
                    <a:lnTo>
                      <a:pt x="58" y="46"/>
                    </a:lnTo>
                    <a:lnTo>
                      <a:pt x="58" y="48"/>
                    </a:lnTo>
                    <a:lnTo>
                      <a:pt x="56" y="48"/>
                    </a:lnTo>
                    <a:lnTo>
                      <a:pt x="54" y="48"/>
                    </a:lnTo>
                    <a:lnTo>
                      <a:pt x="54" y="48"/>
                    </a:lnTo>
                    <a:lnTo>
                      <a:pt x="50" y="48"/>
                    </a:lnTo>
                    <a:lnTo>
                      <a:pt x="46" y="48"/>
                    </a:lnTo>
                    <a:lnTo>
                      <a:pt x="42" y="48"/>
                    </a:lnTo>
                    <a:lnTo>
                      <a:pt x="38" y="50"/>
                    </a:lnTo>
                    <a:lnTo>
                      <a:pt x="38" y="50"/>
                    </a:lnTo>
                    <a:lnTo>
                      <a:pt x="36" y="50"/>
                    </a:lnTo>
                    <a:lnTo>
                      <a:pt x="34" y="50"/>
                    </a:lnTo>
                    <a:lnTo>
                      <a:pt x="34" y="52"/>
                    </a:lnTo>
                    <a:lnTo>
                      <a:pt x="32" y="52"/>
                    </a:lnTo>
                    <a:lnTo>
                      <a:pt x="32" y="54"/>
                    </a:lnTo>
                    <a:lnTo>
                      <a:pt x="32" y="54"/>
                    </a:lnTo>
                    <a:lnTo>
                      <a:pt x="32" y="56"/>
                    </a:lnTo>
                    <a:lnTo>
                      <a:pt x="30" y="58"/>
                    </a:lnTo>
                    <a:lnTo>
                      <a:pt x="30" y="60"/>
                    </a:lnTo>
                    <a:lnTo>
                      <a:pt x="30" y="66"/>
                    </a:lnTo>
                    <a:lnTo>
                      <a:pt x="30" y="68"/>
                    </a:lnTo>
                    <a:lnTo>
                      <a:pt x="30" y="70"/>
                    </a:lnTo>
                    <a:lnTo>
                      <a:pt x="30" y="72"/>
                    </a:lnTo>
                    <a:lnTo>
                      <a:pt x="30" y="72"/>
                    </a:lnTo>
                    <a:lnTo>
                      <a:pt x="30" y="76"/>
                    </a:lnTo>
                    <a:lnTo>
                      <a:pt x="30" y="78"/>
                    </a:lnTo>
                    <a:lnTo>
                      <a:pt x="30" y="78"/>
                    </a:lnTo>
                    <a:lnTo>
                      <a:pt x="28" y="80"/>
                    </a:lnTo>
                    <a:lnTo>
                      <a:pt x="28" y="80"/>
                    </a:lnTo>
                    <a:lnTo>
                      <a:pt x="28" y="80"/>
                    </a:lnTo>
                    <a:lnTo>
                      <a:pt x="28" y="82"/>
                    </a:lnTo>
                    <a:lnTo>
                      <a:pt x="28" y="82"/>
                    </a:lnTo>
                    <a:lnTo>
                      <a:pt x="26" y="82"/>
                    </a:lnTo>
                    <a:lnTo>
                      <a:pt x="26" y="82"/>
                    </a:lnTo>
                    <a:lnTo>
                      <a:pt x="24" y="80"/>
                    </a:lnTo>
                    <a:lnTo>
                      <a:pt x="22" y="80"/>
                    </a:lnTo>
                    <a:lnTo>
                      <a:pt x="20" y="80"/>
                    </a:lnTo>
                    <a:lnTo>
                      <a:pt x="20" y="80"/>
                    </a:lnTo>
                    <a:lnTo>
                      <a:pt x="18" y="78"/>
                    </a:lnTo>
                    <a:lnTo>
                      <a:pt x="18" y="78"/>
                    </a:lnTo>
                    <a:lnTo>
                      <a:pt x="18" y="80"/>
                    </a:lnTo>
                    <a:lnTo>
                      <a:pt x="18" y="80"/>
                    </a:lnTo>
                    <a:lnTo>
                      <a:pt x="16" y="80"/>
                    </a:lnTo>
                    <a:lnTo>
                      <a:pt x="16" y="80"/>
                    </a:lnTo>
                    <a:lnTo>
                      <a:pt x="16" y="82"/>
                    </a:lnTo>
                    <a:lnTo>
                      <a:pt x="18" y="84"/>
                    </a:lnTo>
                    <a:lnTo>
                      <a:pt x="18" y="84"/>
                    </a:lnTo>
                    <a:lnTo>
                      <a:pt x="18" y="86"/>
                    </a:lnTo>
                    <a:lnTo>
                      <a:pt x="18" y="88"/>
                    </a:lnTo>
                    <a:lnTo>
                      <a:pt x="18" y="88"/>
                    </a:lnTo>
                    <a:lnTo>
                      <a:pt x="18" y="88"/>
                    </a:lnTo>
                    <a:lnTo>
                      <a:pt x="18" y="90"/>
                    </a:lnTo>
                    <a:lnTo>
                      <a:pt x="18" y="90"/>
                    </a:lnTo>
                    <a:lnTo>
                      <a:pt x="16" y="92"/>
                    </a:lnTo>
                    <a:lnTo>
                      <a:pt x="16" y="94"/>
                    </a:lnTo>
                    <a:lnTo>
                      <a:pt x="14" y="96"/>
                    </a:lnTo>
                    <a:lnTo>
                      <a:pt x="14" y="96"/>
                    </a:lnTo>
                    <a:lnTo>
                      <a:pt x="12" y="98"/>
                    </a:lnTo>
                    <a:lnTo>
                      <a:pt x="10" y="98"/>
                    </a:lnTo>
                    <a:lnTo>
                      <a:pt x="8" y="100"/>
                    </a:lnTo>
                    <a:lnTo>
                      <a:pt x="8" y="100"/>
                    </a:lnTo>
                    <a:lnTo>
                      <a:pt x="6" y="100"/>
                    </a:lnTo>
                    <a:lnTo>
                      <a:pt x="6" y="102"/>
                    </a:lnTo>
                    <a:lnTo>
                      <a:pt x="6" y="104"/>
                    </a:lnTo>
                    <a:lnTo>
                      <a:pt x="4" y="106"/>
                    </a:lnTo>
                    <a:lnTo>
                      <a:pt x="4" y="110"/>
                    </a:lnTo>
                    <a:lnTo>
                      <a:pt x="4" y="114"/>
                    </a:lnTo>
                    <a:lnTo>
                      <a:pt x="4" y="118"/>
                    </a:lnTo>
                    <a:lnTo>
                      <a:pt x="2" y="120"/>
                    </a:lnTo>
                    <a:lnTo>
                      <a:pt x="2" y="122"/>
                    </a:lnTo>
                    <a:lnTo>
                      <a:pt x="0" y="128"/>
                    </a:lnTo>
                    <a:lnTo>
                      <a:pt x="0" y="130"/>
                    </a:lnTo>
                    <a:lnTo>
                      <a:pt x="0" y="134"/>
                    </a:lnTo>
                    <a:lnTo>
                      <a:pt x="0" y="134"/>
                    </a:lnTo>
                    <a:lnTo>
                      <a:pt x="0" y="136"/>
                    </a:lnTo>
                    <a:lnTo>
                      <a:pt x="0" y="136"/>
                    </a:lnTo>
                    <a:lnTo>
                      <a:pt x="0" y="138"/>
                    </a:lnTo>
                    <a:lnTo>
                      <a:pt x="0" y="138"/>
                    </a:lnTo>
                    <a:lnTo>
                      <a:pt x="2" y="138"/>
                    </a:lnTo>
                    <a:lnTo>
                      <a:pt x="2" y="140"/>
                    </a:lnTo>
                    <a:lnTo>
                      <a:pt x="4" y="140"/>
                    </a:lnTo>
                    <a:lnTo>
                      <a:pt x="6" y="142"/>
                    </a:lnTo>
                    <a:lnTo>
                      <a:pt x="10" y="142"/>
                    </a:lnTo>
                    <a:lnTo>
                      <a:pt x="12" y="144"/>
                    </a:lnTo>
                    <a:lnTo>
                      <a:pt x="12" y="144"/>
                    </a:lnTo>
                    <a:lnTo>
                      <a:pt x="14" y="144"/>
                    </a:lnTo>
                    <a:lnTo>
                      <a:pt x="14" y="146"/>
                    </a:lnTo>
                    <a:lnTo>
                      <a:pt x="14" y="146"/>
                    </a:lnTo>
                    <a:lnTo>
                      <a:pt x="16" y="148"/>
                    </a:lnTo>
                    <a:lnTo>
                      <a:pt x="16" y="150"/>
                    </a:lnTo>
                    <a:lnTo>
                      <a:pt x="18" y="152"/>
                    </a:lnTo>
                    <a:lnTo>
                      <a:pt x="18" y="156"/>
                    </a:lnTo>
                    <a:lnTo>
                      <a:pt x="20" y="160"/>
                    </a:lnTo>
                    <a:lnTo>
                      <a:pt x="22" y="164"/>
                    </a:lnTo>
                    <a:lnTo>
                      <a:pt x="22" y="164"/>
                    </a:lnTo>
                    <a:lnTo>
                      <a:pt x="22" y="166"/>
                    </a:lnTo>
                    <a:lnTo>
                      <a:pt x="24" y="168"/>
                    </a:lnTo>
                    <a:lnTo>
                      <a:pt x="24" y="168"/>
                    </a:lnTo>
                    <a:lnTo>
                      <a:pt x="26" y="168"/>
                    </a:lnTo>
                    <a:lnTo>
                      <a:pt x="26" y="168"/>
                    </a:lnTo>
                    <a:lnTo>
                      <a:pt x="28" y="170"/>
                    </a:lnTo>
                    <a:lnTo>
                      <a:pt x="32" y="170"/>
                    </a:lnTo>
                    <a:lnTo>
                      <a:pt x="34" y="170"/>
                    </a:lnTo>
                    <a:lnTo>
                      <a:pt x="36" y="170"/>
                    </a:lnTo>
                    <a:lnTo>
                      <a:pt x="40" y="170"/>
                    </a:lnTo>
                    <a:lnTo>
                      <a:pt x="44" y="170"/>
                    </a:lnTo>
                    <a:lnTo>
                      <a:pt x="50" y="170"/>
                    </a:lnTo>
                    <a:lnTo>
                      <a:pt x="52" y="170"/>
                    </a:lnTo>
                    <a:lnTo>
                      <a:pt x="56" y="170"/>
                    </a:lnTo>
                    <a:lnTo>
                      <a:pt x="60" y="170"/>
                    </a:lnTo>
                    <a:lnTo>
                      <a:pt x="62" y="170"/>
                    </a:lnTo>
                    <a:lnTo>
                      <a:pt x="64" y="170"/>
                    </a:lnTo>
                    <a:lnTo>
                      <a:pt x="66" y="170"/>
                    </a:lnTo>
                    <a:lnTo>
                      <a:pt x="66" y="168"/>
                    </a:lnTo>
                    <a:lnTo>
                      <a:pt x="68" y="168"/>
                    </a:lnTo>
                    <a:lnTo>
                      <a:pt x="68" y="168"/>
                    </a:lnTo>
                    <a:lnTo>
                      <a:pt x="68" y="166"/>
                    </a:lnTo>
                    <a:lnTo>
                      <a:pt x="70" y="164"/>
                    </a:lnTo>
                    <a:lnTo>
                      <a:pt x="70" y="164"/>
                    </a:lnTo>
                    <a:lnTo>
                      <a:pt x="70" y="162"/>
                    </a:lnTo>
                    <a:lnTo>
                      <a:pt x="70" y="160"/>
                    </a:lnTo>
                    <a:lnTo>
                      <a:pt x="70" y="160"/>
                    </a:lnTo>
                    <a:lnTo>
                      <a:pt x="70" y="158"/>
                    </a:lnTo>
                    <a:lnTo>
                      <a:pt x="70" y="158"/>
                    </a:lnTo>
                    <a:lnTo>
                      <a:pt x="70" y="156"/>
                    </a:lnTo>
                    <a:lnTo>
                      <a:pt x="68" y="156"/>
                    </a:lnTo>
                    <a:lnTo>
                      <a:pt x="68" y="156"/>
                    </a:lnTo>
                    <a:lnTo>
                      <a:pt x="66" y="154"/>
                    </a:lnTo>
                    <a:lnTo>
                      <a:pt x="64" y="152"/>
                    </a:lnTo>
                    <a:lnTo>
                      <a:pt x="58" y="152"/>
                    </a:lnTo>
                    <a:lnTo>
                      <a:pt x="56" y="150"/>
                    </a:lnTo>
                    <a:lnTo>
                      <a:pt x="54" y="148"/>
                    </a:lnTo>
                    <a:lnTo>
                      <a:pt x="52" y="148"/>
                    </a:lnTo>
                    <a:lnTo>
                      <a:pt x="50" y="144"/>
                    </a:lnTo>
                    <a:lnTo>
                      <a:pt x="48" y="144"/>
                    </a:lnTo>
                    <a:lnTo>
                      <a:pt x="46" y="142"/>
                    </a:lnTo>
                    <a:lnTo>
                      <a:pt x="46" y="140"/>
                    </a:lnTo>
                    <a:lnTo>
                      <a:pt x="44" y="138"/>
                    </a:lnTo>
                    <a:lnTo>
                      <a:pt x="44" y="138"/>
                    </a:lnTo>
                    <a:lnTo>
                      <a:pt x="44" y="138"/>
                    </a:lnTo>
                    <a:lnTo>
                      <a:pt x="44" y="134"/>
                    </a:lnTo>
                    <a:lnTo>
                      <a:pt x="44" y="132"/>
                    </a:lnTo>
                    <a:lnTo>
                      <a:pt x="44" y="128"/>
                    </a:lnTo>
                    <a:lnTo>
                      <a:pt x="44" y="124"/>
                    </a:lnTo>
                    <a:lnTo>
                      <a:pt x="44" y="118"/>
                    </a:lnTo>
                    <a:lnTo>
                      <a:pt x="46" y="116"/>
                    </a:lnTo>
                    <a:lnTo>
                      <a:pt x="46" y="116"/>
                    </a:lnTo>
                    <a:lnTo>
                      <a:pt x="46" y="110"/>
                    </a:lnTo>
                    <a:lnTo>
                      <a:pt x="48" y="106"/>
                    </a:lnTo>
                    <a:lnTo>
                      <a:pt x="48" y="104"/>
                    </a:lnTo>
                    <a:lnTo>
                      <a:pt x="48" y="102"/>
                    </a:lnTo>
                    <a:lnTo>
                      <a:pt x="48" y="102"/>
                    </a:lnTo>
                    <a:lnTo>
                      <a:pt x="48" y="100"/>
                    </a:lnTo>
                    <a:lnTo>
                      <a:pt x="48" y="100"/>
                    </a:lnTo>
                    <a:lnTo>
                      <a:pt x="48" y="9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9" name="Freeform 166">
                <a:extLst>
                  <a:ext uri="{FF2B5EF4-FFF2-40B4-BE49-F238E27FC236}">
                    <a16:creationId xmlns:a16="http://schemas.microsoft.com/office/drawing/2014/main" id="{F0DCA68F-611C-4039-A8C8-3E3091B40AAB}"/>
                  </a:ext>
                </a:extLst>
              </p:cNvPr>
              <p:cNvSpPr>
                <a:spLocks/>
              </p:cNvSpPr>
              <p:nvPr/>
            </p:nvSpPr>
            <p:spPr bwMode="auto">
              <a:xfrm>
                <a:off x="5688303" y="2489367"/>
                <a:ext cx="15875" cy="28575"/>
              </a:xfrm>
              <a:custGeom>
                <a:avLst/>
                <a:gdLst>
                  <a:gd name="T0" fmla="*/ 6 w 10"/>
                  <a:gd name="T1" fmla="*/ 18 h 18"/>
                  <a:gd name="T2" fmla="*/ 6 w 10"/>
                  <a:gd name="T3" fmla="*/ 18 h 18"/>
                  <a:gd name="T4" fmla="*/ 6 w 10"/>
                  <a:gd name="T5" fmla="*/ 16 h 18"/>
                  <a:gd name="T6" fmla="*/ 8 w 10"/>
                  <a:gd name="T7" fmla="*/ 16 h 18"/>
                  <a:gd name="T8" fmla="*/ 8 w 10"/>
                  <a:gd name="T9" fmla="*/ 16 h 18"/>
                  <a:gd name="T10" fmla="*/ 8 w 10"/>
                  <a:gd name="T11" fmla="*/ 14 h 18"/>
                  <a:gd name="T12" fmla="*/ 10 w 10"/>
                  <a:gd name="T13" fmla="*/ 14 h 18"/>
                  <a:gd name="T14" fmla="*/ 10 w 10"/>
                  <a:gd name="T15" fmla="*/ 12 h 18"/>
                  <a:gd name="T16" fmla="*/ 10 w 10"/>
                  <a:gd name="T17" fmla="*/ 10 h 18"/>
                  <a:gd name="T18" fmla="*/ 10 w 10"/>
                  <a:gd name="T19" fmla="*/ 10 h 18"/>
                  <a:gd name="T20" fmla="*/ 10 w 10"/>
                  <a:gd name="T21" fmla="*/ 8 h 18"/>
                  <a:gd name="T22" fmla="*/ 10 w 10"/>
                  <a:gd name="T23" fmla="*/ 6 h 18"/>
                  <a:gd name="T24" fmla="*/ 10 w 10"/>
                  <a:gd name="T25" fmla="*/ 4 h 18"/>
                  <a:gd name="T26" fmla="*/ 8 w 10"/>
                  <a:gd name="T27" fmla="*/ 4 h 18"/>
                  <a:gd name="T28" fmla="*/ 8 w 10"/>
                  <a:gd name="T29" fmla="*/ 2 h 18"/>
                  <a:gd name="T30" fmla="*/ 8 w 10"/>
                  <a:gd name="T31" fmla="*/ 2 h 18"/>
                  <a:gd name="T32" fmla="*/ 6 w 10"/>
                  <a:gd name="T33" fmla="*/ 2 h 18"/>
                  <a:gd name="T34" fmla="*/ 6 w 10"/>
                  <a:gd name="T35" fmla="*/ 0 h 18"/>
                  <a:gd name="T36" fmla="*/ 4 w 10"/>
                  <a:gd name="T37" fmla="*/ 2 h 18"/>
                  <a:gd name="T38" fmla="*/ 4 w 10"/>
                  <a:gd name="T39" fmla="*/ 2 h 18"/>
                  <a:gd name="T40" fmla="*/ 2 w 10"/>
                  <a:gd name="T41" fmla="*/ 2 h 18"/>
                  <a:gd name="T42" fmla="*/ 2 w 10"/>
                  <a:gd name="T43" fmla="*/ 4 h 18"/>
                  <a:gd name="T44" fmla="*/ 2 w 10"/>
                  <a:gd name="T45" fmla="*/ 4 h 18"/>
                  <a:gd name="T46" fmla="*/ 2 w 10"/>
                  <a:gd name="T47" fmla="*/ 6 h 18"/>
                  <a:gd name="T48" fmla="*/ 0 w 10"/>
                  <a:gd name="T49" fmla="*/ 8 h 18"/>
                  <a:gd name="T50" fmla="*/ 0 w 10"/>
                  <a:gd name="T51" fmla="*/ 10 h 18"/>
                  <a:gd name="T52" fmla="*/ 0 w 10"/>
                  <a:gd name="T53" fmla="*/ 10 h 18"/>
                  <a:gd name="T54" fmla="*/ 2 w 10"/>
                  <a:gd name="T55" fmla="*/ 12 h 18"/>
                  <a:gd name="T56" fmla="*/ 2 w 10"/>
                  <a:gd name="T57" fmla="*/ 14 h 18"/>
                  <a:gd name="T58" fmla="*/ 2 w 10"/>
                  <a:gd name="T59" fmla="*/ 14 h 18"/>
                  <a:gd name="T60" fmla="*/ 2 w 10"/>
                  <a:gd name="T61" fmla="*/ 16 h 18"/>
                  <a:gd name="T62" fmla="*/ 4 w 10"/>
                  <a:gd name="T63" fmla="*/ 16 h 18"/>
                  <a:gd name="T64" fmla="*/ 4 w 10"/>
                  <a:gd name="T65" fmla="*/ 16 h 18"/>
                  <a:gd name="T66" fmla="*/ 6 w 10"/>
                  <a:gd name="T6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8">
                    <a:moveTo>
                      <a:pt x="6" y="18"/>
                    </a:moveTo>
                    <a:lnTo>
                      <a:pt x="6" y="18"/>
                    </a:lnTo>
                    <a:lnTo>
                      <a:pt x="6" y="16"/>
                    </a:lnTo>
                    <a:lnTo>
                      <a:pt x="8" y="16"/>
                    </a:lnTo>
                    <a:lnTo>
                      <a:pt x="8" y="16"/>
                    </a:lnTo>
                    <a:lnTo>
                      <a:pt x="8" y="14"/>
                    </a:lnTo>
                    <a:lnTo>
                      <a:pt x="10" y="14"/>
                    </a:lnTo>
                    <a:lnTo>
                      <a:pt x="10" y="12"/>
                    </a:lnTo>
                    <a:lnTo>
                      <a:pt x="10" y="10"/>
                    </a:lnTo>
                    <a:lnTo>
                      <a:pt x="10" y="10"/>
                    </a:lnTo>
                    <a:lnTo>
                      <a:pt x="10" y="8"/>
                    </a:lnTo>
                    <a:lnTo>
                      <a:pt x="10" y="6"/>
                    </a:lnTo>
                    <a:lnTo>
                      <a:pt x="10" y="4"/>
                    </a:lnTo>
                    <a:lnTo>
                      <a:pt x="8" y="4"/>
                    </a:lnTo>
                    <a:lnTo>
                      <a:pt x="8" y="2"/>
                    </a:lnTo>
                    <a:lnTo>
                      <a:pt x="8" y="2"/>
                    </a:lnTo>
                    <a:lnTo>
                      <a:pt x="6" y="2"/>
                    </a:lnTo>
                    <a:lnTo>
                      <a:pt x="6" y="0"/>
                    </a:lnTo>
                    <a:lnTo>
                      <a:pt x="4" y="2"/>
                    </a:lnTo>
                    <a:lnTo>
                      <a:pt x="4" y="2"/>
                    </a:lnTo>
                    <a:lnTo>
                      <a:pt x="2" y="2"/>
                    </a:lnTo>
                    <a:lnTo>
                      <a:pt x="2" y="4"/>
                    </a:lnTo>
                    <a:lnTo>
                      <a:pt x="2" y="4"/>
                    </a:lnTo>
                    <a:lnTo>
                      <a:pt x="2" y="6"/>
                    </a:lnTo>
                    <a:lnTo>
                      <a:pt x="0" y="8"/>
                    </a:lnTo>
                    <a:lnTo>
                      <a:pt x="0" y="10"/>
                    </a:lnTo>
                    <a:lnTo>
                      <a:pt x="0" y="10"/>
                    </a:lnTo>
                    <a:lnTo>
                      <a:pt x="2" y="12"/>
                    </a:lnTo>
                    <a:lnTo>
                      <a:pt x="2" y="14"/>
                    </a:lnTo>
                    <a:lnTo>
                      <a:pt x="2" y="14"/>
                    </a:lnTo>
                    <a:lnTo>
                      <a:pt x="2" y="16"/>
                    </a:lnTo>
                    <a:lnTo>
                      <a:pt x="4" y="16"/>
                    </a:lnTo>
                    <a:lnTo>
                      <a:pt x="4" y="16"/>
                    </a:lnTo>
                    <a:lnTo>
                      <a:pt x="6" y="1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0" name="Freeform 168">
                <a:extLst>
                  <a:ext uri="{FF2B5EF4-FFF2-40B4-BE49-F238E27FC236}">
                    <a16:creationId xmlns:a16="http://schemas.microsoft.com/office/drawing/2014/main" id="{14F48EA5-88FC-409D-99E4-427BE22CDB8A}"/>
                  </a:ext>
                </a:extLst>
              </p:cNvPr>
              <p:cNvSpPr>
                <a:spLocks/>
              </p:cNvSpPr>
              <p:nvPr/>
            </p:nvSpPr>
            <p:spPr bwMode="auto">
              <a:xfrm>
                <a:off x="6037553" y="2184567"/>
                <a:ext cx="107950" cy="82550"/>
              </a:xfrm>
              <a:custGeom>
                <a:avLst/>
                <a:gdLst>
                  <a:gd name="T0" fmla="*/ 34 w 68"/>
                  <a:gd name="T1" fmla="*/ 8 h 52"/>
                  <a:gd name="T2" fmla="*/ 30 w 68"/>
                  <a:gd name="T3" fmla="*/ 10 h 52"/>
                  <a:gd name="T4" fmla="*/ 26 w 68"/>
                  <a:gd name="T5" fmla="*/ 14 h 52"/>
                  <a:gd name="T6" fmla="*/ 24 w 68"/>
                  <a:gd name="T7" fmla="*/ 16 h 52"/>
                  <a:gd name="T8" fmla="*/ 20 w 68"/>
                  <a:gd name="T9" fmla="*/ 18 h 52"/>
                  <a:gd name="T10" fmla="*/ 16 w 68"/>
                  <a:gd name="T11" fmla="*/ 18 h 52"/>
                  <a:gd name="T12" fmla="*/ 12 w 68"/>
                  <a:gd name="T13" fmla="*/ 18 h 52"/>
                  <a:gd name="T14" fmla="*/ 8 w 68"/>
                  <a:gd name="T15" fmla="*/ 20 h 52"/>
                  <a:gd name="T16" fmla="*/ 4 w 68"/>
                  <a:gd name="T17" fmla="*/ 22 h 52"/>
                  <a:gd name="T18" fmla="*/ 0 w 68"/>
                  <a:gd name="T19" fmla="*/ 26 h 52"/>
                  <a:gd name="T20" fmla="*/ 0 w 68"/>
                  <a:gd name="T21" fmla="*/ 26 h 52"/>
                  <a:gd name="T22" fmla="*/ 0 w 68"/>
                  <a:gd name="T23" fmla="*/ 28 h 52"/>
                  <a:gd name="T24" fmla="*/ 0 w 68"/>
                  <a:gd name="T25" fmla="*/ 30 h 52"/>
                  <a:gd name="T26" fmla="*/ 0 w 68"/>
                  <a:gd name="T27" fmla="*/ 30 h 52"/>
                  <a:gd name="T28" fmla="*/ 2 w 68"/>
                  <a:gd name="T29" fmla="*/ 34 h 52"/>
                  <a:gd name="T30" fmla="*/ 6 w 68"/>
                  <a:gd name="T31" fmla="*/ 38 h 52"/>
                  <a:gd name="T32" fmla="*/ 12 w 68"/>
                  <a:gd name="T33" fmla="*/ 44 h 52"/>
                  <a:gd name="T34" fmla="*/ 16 w 68"/>
                  <a:gd name="T35" fmla="*/ 48 h 52"/>
                  <a:gd name="T36" fmla="*/ 22 w 68"/>
                  <a:gd name="T37" fmla="*/ 50 h 52"/>
                  <a:gd name="T38" fmla="*/ 24 w 68"/>
                  <a:gd name="T39" fmla="*/ 52 h 52"/>
                  <a:gd name="T40" fmla="*/ 26 w 68"/>
                  <a:gd name="T41" fmla="*/ 52 h 52"/>
                  <a:gd name="T42" fmla="*/ 30 w 68"/>
                  <a:gd name="T43" fmla="*/ 52 h 52"/>
                  <a:gd name="T44" fmla="*/ 34 w 68"/>
                  <a:gd name="T45" fmla="*/ 50 h 52"/>
                  <a:gd name="T46" fmla="*/ 44 w 68"/>
                  <a:gd name="T47" fmla="*/ 44 h 52"/>
                  <a:gd name="T48" fmla="*/ 48 w 68"/>
                  <a:gd name="T49" fmla="*/ 42 h 52"/>
                  <a:gd name="T50" fmla="*/ 52 w 68"/>
                  <a:gd name="T51" fmla="*/ 40 h 52"/>
                  <a:gd name="T52" fmla="*/ 62 w 68"/>
                  <a:gd name="T53" fmla="*/ 38 h 52"/>
                  <a:gd name="T54" fmla="*/ 64 w 68"/>
                  <a:gd name="T55" fmla="*/ 36 h 52"/>
                  <a:gd name="T56" fmla="*/ 66 w 68"/>
                  <a:gd name="T57" fmla="*/ 34 h 52"/>
                  <a:gd name="T58" fmla="*/ 68 w 68"/>
                  <a:gd name="T59" fmla="*/ 32 h 52"/>
                  <a:gd name="T60" fmla="*/ 68 w 68"/>
                  <a:gd name="T61" fmla="*/ 30 h 52"/>
                  <a:gd name="T62" fmla="*/ 68 w 68"/>
                  <a:gd name="T63" fmla="*/ 26 h 52"/>
                  <a:gd name="T64" fmla="*/ 66 w 68"/>
                  <a:gd name="T65" fmla="*/ 18 h 52"/>
                  <a:gd name="T66" fmla="*/ 64 w 68"/>
                  <a:gd name="T67" fmla="*/ 14 h 52"/>
                  <a:gd name="T68" fmla="*/ 62 w 68"/>
                  <a:gd name="T69" fmla="*/ 10 h 52"/>
                  <a:gd name="T70" fmla="*/ 58 w 68"/>
                  <a:gd name="T71" fmla="*/ 6 h 52"/>
                  <a:gd name="T72" fmla="*/ 52 w 68"/>
                  <a:gd name="T73" fmla="*/ 2 h 52"/>
                  <a:gd name="T74" fmla="*/ 48 w 68"/>
                  <a:gd name="T75" fmla="*/ 0 h 52"/>
                  <a:gd name="T76" fmla="*/ 46 w 68"/>
                  <a:gd name="T77" fmla="*/ 0 h 52"/>
                  <a:gd name="T78" fmla="*/ 44 w 68"/>
                  <a:gd name="T79" fmla="*/ 0 h 52"/>
                  <a:gd name="T80" fmla="*/ 42 w 68"/>
                  <a:gd name="T81" fmla="*/ 2 h 52"/>
                  <a:gd name="T82" fmla="*/ 38 w 68"/>
                  <a:gd name="T83" fmla="*/ 4 h 52"/>
                  <a:gd name="T84" fmla="*/ 34 w 68"/>
                  <a:gd name="T8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52">
                    <a:moveTo>
                      <a:pt x="34" y="8"/>
                    </a:moveTo>
                    <a:lnTo>
                      <a:pt x="34" y="8"/>
                    </a:lnTo>
                    <a:lnTo>
                      <a:pt x="32" y="8"/>
                    </a:lnTo>
                    <a:lnTo>
                      <a:pt x="30" y="10"/>
                    </a:lnTo>
                    <a:lnTo>
                      <a:pt x="28" y="14"/>
                    </a:lnTo>
                    <a:lnTo>
                      <a:pt x="26" y="14"/>
                    </a:lnTo>
                    <a:lnTo>
                      <a:pt x="24" y="16"/>
                    </a:lnTo>
                    <a:lnTo>
                      <a:pt x="24" y="16"/>
                    </a:lnTo>
                    <a:lnTo>
                      <a:pt x="22" y="18"/>
                    </a:lnTo>
                    <a:lnTo>
                      <a:pt x="20" y="18"/>
                    </a:lnTo>
                    <a:lnTo>
                      <a:pt x="20" y="18"/>
                    </a:lnTo>
                    <a:lnTo>
                      <a:pt x="16" y="18"/>
                    </a:lnTo>
                    <a:lnTo>
                      <a:pt x="12" y="18"/>
                    </a:lnTo>
                    <a:lnTo>
                      <a:pt x="12" y="18"/>
                    </a:lnTo>
                    <a:lnTo>
                      <a:pt x="10" y="20"/>
                    </a:lnTo>
                    <a:lnTo>
                      <a:pt x="8" y="20"/>
                    </a:lnTo>
                    <a:lnTo>
                      <a:pt x="6" y="22"/>
                    </a:lnTo>
                    <a:lnTo>
                      <a:pt x="4" y="22"/>
                    </a:lnTo>
                    <a:lnTo>
                      <a:pt x="2" y="24"/>
                    </a:lnTo>
                    <a:lnTo>
                      <a:pt x="0" y="26"/>
                    </a:lnTo>
                    <a:lnTo>
                      <a:pt x="0" y="26"/>
                    </a:lnTo>
                    <a:lnTo>
                      <a:pt x="0" y="26"/>
                    </a:lnTo>
                    <a:lnTo>
                      <a:pt x="0" y="28"/>
                    </a:lnTo>
                    <a:lnTo>
                      <a:pt x="0" y="28"/>
                    </a:lnTo>
                    <a:lnTo>
                      <a:pt x="0" y="28"/>
                    </a:lnTo>
                    <a:lnTo>
                      <a:pt x="0" y="30"/>
                    </a:lnTo>
                    <a:lnTo>
                      <a:pt x="0" y="30"/>
                    </a:lnTo>
                    <a:lnTo>
                      <a:pt x="0" y="30"/>
                    </a:lnTo>
                    <a:lnTo>
                      <a:pt x="2" y="32"/>
                    </a:lnTo>
                    <a:lnTo>
                      <a:pt x="2" y="34"/>
                    </a:lnTo>
                    <a:lnTo>
                      <a:pt x="4" y="36"/>
                    </a:lnTo>
                    <a:lnTo>
                      <a:pt x="6" y="38"/>
                    </a:lnTo>
                    <a:lnTo>
                      <a:pt x="8" y="40"/>
                    </a:lnTo>
                    <a:lnTo>
                      <a:pt x="12" y="44"/>
                    </a:lnTo>
                    <a:lnTo>
                      <a:pt x="14" y="46"/>
                    </a:lnTo>
                    <a:lnTo>
                      <a:pt x="16" y="48"/>
                    </a:lnTo>
                    <a:lnTo>
                      <a:pt x="18" y="48"/>
                    </a:lnTo>
                    <a:lnTo>
                      <a:pt x="22" y="50"/>
                    </a:lnTo>
                    <a:lnTo>
                      <a:pt x="24" y="52"/>
                    </a:lnTo>
                    <a:lnTo>
                      <a:pt x="24" y="52"/>
                    </a:lnTo>
                    <a:lnTo>
                      <a:pt x="26" y="52"/>
                    </a:lnTo>
                    <a:lnTo>
                      <a:pt x="26" y="52"/>
                    </a:lnTo>
                    <a:lnTo>
                      <a:pt x="28" y="52"/>
                    </a:lnTo>
                    <a:lnTo>
                      <a:pt x="30" y="52"/>
                    </a:lnTo>
                    <a:lnTo>
                      <a:pt x="30" y="50"/>
                    </a:lnTo>
                    <a:lnTo>
                      <a:pt x="34" y="50"/>
                    </a:lnTo>
                    <a:lnTo>
                      <a:pt x="38" y="48"/>
                    </a:lnTo>
                    <a:lnTo>
                      <a:pt x="44" y="44"/>
                    </a:lnTo>
                    <a:lnTo>
                      <a:pt x="46" y="42"/>
                    </a:lnTo>
                    <a:lnTo>
                      <a:pt x="48" y="42"/>
                    </a:lnTo>
                    <a:lnTo>
                      <a:pt x="50" y="40"/>
                    </a:lnTo>
                    <a:lnTo>
                      <a:pt x="52" y="40"/>
                    </a:lnTo>
                    <a:lnTo>
                      <a:pt x="58" y="38"/>
                    </a:lnTo>
                    <a:lnTo>
                      <a:pt x="62" y="38"/>
                    </a:lnTo>
                    <a:lnTo>
                      <a:pt x="64" y="36"/>
                    </a:lnTo>
                    <a:lnTo>
                      <a:pt x="64" y="36"/>
                    </a:lnTo>
                    <a:lnTo>
                      <a:pt x="66" y="34"/>
                    </a:lnTo>
                    <a:lnTo>
                      <a:pt x="66" y="34"/>
                    </a:lnTo>
                    <a:lnTo>
                      <a:pt x="68" y="32"/>
                    </a:lnTo>
                    <a:lnTo>
                      <a:pt x="68" y="32"/>
                    </a:lnTo>
                    <a:lnTo>
                      <a:pt x="68" y="30"/>
                    </a:lnTo>
                    <a:lnTo>
                      <a:pt x="68" y="30"/>
                    </a:lnTo>
                    <a:lnTo>
                      <a:pt x="68" y="28"/>
                    </a:lnTo>
                    <a:lnTo>
                      <a:pt x="68" y="26"/>
                    </a:lnTo>
                    <a:lnTo>
                      <a:pt x="68" y="22"/>
                    </a:lnTo>
                    <a:lnTo>
                      <a:pt x="66" y="18"/>
                    </a:lnTo>
                    <a:lnTo>
                      <a:pt x="66" y="16"/>
                    </a:lnTo>
                    <a:lnTo>
                      <a:pt x="64" y="14"/>
                    </a:lnTo>
                    <a:lnTo>
                      <a:pt x="64" y="12"/>
                    </a:lnTo>
                    <a:lnTo>
                      <a:pt x="62" y="10"/>
                    </a:lnTo>
                    <a:lnTo>
                      <a:pt x="60" y="8"/>
                    </a:lnTo>
                    <a:lnTo>
                      <a:pt x="58" y="6"/>
                    </a:lnTo>
                    <a:lnTo>
                      <a:pt x="54" y="4"/>
                    </a:lnTo>
                    <a:lnTo>
                      <a:pt x="52" y="2"/>
                    </a:lnTo>
                    <a:lnTo>
                      <a:pt x="50" y="2"/>
                    </a:lnTo>
                    <a:lnTo>
                      <a:pt x="48" y="0"/>
                    </a:lnTo>
                    <a:lnTo>
                      <a:pt x="46" y="0"/>
                    </a:lnTo>
                    <a:lnTo>
                      <a:pt x="46" y="0"/>
                    </a:lnTo>
                    <a:lnTo>
                      <a:pt x="44" y="0"/>
                    </a:lnTo>
                    <a:lnTo>
                      <a:pt x="44" y="0"/>
                    </a:lnTo>
                    <a:lnTo>
                      <a:pt x="44" y="0"/>
                    </a:lnTo>
                    <a:lnTo>
                      <a:pt x="42" y="2"/>
                    </a:lnTo>
                    <a:lnTo>
                      <a:pt x="40" y="2"/>
                    </a:lnTo>
                    <a:lnTo>
                      <a:pt x="38" y="4"/>
                    </a:lnTo>
                    <a:lnTo>
                      <a:pt x="36" y="6"/>
                    </a:lnTo>
                    <a:lnTo>
                      <a:pt x="34"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1" name="Freeform 170">
                <a:extLst>
                  <a:ext uri="{FF2B5EF4-FFF2-40B4-BE49-F238E27FC236}">
                    <a16:creationId xmlns:a16="http://schemas.microsoft.com/office/drawing/2014/main" id="{2CFDF2E7-DE5C-4D2A-97E5-166518181040}"/>
                  </a:ext>
                </a:extLst>
              </p:cNvPr>
              <p:cNvSpPr>
                <a:spLocks/>
              </p:cNvSpPr>
              <p:nvPr/>
            </p:nvSpPr>
            <p:spPr bwMode="auto">
              <a:xfrm>
                <a:off x="6107403" y="2244892"/>
                <a:ext cx="107950" cy="69850"/>
              </a:xfrm>
              <a:custGeom>
                <a:avLst/>
                <a:gdLst>
                  <a:gd name="T0" fmla="*/ 20 w 68"/>
                  <a:gd name="T1" fmla="*/ 16 h 44"/>
                  <a:gd name="T2" fmla="*/ 20 w 68"/>
                  <a:gd name="T3" fmla="*/ 14 h 44"/>
                  <a:gd name="T4" fmla="*/ 22 w 68"/>
                  <a:gd name="T5" fmla="*/ 10 h 44"/>
                  <a:gd name="T6" fmla="*/ 24 w 68"/>
                  <a:gd name="T7" fmla="*/ 6 h 44"/>
                  <a:gd name="T8" fmla="*/ 26 w 68"/>
                  <a:gd name="T9" fmla="*/ 4 h 44"/>
                  <a:gd name="T10" fmla="*/ 26 w 68"/>
                  <a:gd name="T11" fmla="*/ 2 h 44"/>
                  <a:gd name="T12" fmla="*/ 30 w 68"/>
                  <a:gd name="T13" fmla="*/ 2 h 44"/>
                  <a:gd name="T14" fmla="*/ 32 w 68"/>
                  <a:gd name="T15" fmla="*/ 0 h 44"/>
                  <a:gd name="T16" fmla="*/ 38 w 68"/>
                  <a:gd name="T17" fmla="*/ 0 h 44"/>
                  <a:gd name="T18" fmla="*/ 40 w 68"/>
                  <a:gd name="T19" fmla="*/ 0 h 44"/>
                  <a:gd name="T20" fmla="*/ 46 w 68"/>
                  <a:gd name="T21" fmla="*/ 2 h 44"/>
                  <a:gd name="T22" fmla="*/ 48 w 68"/>
                  <a:gd name="T23" fmla="*/ 4 h 44"/>
                  <a:gd name="T24" fmla="*/ 50 w 68"/>
                  <a:gd name="T25" fmla="*/ 4 h 44"/>
                  <a:gd name="T26" fmla="*/ 54 w 68"/>
                  <a:gd name="T27" fmla="*/ 8 h 44"/>
                  <a:gd name="T28" fmla="*/ 56 w 68"/>
                  <a:gd name="T29" fmla="*/ 12 h 44"/>
                  <a:gd name="T30" fmla="*/ 58 w 68"/>
                  <a:gd name="T31" fmla="*/ 16 h 44"/>
                  <a:gd name="T32" fmla="*/ 58 w 68"/>
                  <a:gd name="T33" fmla="*/ 18 h 44"/>
                  <a:gd name="T34" fmla="*/ 58 w 68"/>
                  <a:gd name="T35" fmla="*/ 24 h 44"/>
                  <a:gd name="T36" fmla="*/ 58 w 68"/>
                  <a:gd name="T37" fmla="*/ 26 h 44"/>
                  <a:gd name="T38" fmla="*/ 58 w 68"/>
                  <a:gd name="T39" fmla="*/ 28 h 44"/>
                  <a:gd name="T40" fmla="*/ 58 w 68"/>
                  <a:gd name="T41" fmla="*/ 28 h 44"/>
                  <a:gd name="T42" fmla="*/ 60 w 68"/>
                  <a:gd name="T43" fmla="*/ 28 h 44"/>
                  <a:gd name="T44" fmla="*/ 62 w 68"/>
                  <a:gd name="T45" fmla="*/ 28 h 44"/>
                  <a:gd name="T46" fmla="*/ 64 w 68"/>
                  <a:gd name="T47" fmla="*/ 26 h 44"/>
                  <a:gd name="T48" fmla="*/ 66 w 68"/>
                  <a:gd name="T49" fmla="*/ 26 h 44"/>
                  <a:gd name="T50" fmla="*/ 66 w 68"/>
                  <a:gd name="T51" fmla="*/ 26 h 44"/>
                  <a:gd name="T52" fmla="*/ 68 w 68"/>
                  <a:gd name="T53" fmla="*/ 28 h 44"/>
                  <a:gd name="T54" fmla="*/ 68 w 68"/>
                  <a:gd name="T55" fmla="*/ 32 h 44"/>
                  <a:gd name="T56" fmla="*/ 68 w 68"/>
                  <a:gd name="T57" fmla="*/ 34 h 44"/>
                  <a:gd name="T58" fmla="*/ 68 w 68"/>
                  <a:gd name="T59" fmla="*/ 36 h 44"/>
                  <a:gd name="T60" fmla="*/ 66 w 68"/>
                  <a:gd name="T61" fmla="*/ 38 h 44"/>
                  <a:gd name="T62" fmla="*/ 64 w 68"/>
                  <a:gd name="T63" fmla="*/ 40 h 44"/>
                  <a:gd name="T64" fmla="*/ 60 w 68"/>
                  <a:gd name="T65" fmla="*/ 40 h 44"/>
                  <a:gd name="T66" fmla="*/ 54 w 68"/>
                  <a:gd name="T67" fmla="*/ 42 h 44"/>
                  <a:gd name="T68" fmla="*/ 48 w 68"/>
                  <a:gd name="T69" fmla="*/ 44 h 44"/>
                  <a:gd name="T70" fmla="*/ 44 w 68"/>
                  <a:gd name="T71" fmla="*/ 42 h 44"/>
                  <a:gd name="T72" fmla="*/ 40 w 68"/>
                  <a:gd name="T73" fmla="*/ 42 h 44"/>
                  <a:gd name="T74" fmla="*/ 34 w 68"/>
                  <a:gd name="T75" fmla="*/ 40 h 44"/>
                  <a:gd name="T76" fmla="*/ 26 w 68"/>
                  <a:gd name="T77" fmla="*/ 36 h 44"/>
                  <a:gd name="T78" fmla="*/ 20 w 68"/>
                  <a:gd name="T79" fmla="*/ 34 h 44"/>
                  <a:gd name="T80" fmla="*/ 10 w 68"/>
                  <a:gd name="T81" fmla="*/ 32 h 44"/>
                  <a:gd name="T82" fmla="*/ 6 w 68"/>
                  <a:gd name="T83" fmla="*/ 30 h 44"/>
                  <a:gd name="T84" fmla="*/ 4 w 68"/>
                  <a:gd name="T85" fmla="*/ 30 h 44"/>
                  <a:gd name="T86" fmla="*/ 2 w 68"/>
                  <a:gd name="T87" fmla="*/ 28 h 44"/>
                  <a:gd name="T88" fmla="*/ 2 w 68"/>
                  <a:gd name="T89" fmla="*/ 26 h 44"/>
                  <a:gd name="T90" fmla="*/ 0 w 68"/>
                  <a:gd name="T91" fmla="*/ 24 h 44"/>
                  <a:gd name="T92" fmla="*/ 2 w 68"/>
                  <a:gd name="T93" fmla="*/ 22 h 44"/>
                  <a:gd name="T94" fmla="*/ 4 w 68"/>
                  <a:gd name="T95" fmla="*/ 18 h 44"/>
                  <a:gd name="T96" fmla="*/ 6 w 68"/>
                  <a:gd name="T97" fmla="*/ 16 h 44"/>
                  <a:gd name="T98" fmla="*/ 6 w 68"/>
                  <a:gd name="T99" fmla="*/ 16 h 44"/>
                  <a:gd name="T100" fmla="*/ 10 w 68"/>
                  <a:gd name="T101" fmla="*/ 16 h 44"/>
                  <a:gd name="T102" fmla="*/ 14 w 68"/>
                  <a:gd name="T103" fmla="*/ 16 h 44"/>
                  <a:gd name="T104" fmla="*/ 18 w 68"/>
                  <a:gd name="T105" fmla="*/ 16 h 44"/>
                  <a:gd name="T106" fmla="*/ 20 w 68"/>
                  <a:gd name="T10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44">
                    <a:moveTo>
                      <a:pt x="20" y="16"/>
                    </a:moveTo>
                    <a:lnTo>
                      <a:pt x="20" y="16"/>
                    </a:lnTo>
                    <a:lnTo>
                      <a:pt x="20" y="14"/>
                    </a:lnTo>
                    <a:lnTo>
                      <a:pt x="20" y="14"/>
                    </a:lnTo>
                    <a:lnTo>
                      <a:pt x="22" y="12"/>
                    </a:lnTo>
                    <a:lnTo>
                      <a:pt x="22" y="10"/>
                    </a:lnTo>
                    <a:lnTo>
                      <a:pt x="22" y="8"/>
                    </a:lnTo>
                    <a:lnTo>
                      <a:pt x="24" y="6"/>
                    </a:lnTo>
                    <a:lnTo>
                      <a:pt x="24" y="6"/>
                    </a:lnTo>
                    <a:lnTo>
                      <a:pt x="26" y="4"/>
                    </a:lnTo>
                    <a:lnTo>
                      <a:pt x="26" y="4"/>
                    </a:lnTo>
                    <a:lnTo>
                      <a:pt x="26" y="2"/>
                    </a:lnTo>
                    <a:lnTo>
                      <a:pt x="28" y="2"/>
                    </a:lnTo>
                    <a:lnTo>
                      <a:pt x="30" y="2"/>
                    </a:lnTo>
                    <a:lnTo>
                      <a:pt x="30" y="0"/>
                    </a:lnTo>
                    <a:lnTo>
                      <a:pt x="32" y="0"/>
                    </a:lnTo>
                    <a:lnTo>
                      <a:pt x="36" y="0"/>
                    </a:lnTo>
                    <a:lnTo>
                      <a:pt x="38" y="0"/>
                    </a:lnTo>
                    <a:lnTo>
                      <a:pt x="40" y="0"/>
                    </a:lnTo>
                    <a:lnTo>
                      <a:pt x="40" y="0"/>
                    </a:lnTo>
                    <a:lnTo>
                      <a:pt x="44" y="2"/>
                    </a:lnTo>
                    <a:lnTo>
                      <a:pt x="46" y="2"/>
                    </a:lnTo>
                    <a:lnTo>
                      <a:pt x="48" y="2"/>
                    </a:lnTo>
                    <a:lnTo>
                      <a:pt x="48" y="4"/>
                    </a:lnTo>
                    <a:lnTo>
                      <a:pt x="50" y="4"/>
                    </a:lnTo>
                    <a:lnTo>
                      <a:pt x="50" y="4"/>
                    </a:lnTo>
                    <a:lnTo>
                      <a:pt x="52" y="6"/>
                    </a:lnTo>
                    <a:lnTo>
                      <a:pt x="54" y="8"/>
                    </a:lnTo>
                    <a:lnTo>
                      <a:pt x="54" y="10"/>
                    </a:lnTo>
                    <a:lnTo>
                      <a:pt x="56" y="12"/>
                    </a:lnTo>
                    <a:lnTo>
                      <a:pt x="58" y="14"/>
                    </a:lnTo>
                    <a:lnTo>
                      <a:pt x="58" y="16"/>
                    </a:lnTo>
                    <a:lnTo>
                      <a:pt x="58" y="18"/>
                    </a:lnTo>
                    <a:lnTo>
                      <a:pt x="58" y="18"/>
                    </a:lnTo>
                    <a:lnTo>
                      <a:pt x="58" y="20"/>
                    </a:lnTo>
                    <a:lnTo>
                      <a:pt x="58" y="24"/>
                    </a:lnTo>
                    <a:lnTo>
                      <a:pt x="58" y="24"/>
                    </a:lnTo>
                    <a:lnTo>
                      <a:pt x="58" y="26"/>
                    </a:lnTo>
                    <a:lnTo>
                      <a:pt x="58" y="28"/>
                    </a:lnTo>
                    <a:lnTo>
                      <a:pt x="58" y="28"/>
                    </a:lnTo>
                    <a:lnTo>
                      <a:pt x="58" y="28"/>
                    </a:lnTo>
                    <a:lnTo>
                      <a:pt x="58" y="28"/>
                    </a:lnTo>
                    <a:lnTo>
                      <a:pt x="60" y="28"/>
                    </a:lnTo>
                    <a:lnTo>
                      <a:pt x="60" y="28"/>
                    </a:lnTo>
                    <a:lnTo>
                      <a:pt x="62" y="28"/>
                    </a:lnTo>
                    <a:lnTo>
                      <a:pt x="62" y="28"/>
                    </a:lnTo>
                    <a:lnTo>
                      <a:pt x="64" y="26"/>
                    </a:lnTo>
                    <a:lnTo>
                      <a:pt x="64" y="26"/>
                    </a:lnTo>
                    <a:lnTo>
                      <a:pt x="66" y="26"/>
                    </a:lnTo>
                    <a:lnTo>
                      <a:pt x="66" y="26"/>
                    </a:lnTo>
                    <a:lnTo>
                      <a:pt x="66" y="26"/>
                    </a:lnTo>
                    <a:lnTo>
                      <a:pt x="66" y="26"/>
                    </a:lnTo>
                    <a:lnTo>
                      <a:pt x="66" y="28"/>
                    </a:lnTo>
                    <a:lnTo>
                      <a:pt x="68" y="28"/>
                    </a:lnTo>
                    <a:lnTo>
                      <a:pt x="68" y="30"/>
                    </a:lnTo>
                    <a:lnTo>
                      <a:pt x="68" y="32"/>
                    </a:lnTo>
                    <a:lnTo>
                      <a:pt x="68" y="32"/>
                    </a:lnTo>
                    <a:lnTo>
                      <a:pt x="68" y="34"/>
                    </a:lnTo>
                    <a:lnTo>
                      <a:pt x="68" y="36"/>
                    </a:lnTo>
                    <a:lnTo>
                      <a:pt x="68" y="36"/>
                    </a:lnTo>
                    <a:lnTo>
                      <a:pt x="66" y="38"/>
                    </a:lnTo>
                    <a:lnTo>
                      <a:pt x="66" y="38"/>
                    </a:lnTo>
                    <a:lnTo>
                      <a:pt x="64" y="40"/>
                    </a:lnTo>
                    <a:lnTo>
                      <a:pt x="64" y="40"/>
                    </a:lnTo>
                    <a:lnTo>
                      <a:pt x="62" y="40"/>
                    </a:lnTo>
                    <a:lnTo>
                      <a:pt x="60" y="40"/>
                    </a:lnTo>
                    <a:lnTo>
                      <a:pt x="58" y="42"/>
                    </a:lnTo>
                    <a:lnTo>
                      <a:pt x="54" y="42"/>
                    </a:lnTo>
                    <a:lnTo>
                      <a:pt x="50" y="42"/>
                    </a:lnTo>
                    <a:lnTo>
                      <a:pt x="48" y="44"/>
                    </a:lnTo>
                    <a:lnTo>
                      <a:pt x="44" y="44"/>
                    </a:lnTo>
                    <a:lnTo>
                      <a:pt x="44" y="42"/>
                    </a:lnTo>
                    <a:lnTo>
                      <a:pt x="42" y="42"/>
                    </a:lnTo>
                    <a:lnTo>
                      <a:pt x="40" y="42"/>
                    </a:lnTo>
                    <a:lnTo>
                      <a:pt x="36" y="40"/>
                    </a:lnTo>
                    <a:lnTo>
                      <a:pt x="34" y="40"/>
                    </a:lnTo>
                    <a:lnTo>
                      <a:pt x="28" y="36"/>
                    </a:lnTo>
                    <a:lnTo>
                      <a:pt x="26" y="36"/>
                    </a:lnTo>
                    <a:lnTo>
                      <a:pt x="22" y="34"/>
                    </a:lnTo>
                    <a:lnTo>
                      <a:pt x="20" y="34"/>
                    </a:lnTo>
                    <a:lnTo>
                      <a:pt x="18" y="32"/>
                    </a:lnTo>
                    <a:lnTo>
                      <a:pt x="10" y="32"/>
                    </a:lnTo>
                    <a:lnTo>
                      <a:pt x="8" y="30"/>
                    </a:lnTo>
                    <a:lnTo>
                      <a:pt x="6" y="30"/>
                    </a:lnTo>
                    <a:lnTo>
                      <a:pt x="4" y="30"/>
                    </a:lnTo>
                    <a:lnTo>
                      <a:pt x="4" y="30"/>
                    </a:lnTo>
                    <a:lnTo>
                      <a:pt x="2" y="28"/>
                    </a:lnTo>
                    <a:lnTo>
                      <a:pt x="2" y="28"/>
                    </a:lnTo>
                    <a:lnTo>
                      <a:pt x="2" y="26"/>
                    </a:lnTo>
                    <a:lnTo>
                      <a:pt x="2" y="26"/>
                    </a:lnTo>
                    <a:lnTo>
                      <a:pt x="0" y="26"/>
                    </a:lnTo>
                    <a:lnTo>
                      <a:pt x="0" y="24"/>
                    </a:lnTo>
                    <a:lnTo>
                      <a:pt x="2" y="22"/>
                    </a:lnTo>
                    <a:lnTo>
                      <a:pt x="2" y="22"/>
                    </a:lnTo>
                    <a:lnTo>
                      <a:pt x="2" y="20"/>
                    </a:lnTo>
                    <a:lnTo>
                      <a:pt x="4" y="18"/>
                    </a:lnTo>
                    <a:lnTo>
                      <a:pt x="4" y="18"/>
                    </a:lnTo>
                    <a:lnTo>
                      <a:pt x="6" y="16"/>
                    </a:lnTo>
                    <a:lnTo>
                      <a:pt x="6" y="16"/>
                    </a:lnTo>
                    <a:lnTo>
                      <a:pt x="6" y="16"/>
                    </a:lnTo>
                    <a:lnTo>
                      <a:pt x="8" y="16"/>
                    </a:lnTo>
                    <a:lnTo>
                      <a:pt x="10" y="16"/>
                    </a:lnTo>
                    <a:lnTo>
                      <a:pt x="12" y="16"/>
                    </a:lnTo>
                    <a:lnTo>
                      <a:pt x="14" y="16"/>
                    </a:lnTo>
                    <a:lnTo>
                      <a:pt x="16" y="16"/>
                    </a:lnTo>
                    <a:lnTo>
                      <a:pt x="18" y="16"/>
                    </a:lnTo>
                    <a:lnTo>
                      <a:pt x="18" y="16"/>
                    </a:lnTo>
                    <a:lnTo>
                      <a:pt x="20" y="1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2" name="Freeform 172">
                <a:extLst>
                  <a:ext uri="{FF2B5EF4-FFF2-40B4-BE49-F238E27FC236}">
                    <a16:creationId xmlns:a16="http://schemas.microsoft.com/office/drawing/2014/main" id="{D05A605C-8995-4320-B8F5-D401E702BD22}"/>
                  </a:ext>
                </a:extLst>
              </p:cNvPr>
              <p:cNvSpPr>
                <a:spLocks/>
              </p:cNvSpPr>
              <p:nvPr/>
            </p:nvSpPr>
            <p:spPr bwMode="auto">
              <a:xfrm>
                <a:off x="6228053" y="2273467"/>
                <a:ext cx="82550" cy="66675"/>
              </a:xfrm>
              <a:custGeom>
                <a:avLst/>
                <a:gdLst>
                  <a:gd name="T0" fmla="*/ 6 w 52"/>
                  <a:gd name="T1" fmla="*/ 18 h 42"/>
                  <a:gd name="T2" fmla="*/ 10 w 52"/>
                  <a:gd name="T3" fmla="*/ 10 h 42"/>
                  <a:gd name="T4" fmla="*/ 12 w 52"/>
                  <a:gd name="T5" fmla="*/ 8 h 42"/>
                  <a:gd name="T6" fmla="*/ 16 w 52"/>
                  <a:gd name="T7" fmla="*/ 4 h 42"/>
                  <a:gd name="T8" fmla="*/ 18 w 52"/>
                  <a:gd name="T9" fmla="*/ 2 h 42"/>
                  <a:gd name="T10" fmla="*/ 20 w 52"/>
                  <a:gd name="T11" fmla="*/ 2 h 42"/>
                  <a:gd name="T12" fmla="*/ 22 w 52"/>
                  <a:gd name="T13" fmla="*/ 0 h 42"/>
                  <a:gd name="T14" fmla="*/ 24 w 52"/>
                  <a:gd name="T15" fmla="*/ 2 h 42"/>
                  <a:gd name="T16" fmla="*/ 24 w 52"/>
                  <a:gd name="T17" fmla="*/ 2 h 42"/>
                  <a:gd name="T18" fmla="*/ 24 w 52"/>
                  <a:gd name="T19" fmla="*/ 4 h 42"/>
                  <a:gd name="T20" fmla="*/ 26 w 52"/>
                  <a:gd name="T21" fmla="*/ 8 h 42"/>
                  <a:gd name="T22" fmla="*/ 28 w 52"/>
                  <a:gd name="T23" fmla="*/ 10 h 42"/>
                  <a:gd name="T24" fmla="*/ 30 w 52"/>
                  <a:gd name="T25" fmla="*/ 10 h 42"/>
                  <a:gd name="T26" fmla="*/ 32 w 52"/>
                  <a:gd name="T27" fmla="*/ 12 h 42"/>
                  <a:gd name="T28" fmla="*/ 36 w 52"/>
                  <a:gd name="T29" fmla="*/ 12 h 42"/>
                  <a:gd name="T30" fmla="*/ 40 w 52"/>
                  <a:gd name="T31" fmla="*/ 12 h 42"/>
                  <a:gd name="T32" fmla="*/ 46 w 52"/>
                  <a:gd name="T33" fmla="*/ 12 h 42"/>
                  <a:gd name="T34" fmla="*/ 48 w 52"/>
                  <a:gd name="T35" fmla="*/ 14 h 42"/>
                  <a:gd name="T36" fmla="*/ 50 w 52"/>
                  <a:gd name="T37" fmla="*/ 14 h 42"/>
                  <a:gd name="T38" fmla="*/ 52 w 52"/>
                  <a:gd name="T39" fmla="*/ 18 h 42"/>
                  <a:gd name="T40" fmla="*/ 52 w 52"/>
                  <a:gd name="T41" fmla="*/ 20 h 42"/>
                  <a:gd name="T42" fmla="*/ 52 w 52"/>
                  <a:gd name="T43" fmla="*/ 24 h 42"/>
                  <a:gd name="T44" fmla="*/ 52 w 52"/>
                  <a:gd name="T45" fmla="*/ 28 h 42"/>
                  <a:gd name="T46" fmla="*/ 52 w 52"/>
                  <a:gd name="T47" fmla="*/ 30 h 42"/>
                  <a:gd name="T48" fmla="*/ 50 w 52"/>
                  <a:gd name="T49" fmla="*/ 34 h 42"/>
                  <a:gd name="T50" fmla="*/ 48 w 52"/>
                  <a:gd name="T51" fmla="*/ 36 h 42"/>
                  <a:gd name="T52" fmla="*/ 46 w 52"/>
                  <a:gd name="T53" fmla="*/ 38 h 42"/>
                  <a:gd name="T54" fmla="*/ 44 w 52"/>
                  <a:gd name="T55" fmla="*/ 40 h 42"/>
                  <a:gd name="T56" fmla="*/ 40 w 52"/>
                  <a:gd name="T57" fmla="*/ 42 h 42"/>
                  <a:gd name="T58" fmla="*/ 34 w 52"/>
                  <a:gd name="T59" fmla="*/ 42 h 42"/>
                  <a:gd name="T60" fmla="*/ 28 w 52"/>
                  <a:gd name="T61" fmla="*/ 42 h 42"/>
                  <a:gd name="T62" fmla="*/ 20 w 52"/>
                  <a:gd name="T63" fmla="*/ 42 h 42"/>
                  <a:gd name="T64" fmla="*/ 14 w 52"/>
                  <a:gd name="T65" fmla="*/ 42 h 42"/>
                  <a:gd name="T66" fmla="*/ 8 w 52"/>
                  <a:gd name="T67" fmla="*/ 40 h 42"/>
                  <a:gd name="T68" fmla="*/ 6 w 52"/>
                  <a:gd name="T69" fmla="*/ 40 h 42"/>
                  <a:gd name="T70" fmla="*/ 4 w 52"/>
                  <a:gd name="T71" fmla="*/ 38 h 42"/>
                  <a:gd name="T72" fmla="*/ 2 w 52"/>
                  <a:gd name="T73" fmla="*/ 36 h 42"/>
                  <a:gd name="T74" fmla="*/ 0 w 52"/>
                  <a:gd name="T75" fmla="*/ 34 h 42"/>
                  <a:gd name="T76" fmla="*/ 0 w 52"/>
                  <a:gd name="T77" fmla="*/ 32 h 42"/>
                  <a:gd name="T78" fmla="*/ 0 w 52"/>
                  <a:gd name="T79" fmla="*/ 30 h 42"/>
                  <a:gd name="T80" fmla="*/ 0 w 52"/>
                  <a:gd name="T81" fmla="*/ 28 h 42"/>
                  <a:gd name="T82" fmla="*/ 4 w 52"/>
                  <a:gd name="T8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42">
                    <a:moveTo>
                      <a:pt x="6" y="18"/>
                    </a:moveTo>
                    <a:lnTo>
                      <a:pt x="6" y="18"/>
                    </a:lnTo>
                    <a:lnTo>
                      <a:pt x="8" y="14"/>
                    </a:lnTo>
                    <a:lnTo>
                      <a:pt x="10" y="10"/>
                    </a:lnTo>
                    <a:lnTo>
                      <a:pt x="10" y="10"/>
                    </a:lnTo>
                    <a:lnTo>
                      <a:pt x="12" y="8"/>
                    </a:lnTo>
                    <a:lnTo>
                      <a:pt x="14" y="6"/>
                    </a:lnTo>
                    <a:lnTo>
                      <a:pt x="16" y="4"/>
                    </a:lnTo>
                    <a:lnTo>
                      <a:pt x="16" y="4"/>
                    </a:lnTo>
                    <a:lnTo>
                      <a:pt x="18" y="2"/>
                    </a:lnTo>
                    <a:lnTo>
                      <a:pt x="20" y="2"/>
                    </a:lnTo>
                    <a:lnTo>
                      <a:pt x="20" y="2"/>
                    </a:lnTo>
                    <a:lnTo>
                      <a:pt x="22" y="2"/>
                    </a:lnTo>
                    <a:lnTo>
                      <a:pt x="22" y="0"/>
                    </a:lnTo>
                    <a:lnTo>
                      <a:pt x="22" y="2"/>
                    </a:lnTo>
                    <a:lnTo>
                      <a:pt x="24" y="2"/>
                    </a:lnTo>
                    <a:lnTo>
                      <a:pt x="24" y="2"/>
                    </a:lnTo>
                    <a:lnTo>
                      <a:pt x="24" y="2"/>
                    </a:lnTo>
                    <a:lnTo>
                      <a:pt x="24" y="4"/>
                    </a:lnTo>
                    <a:lnTo>
                      <a:pt x="24" y="4"/>
                    </a:lnTo>
                    <a:lnTo>
                      <a:pt x="26" y="6"/>
                    </a:lnTo>
                    <a:lnTo>
                      <a:pt x="26" y="8"/>
                    </a:lnTo>
                    <a:lnTo>
                      <a:pt x="26" y="8"/>
                    </a:lnTo>
                    <a:lnTo>
                      <a:pt x="28" y="10"/>
                    </a:lnTo>
                    <a:lnTo>
                      <a:pt x="28" y="10"/>
                    </a:lnTo>
                    <a:lnTo>
                      <a:pt x="30" y="10"/>
                    </a:lnTo>
                    <a:lnTo>
                      <a:pt x="32" y="10"/>
                    </a:lnTo>
                    <a:lnTo>
                      <a:pt x="32" y="12"/>
                    </a:lnTo>
                    <a:lnTo>
                      <a:pt x="34" y="12"/>
                    </a:lnTo>
                    <a:lnTo>
                      <a:pt x="36" y="12"/>
                    </a:lnTo>
                    <a:lnTo>
                      <a:pt x="38" y="10"/>
                    </a:lnTo>
                    <a:lnTo>
                      <a:pt x="40" y="12"/>
                    </a:lnTo>
                    <a:lnTo>
                      <a:pt x="42" y="12"/>
                    </a:lnTo>
                    <a:lnTo>
                      <a:pt x="46" y="12"/>
                    </a:lnTo>
                    <a:lnTo>
                      <a:pt x="48" y="12"/>
                    </a:lnTo>
                    <a:lnTo>
                      <a:pt x="48" y="14"/>
                    </a:lnTo>
                    <a:lnTo>
                      <a:pt x="50" y="14"/>
                    </a:lnTo>
                    <a:lnTo>
                      <a:pt x="50" y="14"/>
                    </a:lnTo>
                    <a:lnTo>
                      <a:pt x="50" y="16"/>
                    </a:lnTo>
                    <a:lnTo>
                      <a:pt x="52" y="18"/>
                    </a:lnTo>
                    <a:lnTo>
                      <a:pt x="52" y="20"/>
                    </a:lnTo>
                    <a:lnTo>
                      <a:pt x="52" y="20"/>
                    </a:lnTo>
                    <a:lnTo>
                      <a:pt x="52" y="22"/>
                    </a:lnTo>
                    <a:lnTo>
                      <a:pt x="52" y="24"/>
                    </a:lnTo>
                    <a:lnTo>
                      <a:pt x="52" y="26"/>
                    </a:lnTo>
                    <a:lnTo>
                      <a:pt x="52" y="28"/>
                    </a:lnTo>
                    <a:lnTo>
                      <a:pt x="52" y="28"/>
                    </a:lnTo>
                    <a:lnTo>
                      <a:pt x="52" y="30"/>
                    </a:lnTo>
                    <a:lnTo>
                      <a:pt x="52" y="32"/>
                    </a:lnTo>
                    <a:lnTo>
                      <a:pt x="50" y="34"/>
                    </a:lnTo>
                    <a:lnTo>
                      <a:pt x="50" y="36"/>
                    </a:lnTo>
                    <a:lnTo>
                      <a:pt x="48" y="36"/>
                    </a:lnTo>
                    <a:lnTo>
                      <a:pt x="48" y="38"/>
                    </a:lnTo>
                    <a:lnTo>
                      <a:pt x="46" y="38"/>
                    </a:lnTo>
                    <a:lnTo>
                      <a:pt x="46" y="40"/>
                    </a:lnTo>
                    <a:lnTo>
                      <a:pt x="44" y="40"/>
                    </a:lnTo>
                    <a:lnTo>
                      <a:pt x="42" y="40"/>
                    </a:lnTo>
                    <a:lnTo>
                      <a:pt x="40" y="42"/>
                    </a:lnTo>
                    <a:lnTo>
                      <a:pt x="38" y="42"/>
                    </a:lnTo>
                    <a:lnTo>
                      <a:pt x="34" y="42"/>
                    </a:lnTo>
                    <a:lnTo>
                      <a:pt x="32" y="42"/>
                    </a:lnTo>
                    <a:lnTo>
                      <a:pt x="28" y="42"/>
                    </a:lnTo>
                    <a:lnTo>
                      <a:pt x="22" y="42"/>
                    </a:lnTo>
                    <a:lnTo>
                      <a:pt x="20" y="42"/>
                    </a:lnTo>
                    <a:lnTo>
                      <a:pt x="16" y="42"/>
                    </a:lnTo>
                    <a:lnTo>
                      <a:pt x="14" y="42"/>
                    </a:lnTo>
                    <a:lnTo>
                      <a:pt x="10" y="42"/>
                    </a:lnTo>
                    <a:lnTo>
                      <a:pt x="8" y="40"/>
                    </a:lnTo>
                    <a:lnTo>
                      <a:pt x="6" y="40"/>
                    </a:lnTo>
                    <a:lnTo>
                      <a:pt x="6" y="40"/>
                    </a:lnTo>
                    <a:lnTo>
                      <a:pt x="4" y="40"/>
                    </a:lnTo>
                    <a:lnTo>
                      <a:pt x="4" y="38"/>
                    </a:lnTo>
                    <a:lnTo>
                      <a:pt x="2" y="38"/>
                    </a:lnTo>
                    <a:lnTo>
                      <a:pt x="2" y="36"/>
                    </a:lnTo>
                    <a:lnTo>
                      <a:pt x="0" y="36"/>
                    </a:lnTo>
                    <a:lnTo>
                      <a:pt x="0" y="34"/>
                    </a:lnTo>
                    <a:lnTo>
                      <a:pt x="0" y="34"/>
                    </a:lnTo>
                    <a:lnTo>
                      <a:pt x="0" y="32"/>
                    </a:lnTo>
                    <a:lnTo>
                      <a:pt x="0" y="32"/>
                    </a:lnTo>
                    <a:lnTo>
                      <a:pt x="0" y="30"/>
                    </a:lnTo>
                    <a:lnTo>
                      <a:pt x="0" y="30"/>
                    </a:lnTo>
                    <a:lnTo>
                      <a:pt x="0" y="28"/>
                    </a:lnTo>
                    <a:lnTo>
                      <a:pt x="2" y="26"/>
                    </a:lnTo>
                    <a:lnTo>
                      <a:pt x="4" y="22"/>
                    </a:lnTo>
                    <a:lnTo>
                      <a:pt x="6" y="1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3" name="Freeform 174">
                <a:extLst>
                  <a:ext uri="{FF2B5EF4-FFF2-40B4-BE49-F238E27FC236}">
                    <a16:creationId xmlns:a16="http://schemas.microsoft.com/office/drawing/2014/main" id="{BC5F30BB-08A3-493E-A110-B37C15225091}"/>
                  </a:ext>
                </a:extLst>
              </p:cNvPr>
              <p:cNvSpPr>
                <a:spLocks/>
              </p:cNvSpPr>
              <p:nvPr/>
            </p:nvSpPr>
            <p:spPr bwMode="auto">
              <a:xfrm>
                <a:off x="6977353" y="2419517"/>
                <a:ext cx="152400" cy="69850"/>
              </a:xfrm>
              <a:custGeom>
                <a:avLst/>
                <a:gdLst>
                  <a:gd name="T0" fmla="*/ 52 w 96"/>
                  <a:gd name="T1" fmla="*/ 4 h 44"/>
                  <a:gd name="T2" fmla="*/ 52 w 96"/>
                  <a:gd name="T3" fmla="*/ 8 h 44"/>
                  <a:gd name="T4" fmla="*/ 52 w 96"/>
                  <a:gd name="T5" fmla="*/ 14 h 44"/>
                  <a:gd name="T6" fmla="*/ 50 w 96"/>
                  <a:gd name="T7" fmla="*/ 16 h 44"/>
                  <a:gd name="T8" fmla="*/ 48 w 96"/>
                  <a:gd name="T9" fmla="*/ 16 h 44"/>
                  <a:gd name="T10" fmla="*/ 42 w 96"/>
                  <a:gd name="T11" fmla="*/ 16 h 44"/>
                  <a:gd name="T12" fmla="*/ 36 w 96"/>
                  <a:gd name="T13" fmla="*/ 16 h 44"/>
                  <a:gd name="T14" fmla="*/ 32 w 96"/>
                  <a:gd name="T15" fmla="*/ 14 h 44"/>
                  <a:gd name="T16" fmla="*/ 30 w 96"/>
                  <a:gd name="T17" fmla="*/ 8 h 44"/>
                  <a:gd name="T18" fmla="*/ 24 w 96"/>
                  <a:gd name="T19" fmla="*/ 4 h 44"/>
                  <a:gd name="T20" fmla="*/ 18 w 96"/>
                  <a:gd name="T21" fmla="*/ 2 h 44"/>
                  <a:gd name="T22" fmla="*/ 14 w 96"/>
                  <a:gd name="T23" fmla="*/ 0 h 44"/>
                  <a:gd name="T24" fmla="*/ 8 w 96"/>
                  <a:gd name="T25" fmla="*/ 2 h 44"/>
                  <a:gd name="T26" fmla="*/ 4 w 96"/>
                  <a:gd name="T27" fmla="*/ 6 h 44"/>
                  <a:gd name="T28" fmla="*/ 2 w 96"/>
                  <a:gd name="T29" fmla="*/ 10 h 44"/>
                  <a:gd name="T30" fmla="*/ 0 w 96"/>
                  <a:gd name="T31" fmla="*/ 14 h 44"/>
                  <a:gd name="T32" fmla="*/ 0 w 96"/>
                  <a:gd name="T33" fmla="*/ 22 h 44"/>
                  <a:gd name="T34" fmla="*/ 2 w 96"/>
                  <a:gd name="T35" fmla="*/ 28 h 44"/>
                  <a:gd name="T36" fmla="*/ 4 w 96"/>
                  <a:gd name="T37" fmla="*/ 30 h 44"/>
                  <a:gd name="T38" fmla="*/ 12 w 96"/>
                  <a:gd name="T39" fmla="*/ 36 h 44"/>
                  <a:gd name="T40" fmla="*/ 20 w 96"/>
                  <a:gd name="T41" fmla="*/ 40 h 44"/>
                  <a:gd name="T42" fmla="*/ 28 w 96"/>
                  <a:gd name="T43" fmla="*/ 42 h 44"/>
                  <a:gd name="T44" fmla="*/ 38 w 96"/>
                  <a:gd name="T45" fmla="*/ 44 h 44"/>
                  <a:gd name="T46" fmla="*/ 44 w 96"/>
                  <a:gd name="T47" fmla="*/ 42 h 44"/>
                  <a:gd name="T48" fmla="*/ 46 w 96"/>
                  <a:gd name="T49" fmla="*/ 42 h 44"/>
                  <a:gd name="T50" fmla="*/ 50 w 96"/>
                  <a:gd name="T51" fmla="*/ 36 h 44"/>
                  <a:gd name="T52" fmla="*/ 54 w 96"/>
                  <a:gd name="T53" fmla="*/ 34 h 44"/>
                  <a:gd name="T54" fmla="*/ 56 w 96"/>
                  <a:gd name="T55" fmla="*/ 34 h 44"/>
                  <a:gd name="T56" fmla="*/ 60 w 96"/>
                  <a:gd name="T57" fmla="*/ 36 h 44"/>
                  <a:gd name="T58" fmla="*/ 68 w 96"/>
                  <a:gd name="T59" fmla="*/ 40 h 44"/>
                  <a:gd name="T60" fmla="*/ 72 w 96"/>
                  <a:gd name="T61" fmla="*/ 40 h 44"/>
                  <a:gd name="T62" fmla="*/ 78 w 96"/>
                  <a:gd name="T63" fmla="*/ 40 h 44"/>
                  <a:gd name="T64" fmla="*/ 86 w 96"/>
                  <a:gd name="T65" fmla="*/ 40 h 44"/>
                  <a:gd name="T66" fmla="*/ 90 w 96"/>
                  <a:gd name="T67" fmla="*/ 38 h 44"/>
                  <a:gd name="T68" fmla="*/ 94 w 96"/>
                  <a:gd name="T69" fmla="*/ 34 h 44"/>
                  <a:gd name="T70" fmla="*/ 96 w 96"/>
                  <a:gd name="T71" fmla="*/ 30 h 44"/>
                  <a:gd name="T72" fmla="*/ 96 w 96"/>
                  <a:gd name="T73" fmla="*/ 28 h 44"/>
                  <a:gd name="T74" fmla="*/ 94 w 96"/>
                  <a:gd name="T75" fmla="*/ 26 h 44"/>
                  <a:gd name="T76" fmla="*/ 88 w 96"/>
                  <a:gd name="T77" fmla="*/ 26 h 44"/>
                  <a:gd name="T78" fmla="*/ 82 w 96"/>
                  <a:gd name="T79" fmla="*/ 24 h 44"/>
                  <a:gd name="T80" fmla="*/ 80 w 96"/>
                  <a:gd name="T81" fmla="*/ 22 h 44"/>
                  <a:gd name="T82" fmla="*/ 78 w 96"/>
                  <a:gd name="T83" fmla="*/ 18 h 44"/>
                  <a:gd name="T84" fmla="*/ 76 w 96"/>
                  <a:gd name="T85" fmla="*/ 12 h 44"/>
                  <a:gd name="T86" fmla="*/ 74 w 96"/>
                  <a:gd name="T87" fmla="*/ 8 h 44"/>
                  <a:gd name="T88" fmla="*/ 68 w 96"/>
                  <a:gd name="T89" fmla="*/ 6 h 44"/>
                  <a:gd name="T90" fmla="*/ 62 w 96"/>
                  <a:gd name="T91" fmla="*/ 2 h 44"/>
                  <a:gd name="T92" fmla="*/ 58 w 96"/>
                  <a:gd name="T93" fmla="*/ 2 h 44"/>
                  <a:gd name="T94" fmla="*/ 54 w 96"/>
                  <a:gd name="T95"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44">
                    <a:moveTo>
                      <a:pt x="54" y="4"/>
                    </a:moveTo>
                    <a:lnTo>
                      <a:pt x="54" y="4"/>
                    </a:lnTo>
                    <a:lnTo>
                      <a:pt x="52" y="4"/>
                    </a:lnTo>
                    <a:lnTo>
                      <a:pt x="52" y="6"/>
                    </a:lnTo>
                    <a:lnTo>
                      <a:pt x="52" y="6"/>
                    </a:lnTo>
                    <a:lnTo>
                      <a:pt x="52" y="8"/>
                    </a:lnTo>
                    <a:lnTo>
                      <a:pt x="52" y="10"/>
                    </a:lnTo>
                    <a:lnTo>
                      <a:pt x="52" y="12"/>
                    </a:lnTo>
                    <a:lnTo>
                      <a:pt x="52" y="14"/>
                    </a:lnTo>
                    <a:lnTo>
                      <a:pt x="52" y="16"/>
                    </a:lnTo>
                    <a:lnTo>
                      <a:pt x="50" y="16"/>
                    </a:lnTo>
                    <a:lnTo>
                      <a:pt x="50" y="16"/>
                    </a:lnTo>
                    <a:lnTo>
                      <a:pt x="50" y="16"/>
                    </a:lnTo>
                    <a:lnTo>
                      <a:pt x="48" y="16"/>
                    </a:lnTo>
                    <a:lnTo>
                      <a:pt x="48" y="16"/>
                    </a:lnTo>
                    <a:lnTo>
                      <a:pt x="48" y="16"/>
                    </a:lnTo>
                    <a:lnTo>
                      <a:pt x="44" y="16"/>
                    </a:lnTo>
                    <a:lnTo>
                      <a:pt x="42" y="16"/>
                    </a:lnTo>
                    <a:lnTo>
                      <a:pt x="40" y="16"/>
                    </a:lnTo>
                    <a:lnTo>
                      <a:pt x="38" y="16"/>
                    </a:lnTo>
                    <a:lnTo>
                      <a:pt x="36" y="16"/>
                    </a:lnTo>
                    <a:lnTo>
                      <a:pt x="34" y="14"/>
                    </a:lnTo>
                    <a:lnTo>
                      <a:pt x="34" y="14"/>
                    </a:lnTo>
                    <a:lnTo>
                      <a:pt x="32" y="14"/>
                    </a:lnTo>
                    <a:lnTo>
                      <a:pt x="32" y="12"/>
                    </a:lnTo>
                    <a:lnTo>
                      <a:pt x="30" y="10"/>
                    </a:lnTo>
                    <a:lnTo>
                      <a:pt x="30" y="8"/>
                    </a:lnTo>
                    <a:lnTo>
                      <a:pt x="30" y="8"/>
                    </a:lnTo>
                    <a:lnTo>
                      <a:pt x="26" y="6"/>
                    </a:lnTo>
                    <a:lnTo>
                      <a:pt x="24" y="4"/>
                    </a:lnTo>
                    <a:lnTo>
                      <a:pt x="22" y="4"/>
                    </a:lnTo>
                    <a:lnTo>
                      <a:pt x="20" y="2"/>
                    </a:lnTo>
                    <a:lnTo>
                      <a:pt x="18" y="2"/>
                    </a:lnTo>
                    <a:lnTo>
                      <a:pt x="16" y="0"/>
                    </a:lnTo>
                    <a:lnTo>
                      <a:pt x="14" y="0"/>
                    </a:lnTo>
                    <a:lnTo>
                      <a:pt x="14" y="0"/>
                    </a:lnTo>
                    <a:lnTo>
                      <a:pt x="12" y="0"/>
                    </a:lnTo>
                    <a:lnTo>
                      <a:pt x="10" y="2"/>
                    </a:lnTo>
                    <a:lnTo>
                      <a:pt x="8" y="2"/>
                    </a:lnTo>
                    <a:lnTo>
                      <a:pt x="8" y="4"/>
                    </a:lnTo>
                    <a:lnTo>
                      <a:pt x="6" y="4"/>
                    </a:lnTo>
                    <a:lnTo>
                      <a:pt x="4" y="6"/>
                    </a:lnTo>
                    <a:lnTo>
                      <a:pt x="2" y="6"/>
                    </a:lnTo>
                    <a:lnTo>
                      <a:pt x="2" y="8"/>
                    </a:lnTo>
                    <a:lnTo>
                      <a:pt x="2" y="10"/>
                    </a:lnTo>
                    <a:lnTo>
                      <a:pt x="0" y="10"/>
                    </a:lnTo>
                    <a:lnTo>
                      <a:pt x="0" y="12"/>
                    </a:lnTo>
                    <a:lnTo>
                      <a:pt x="0" y="14"/>
                    </a:lnTo>
                    <a:lnTo>
                      <a:pt x="0" y="16"/>
                    </a:lnTo>
                    <a:lnTo>
                      <a:pt x="0" y="20"/>
                    </a:lnTo>
                    <a:lnTo>
                      <a:pt x="0" y="22"/>
                    </a:lnTo>
                    <a:lnTo>
                      <a:pt x="0" y="24"/>
                    </a:lnTo>
                    <a:lnTo>
                      <a:pt x="2" y="26"/>
                    </a:lnTo>
                    <a:lnTo>
                      <a:pt x="2" y="28"/>
                    </a:lnTo>
                    <a:lnTo>
                      <a:pt x="2" y="28"/>
                    </a:lnTo>
                    <a:lnTo>
                      <a:pt x="4" y="30"/>
                    </a:lnTo>
                    <a:lnTo>
                      <a:pt x="4" y="30"/>
                    </a:lnTo>
                    <a:lnTo>
                      <a:pt x="8" y="32"/>
                    </a:lnTo>
                    <a:lnTo>
                      <a:pt x="10" y="34"/>
                    </a:lnTo>
                    <a:lnTo>
                      <a:pt x="12" y="36"/>
                    </a:lnTo>
                    <a:lnTo>
                      <a:pt x="16" y="38"/>
                    </a:lnTo>
                    <a:lnTo>
                      <a:pt x="18" y="40"/>
                    </a:lnTo>
                    <a:lnTo>
                      <a:pt x="20" y="40"/>
                    </a:lnTo>
                    <a:lnTo>
                      <a:pt x="22" y="42"/>
                    </a:lnTo>
                    <a:lnTo>
                      <a:pt x="26" y="42"/>
                    </a:lnTo>
                    <a:lnTo>
                      <a:pt x="28" y="42"/>
                    </a:lnTo>
                    <a:lnTo>
                      <a:pt x="32" y="42"/>
                    </a:lnTo>
                    <a:lnTo>
                      <a:pt x="36" y="44"/>
                    </a:lnTo>
                    <a:lnTo>
                      <a:pt x="38" y="44"/>
                    </a:lnTo>
                    <a:lnTo>
                      <a:pt x="42" y="44"/>
                    </a:lnTo>
                    <a:lnTo>
                      <a:pt x="42" y="44"/>
                    </a:lnTo>
                    <a:lnTo>
                      <a:pt x="44" y="42"/>
                    </a:lnTo>
                    <a:lnTo>
                      <a:pt x="44" y="42"/>
                    </a:lnTo>
                    <a:lnTo>
                      <a:pt x="46" y="42"/>
                    </a:lnTo>
                    <a:lnTo>
                      <a:pt x="46" y="42"/>
                    </a:lnTo>
                    <a:lnTo>
                      <a:pt x="48" y="40"/>
                    </a:lnTo>
                    <a:lnTo>
                      <a:pt x="50" y="38"/>
                    </a:lnTo>
                    <a:lnTo>
                      <a:pt x="50" y="36"/>
                    </a:lnTo>
                    <a:lnTo>
                      <a:pt x="52" y="36"/>
                    </a:lnTo>
                    <a:lnTo>
                      <a:pt x="54" y="34"/>
                    </a:lnTo>
                    <a:lnTo>
                      <a:pt x="54" y="34"/>
                    </a:lnTo>
                    <a:lnTo>
                      <a:pt x="54" y="34"/>
                    </a:lnTo>
                    <a:lnTo>
                      <a:pt x="54" y="34"/>
                    </a:lnTo>
                    <a:lnTo>
                      <a:pt x="56" y="34"/>
                    </a:lnTo>
                    <a:lnTo>
                      <a:pt x="56" y="34"/>
                    </a:lnTo>
                    <a:lnTo>
                      <a:pt x="58" y="34"/>
                    </a:lnTo>
                    <a:lnTo>
                      <a:pt x="60" y="36"/>
                    </a:lnTo>
                    <a:lnTo>
                      <a:pt x="62" y="36"/>
                    </a:lnTo>
                    <a:lnTo>
                      <a:pt x="66" y="38"/>
                    </a:lnTo>
                    <a:lnTo>
                      <a:pt x="68" y="40"/>
                    </a:lnTo>
                    <a:lnTo>
                      <a:pt x="68" y="40"/>
                    </a:lnTo>
                    <a:lnTo>
                      <a:pt x="70" y="40"/>
                    </a:lnTo>
                    <a:lnTo>
                      <a:pt x="72" y="40"/>
                    </a:lnTo>
                    <a:lnTo>
                      <a:pt x="74" y="40"/>
                    </a:lnTo>
                    <a:lnTo>
                      <a:pt x="76" y="40"/>
                    </a:lnTo>
                    <a:lnTo>
                      <a:pt x="78" y="40"/>
                    </a:lnTo>
                    <a:lnTo>
                      <a:pt x="82" y="40"/>
                    </a:lnTo>
                    <a:lnTo>
                      <a:pt x="84" y="40"/>
                    </a:lnTo>
                    <a:lnTo>
                      <a:pt x="86" y="40"/>
                    </a:lnTo>
                    <a:lnTo>
                      <a:pt x="88" y="40"/>
                    </a:lnTo>
                    <a:lnTo>
                      <a:pt x="88" y="40"/>
                    </a:lnTo>
                    <a:lnTo>
                      <a:pt x="90" y="38"/>
                    </a:lnTo>
                    <a:lnTo>
                      <a:pt x="90" y="38"/>
                    </a:lnTo>
                    <a:lnTo>
                      <a:pt x="92" y="36"/>
                    </a:lnTo>
                    <a:lnTo>
                      <a:pt x="94" y="34"/>
                    </a:lnTo>
                    <a:lnTo>
                      <a:pt x="94" y="32"/>
                    </a:lnTo>
                    <a:lnTo>
                      <a:pt x="96" y="32"/>
                    </a:lnTo>
                    <a:lnTo>
                      <a:pt x="96" y="30"/>
                    </a:lnTo>
                    <a:lnTo>
                      <a:pt x="96" y="30"/>
                    </a:lnTo>
                    <a:lnTo>
                      <a:pt x="96" y="30"/>
                    </a:lnTo>
                    <a:lnTo>
                      <a:pt x="96" y="28"/>
                    </a:lnTo>
                    <a:lnTo>
                      <a:pt x="96" y="28"/>
                    </a:lnTo>
                    <a:lnTo>
                      <a:pt x="94" y="28"/>
                    </a:lnTo>
                    <a:lnTo>
                      <a:pt x="94" y="26"/>
                    </a:lnTo>
                    <a:lnTo>
                      <a:pt x="92" y="26"/>
                    </a:lnTo>
                    <a:lnTo>
                      <a:pt x="92" y="26"/>
                    </a:lnTo>
                    <a:lnTo>
                      <a:pt x="88" y="26"/>
                    </a:lnTo>
                    <a:lnTo>
                      <a:pt x="86" y="26"/>
                    </a:lnTo>
                    <a:lnTo>
                      <a:pt x="84" y="24"/>
                    </a:lnTo>
                    <a:lnTo>
                      <a:pt x="82" y="24"/>
                    </a:lnTo>
                    <a:lnTo>
                      <a:pt x="82" y="24"/>
                    </a:lnTo>
                    <a:lnTo>
                      <a:pt x="80" y="24"/>
                    </a:lnTo>
                    <a:lnTo>
                      <a:pt x="80" y="22"/>
                    </a:lnTo>
                    <a:lnTo>
                      <a:pt x="80" y="22"/>
                    </a:lnTo>
                    <a:lnTo>
                      <a:pt x="78" y="20"/>
                    </a:lnTo>
                    <a:lnTo>
                      <a:pt x="78" y="18"/>
                    </a:lnTo>
                    <a:lnTo>
                      <a:pt x="76" y="16"/>
                    </a:lnTo>
                    <a:lnTo>
                      <a:pt x="76" y="14"/>
                    </a:lnTo>
                    <a:lnTo>
                      <a:pt x="76" y="12"/>
                    </a:lnTo>
                    <a:lnTo>
                      <a:pt x="74" y="10"/>
                    </a:lnTo>
                    <a:lnTo>
                      <a:pt x="74" y="8"/>
                    </a:lnTo>
                    <a:lnTo>
                      <a:pt x="74" y="8"/>
                    </a:lnTo>
                    <a:lnTo>
                      <a:pt x="72" y="8"/>
                    </a:lnTo>
                    <a:lnTo>
                      <a:pt x="70" y="6"/>
                    </a:lnTo>
                    <a:lnTo>
                      <a:pt x="68" y="6"/>
                    </a:lnTo>
                    <a:lnTo>
                      <a:pt x="66" y="4"/>
                    </a:lnTo>
                    <a:lnTo>
                      <a:pt x="64" y="4"/>
                    </a:lnTo>
                    <a:lnTo>
                      <a:pt x="62" y="2"/>
                    </a:lnTo>
                    <a:lnTo>
                      <a:pt x="60" y="2"/>
                    </a:lnTo>
                    <a:lnTo>
                      <a:pt x="60" y="2"/>
                    </a:lnTo>
                    <a:lnTo>
                      <a:pt x="58" y="2"/>
                    </a:lnTo>
                    <a:lnTo>
                      <a:pt x="58" y="2"/>
                    </a:lnTo>
                    <a:lnTo>
                      <a:pt x="56" y="2"/>
                    </a:lnTo>
                    <a:lnTo>
                      <a:pt x="54" y="4"/>
                    </a:lnTo>
                    <a:lnTo>
                      <a:pt x="54" y="4"/>
                    </a:lnTo>
                    <a:lnTo>
                      <a:pt x="54"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4" name="Freeform 176">
                <a:extLst>
                  <a:ext uri="{FF2B5EF4-FFF2-40B4-BE49-F238E27FC236}">
                    <a16:creationId xmlns:a16="http://schemas.microsoft.com/office/drawing/2014/main" id="{86213498-2262-47AD-AB0D-C8460F97FA79}"/>
                  </a:ext>
                </a:extLst>
              </p:cNvPr>
              <p:cNvSpPr>
                <a:spLocks/>
              </p:cNvSpPr>
              <p:nvPr/>
            </p:nvSpPr>
            <p:spPr bwMode="auto">
              <a:xfrm>
                <a:off x="7164678" y="2444917"/>
                <a:ext cx="92075" cy="34925"/>
              </a:xfrm>
              <a:custGeom>
                <a:avLst/>
                <a:gdLst>
                  <a:gd name="T0" fmla="*/ 2 w 58"/>
                  <a:gd name="T1" fmla="*/ 0 h 22"/>
                  <a:gd name="T2" fmla="*/ 4 w 58"/>
                  <a:gd name="T3" fmla="*/ 0 h 22"/>
                  <a:gd name="T4" fmla="*/ 4 w 58"/>
                  <a:gd name="T5" fmla="*/ 0 h 22"/>
                  <a:gd name="T6" fmla="*/ 6 w 58"/>
                  <a:gd name="T7" fmla="*/ 2 h 22"/>
                  <a:gd name="T8" fmla="*/ 8 w 58"/>
                  <a:gd name="T9" fmla="*/ 4 h 22"/>
                  <a:gd name="T10" fmla="*/ 10 w 58"/>
                  <a:gd name="T11" fmla="*/ 6 h 22"/>
                  <a:gd name="T12" fmla="*/ 14 w 58"/>
                  <a:gd name="T13" fmla="*/ 6 h 22"/>
                  <a:gd name="T14" fmla="*/ 20 w 58"/>
                  <a:gd name="T15" fmla="*/ 6 h 22"/>
                  <a:gd name="T16" fmla="*/ 28 w 58"/>
                  <a:gd name="T17" fmla="*/ 6 h 22"/>
                  <a:gd name="T18" fmla="*/ 34 w 58"/>
                  <a:gd name="T19" fmla="*/ 6 h 22"/>
                  <a:gd name="T20" fmla="*/ 40 w 58"/>
                  <a:gd name="T21" fmla="*/ 4 h 22"/>
                  <a:gd name="T22" fmla="*/ 46 w 58"/>
                  <a:gd name="T23" fmla="*/ 4 h 22"/>
                  <a:gd name="T24" fmla="*/ 50 w 58"/>
                  <a:gd name="T25" fmla="*/ 4 h 22"/>
                  <a:gd name="T26" fmla="*/ 52 w 58"/>
                  <a:gd name="T27" fmla="*/ 4 h 22"/>
                  <a:gd name="T28" fmla="*/ 56 w 58"/>
                  <a:gd name="T29" fmla="*/ 6 h 22"/>
                  <a:gd name="T30" fmla="*/ 56 w 58"/>
                  <a:gd name="T31" fmla="*/ 6 h 22"/>
                  <a:gd name="T32" fmla="*/ 58 w 58"/>
                  <a:gd name="T33" fmla="*/ 10 h 22"/>
                  <a:gd name="T34" fmla="*/ 58 w 58"/>
                  <a:gd name="T35" fmla="*/ 14 h 22"/>
                  <a:gd name="T36" fmla="*/ 58 w 58"/>
                  <a:gd name="T37" fmla="*/ 16 h 22"/>
                  <a:gd name="T38" fmla="*/ 58 w 58"/>
                  <a:gd name="T39" fmla="*/ 18 h 22"/>
                  <a:gd name="T40" fmla="*/ 56 w 58"/>
                  <a:gd name="T41" fmla="*/ 20 h 22"/>
                  <a:gd name="T42" fmla="*/ 54 w 58"/>
                  <a:gd name="T43" fmla="*/ 22 h 22"/>
                  <a:gd name="T44" fmla="*/ 50 w 58"/>
                  <a:gd name="T45" fmla="*/ 22 h 22"/>
                  <a:gd name="T46" fmla="*/ 46 w 58"/>
                  <a:gd name="T47" fmla="*/ 22 h 22"/>
                  <a:gd name="T48" fmla="*/ 40 w 58"/>
                  <a:gd name="T49" fmla="*/ 22 h 22"/>
                  <a:gd name="T50" fmla="*/ 28 w 58"/>
                  <a:gd name="T51" fmla="*/ 22 h 22"/>
                  <a:gd name="T52" fmla="*/ 18 w 58"/>
                  <a:gd name="T53" fmla="*/ 20 h 22"/>
                  <a:gd name="T54" fmla="*/ 14 w 58"/>
                  <a:gd name="T55" fmla="*/ 18 h 22"/>
                  <a:gd name="T56" fmla="*/ 10 w 58"/>
                  <a:gd name="T57" fmla="*/ 16 h 22"/>
                  <a:gd name="T58" fmla="*/ 8 w 58"/>
                  <a:gd name="T59" fmla="*/ 14 h 22"/>
                  <a:gd name="T60" fmla="*/ 4 w 58"/>
                  <a:gd name="T61" fmla="*/ 12 h 22"/>
                  <a:gd name="T62" fmla="*/ 2 w 58"/>
                  <a:gd name="T63" fmla="*/ 10 h 22"/>
                  <a:gd name="T64" fmla="*/ 2 w 58"/>
                  <a:gd name="T65" fmla="*/ 6 h 22"/>
                  <a:gd name="T66" fmla="*/ 0 w 58"/>
                  <a:gd name="T67" fmla="*/ 4 h 22"/>
                  <a:gd name="T68" fmla="*/ 2 w 58"/>
                  <a:gd name="T69" fmla="*/ 2 h 22"/>
                  <a:gd name="T70" fmla="*/ 2 w 58"/>
                  <a:gd name="T71" fmla="*/ 0 h 22"/>
                  <a:gd name="T72" fmla="*/ 2 w 58"/>
                  <a:gd name="T7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22">
                    <a:moveTo>
                      <a:pt x="2" y="0"/>
                    </a:moveTo>
                    <a:lnTo>
                      <a:pt x="2" y="0"/>
                    </a:lnTo>
                    <a:lnTo>
                      <a:pt x="2" y="0"/>
                    </a:lnTo>
                    <a:lnTo>
                      <a:pt x="4" y="0"/>
                    </a:lnTo>
                    <a:lnTo>
                      <a:pt x="4" y="0"/>
                    </a:lnTo>
                    <a:lnTo>
                      <a:pt x="4" y="0"/>
                    </a:lnTo>
                    <a:lnTo>
                      <a:pt x="6" y="0"/>
                    </a:lnTo>
                    <a:lnTo>
                      <a:pt x="6" y="2"/>
                    </a:lnTo>
                    <a:lnTo>
                      <a:pt x="8" y="4"/>
                    </a:lnTo>
                    <a:lnTo>
                      <a:pt x="8" y="4"/>
                    </a:lnTo>
                    <a:lnTo>
                      <a:pt x="10" y="6"/>
                    </a:lnTo>
                    <a:lnTo>
                      <a:pt x="10" y="6"/>
                    </a:lnTo>
                    <a:lnTo>
                      <a:pt x="12" y="6"/>
                    </a:lnTo>
                    <a:lnTo>
                      <a:pt x="14" y="6"/>
                    </a:lnTo>
                    <a:lnTo>
                      <a:pt x="18" y="6"/>
                    </a:lnTo>
                    <a:lnTo>
                      <a:pt x="20" y="6"/>
                    </a:lnTo>
                    <a:lnTo>
                      <a:pt x="26" y="6"/>
                    </a:lnTo>
                    <a:lnTo>
                      <a:pt x="28" y="6"/>
                    </a:lnTo>
                    <a:lnTo>
                      <a:pt x="32" y="6"/>
                    </a:lnTo>
                    <a:lnTo>
                      <a:pt x="34" y="6"/>
                    </a:lnTo>
                    <a:lnTo>
                      <a:pt x="36" y="4"/>
                    </a:lnTo>
                    <a:lnTo>
                      <a:pt x="40" y="4"/>
                    </a:lnTo>
                    <a:lnTo>
                      <a:pt x="44" y="4"/>
                    </a:lnTo>
                    <a:lnTo>
                      <a:pt x="46" y="4"/>
                    </a:lnTo>
                    <a:lnTo>
                      <a:pt x="48" y="4"/>
                    </a:lnTo>
                    <a:lnTo>
                      <a:pt x="50" y="4"/>
                    </a:lnTo>
                    <a:lnTo>
                      <a:pt x="52" y="4"/>
                    </a:lnTo>
                    <a:lnTo>
                      <a:pt x="52" y="4"/>
                    </a:lnTo>
                    <a:lnTo>
                      <a:pt x="54" y="4"/>
                    </a:lnTo>
                    <a:lnTo>
                      <a:pt x="56" y="6"/>
                    </a:lnTo>
                    <a:lnTo>
                      <a:pt x="56" y="6"/>
                    </a:lnTo>
                    <a:lnTo>
                      <a:pt x="56" y="6"/>
                    </a:lnTo>
                    <a:lnTo>
                      <a:pt x="56" y="8"/>
                    </a:lnTo>
                    <a:lnTo>
                      <a:pt x="58" y="10"/>
                    </a:lnTo>
                    <a:lnTo>
                      <a:pt x="58" y="12"/>
                    </a:lnTo>
                    <a:lnTo>
                      <a:pt x="58" y="14"/>
                    </a:lnTo>
                    <a:lnTo>
                      <a:pt x="58" y="16"/>
                    </a:lnTo>
                    <a:lnTo>
                      <a:pt x="58" y="16"/>
                    </a:lnTo>
                    <a:lnTo>
                      <a:pt x="58" y="18"/>
                    </a:lnTo>
                    <a:lnTo>
                      <a:pt x="58" y="18"/>
                    </a:lnTo>
                    <a:lnTo>
                      <a:pt x="58" y="18"/>
                    </a:lnTo>
                    <a:lnTo>
                      <a:pt x="56" y="20"/>
                    </a:lnTo>
                    <a:lnTo>
                      <a:pt x="56" y="20"/>
                    </a:lnTo>
                    <a:lnTo>
                      <a:pt x="54" y="22"/>
                    </a:lnTo>
                    <a:lnTo>
                      <a:pt x="52" y="22"/>
                    </a:lnTo>
                    <a:lnTo>
                      <a:pt x="50" y="22"/>
                    </a:lnTo>
                    <a:lnTo>
                      <a:pt x="48" y="22"/>
                    </a:lnTo>
                    <a:lnTo>
                      <a:pt x="46" y="22"/>
                    </a:lnTo>
                    <a:lnTo>
                      <a:pt x="44" y="22"/>
                    </a:lnTo>
                    <a:lnTo>
                      <a:pt x="40" y="22"/>
                    </a:lnTo>
                    <a:lnTo>
                      <a:pt x="34" y="22"/>
                    </a:lnTo>
                    <a:lnTo>
                      <a:pt x="28" y="22"/>
                    </a:lnTo>
                    <a:lnTo>
                      <a:pt x="24" y="20"/>
                    </a:lnTo>
                    <a:lnTo>
                      <a:pt x="18" y="20"/>
                    </a:lnTo>
                    <a:lnTo>
                      <a:pt x="16" y="18"/>
                    </a:lnTo>
                    <a:lnTo>
                      <a:pt x="14" y="18"/>
                    </a:lnTo>
                    <a:lnTo>
                      <a:pt x="12" y="18"/>
                    </a:lnTo>
                    <a:lnTo>
                      <a:pt x="10" y="16"/>
                    </a:lnTo>
                    <a:lnTo>
                      <a:pt x="8" y="16"/>
                    </a:lnTo>
                    <a:lnTo>
                      <a:pt x="8" y="14"/>
                    </a:lnTo>
                    <a:lnTo>
                      <a:pt x="6" y="14"/>
                    </a:lnTo>
                    <a:lnTo>
                      <a:pt x="4" y="12"/>
                    </a:lnTo>
                    <a:lnTo>
                      <a:pt x="4" y="10"/>
                    </a:lnTo>
                    <a:lnTo>
                      <a:pt x="2" y="10"/>
                    </a:lnTo>
                    <a:lnTo>
                      <a:pt x="2" y="8"/>
                    </a:lnTo>
                    <a:lnTo>
                      <a:pt x="2" y="6"/>
                    </a:lnTo>
                    <a:lnTo>
                      <a:pt x="0" y="4"/>
                    </a:lnTo>
                    <a:lnTo>
                      <a:pt x="0" y="4"/>
                    </a:lnTo>
                    <a:lnTo>
                      <a:pt x="0" y="2"/>
                    </a:lnTo>
                    <a:lnTo>
                      <a:pt x="2" y="2"/>
                    </a:lnTo>
                    <a:lnTo>
                      <a:pt x="2" y="0"/>
                    </a:lnTo>
                    <a:lnTo>
                      <a:pt x="2" y="0"/>
                    </a:lnTo>
                    <a:lnTo>
                      <a:pt x="2" y="0"/>
                    </a:lnTo>
                    <a:lnTo>
                      <a:pt x="2"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5" name="Freeform 178">
                <a:extLst>
                  <a:ext uri="{FF2B5EF4-FFF2-40B4-BE49-F238E27FC236}">
                    <a16:creationId xmlns:a16="http://schemas.microsoft.com/office/drawing/2014/main" id="{AD731108-7A7B-4D81-A11F-B2483803E42D}"/>
                  </a:ext>
                </a:extLst>
              </p:cNvPr>
              <p:cNvSpPr>
                <a:spLocks/>
              </p:cNvSpPr>
              <p:nvPr/>
            </p:nvSpPr>
            <p:spPr bwMode="auto">
              <a:xfrm>
                <a:off x="7891753" y="2603667"/>
                <a:ext cx="66675" cy="44450"/>
              </a:xfrm>
              <a:custGeom>
                <a:avLst/>
                <a:gdLst>
                  <a:gd name="T0" fmla="*/ 16 w 42"/>
                  <a:gd name="T1" fmla="*/ 2 h 28"/>
                  <a:gd name="T2" fmla="*/ 16 w 42"/>
                  <a:gd name="T3" fmla="*/ 2 h 28"/>
                  <a:gd name="T4" fmla="*/ 14 w 42"/>
                  <a:gd name="T5" fmla="*/ 4 h 28"/>
                  <a:gd name="T6" fmla="*/ 14 w 42"/>
                  <a:gd name="T7" fmla="*/ 4 h 28"/>
                  <a:gd name="T8" fmla="*/ 10 w 42"/>
                  <a:gd name="T9" fmla="*/ 8 h 28"/>
                  <a:gd name="T10" fmla="*/ 8 w 42"/>
                  <a:gd name="T11" fmla="*/ 8 h 28"/>
                  <a:gd name="T12" fmla="*/ 6 w 42"/>
                  <a:gd name="T13" fmla="*/ 10 h 28"/>
                  <a:gd name="T14" fmla="*/ 4 w 42"/>
                  <a:gd name="T15" fmla="*/ 12 h 28"/>
                  <a:gd name="T16" fmla="*/ 4 w 42"/>
                  <a:gd name="T17" fmla="*/ 14 h 28"/>
                  <a:gd name="T18" fmla="*/ 4 w 42"/>
                  <a:gd name="T19" fmla="*/ 14 h 28"/>
                  <a:gd name="T20" fmla="*/ 2 w 42"/>
                  <a:gd name="T21" fmla="*/ 16 h 28"/>
                  <a:gd name="T22" fmla="*/ 2 w 42"/>
                  <a:gd name="T23" fmla="*/ 18 h 28"/>
                  <a:gd name="T24" fmla="*/ 0 w 42"/>
                  <a:gd name="T25" fmla="*/ 20 h 28"/>
                  <a:gd name="T26" fmla="*/ 0 w 42"/>
                  <a:gd name="T27" fmla="*/ 22 h 28"/>
                  <a:gd name="T28" fmla="*/ 0 w 42"/>
                  <a:gd name="T29" fmla="*/ 24 h 28"/>
                  <a:gd name="T30" fmla="*/ 0 w 42"/>
                  <a:gd name="T31" fmla="*/ 24 h 28"/>
                  <a:gd name="T32" fmla="*/ 0 w 42"/>
                  <a:gd name="T33" fmla="*/ 26 h 28"/>
                  <a:gd name="T34" fmla="*/ 0 w 42"/>
                  <a:gd name="T35" fmla="*/ 26 h 28"/>
                  <a:gd name="T36" fmla="*/ 0 w 42"/>
                  <a:gd name="T37" fmla="*/ 28 h 28"/>
                  <a:gd name="T38" fmla="*/ 0 w 42"/>
                  <a:gd name="T39" fmla="*/ 28 h 28"/>
                  <a:gd name="T40" fmla="*/ 2 w 42"/>
                  <a:gd name="T41" fmla="*/ 28 h 28"/>
                  <a:gd name="T42" fmla="*/ 2 w 42"/>
                  <a:gd name="T43" fmla="*/ 28 h 28"/>
                  <a:gd name="T44" fmla="*/ 4 w 42"/>
                  <a:gd name="T45" fmla="*/ 28 h 28"/>
                  <a:gd name="T46" fmla="*/ 6 w 42"/>
                  <a:gd name="T47" fmla="*/ 28 h 28"/>
                  <a:gd name="T48" fmla="*/ 8 w 42"/>
                  <a:gd name="T49" fmla="*/ 28 h 28"/>
                  <a:gd name="T50" fmla="*/ 10 w 42"/>
                  <a:gd name="T51" fmla="*/ 28 h 28"/>
                  <a:gd name="T52" fmla="*/ 14 w 42"/>
                  <a:gd name="T53" fmla="*/ 28 h 28"/>
                  <a:gd name="T54" fmla="*/ 16 w 42"/>
                  <a:gd name="T55" fmla="*/ 26 h 28"/>
                  <a:gd name="T56" fmla="*/ 20 w 42"/>
                  <a:gd name="T57" fmla="*/ 26 h 28"/>
                  <a:gd name="T58" fmla="*/ 22 w 42"/>
                  <a:gd name="T59" fmla="*/ 26 h 28"/>
                  <a:gd name="T60" fmla="*/ 24 w 42"/>
                  <a:gd name="T61" fmla="*/ 26 h 28"/>
                  <a:gd name="T62" fmla="*/ 26 w 42"/>
                  <a:gd name="T63" fmla="*/ 26 h 28"/>
                  <a:gd name="T64" fmla="*/ 30 w 42"/>
                  <a:gd name="T65" fmla="*/ 26 h 28"/>
                  <a:gd name="T66" fmla="*/ 32 w 42"/>
                  <a:gd name="T67" fmla="*/ 26 h 28"/>
                  <a:gd name="T68" fmla="*/ 34 w 42"/>
                  <a:gd name="T69" fmla="*/ 26 h 28"/>
                  <a:gd name="T70" fmla="*/ 36 w 42"/>
                  <a:gd name="T71" fmla="*/ 26 h 28"/>
                  <a:gd name="T72" fmla="*/ 36 w 42"/>
                  <a:gd name="T73" fmla="*/ 24 h 28"/>
                  <a:gd name="T74" fmla="*/ 36 w 42"/>
                  <a:gd name="T75" fmla="*/ 24 h 28"/>
                  <a:gd name="T76" fmla="*/ 38 w 42"/>
                  <a:gd name="T77" fmla="*/ 24 h 28"/>
                  <a:gd name="T78" fmla="*/ 38 w 42"/>
                  <a:gd name="T79" fmla="*/ 24 h 28"/>
                  <a:gd name="T80" fmla="*/ 38 w 42"/>
                  <a:gd name="T81" fmla="*/ 22 h 28"/>
                  <a:gd name="T82" fmla="*/ 40 w 42"/>
                  <a:gd name="T83" fmla="*/ 20 h 28"/>
                  <a:gd name="T84" fmla="*/ 40 w 42"/>
                  <a:gd name="T85" fmla="*/ 18 h 28"/>
                  <a:gd name="T86" fmla="*/ 40 w 42"/>
                  <a:gd name="T87" fmla="*/ 16 h 28"/>
                  <a:gd name="T88" fmla="*/ 42 w 42"/>
                  <a:gd name="T89" fmla="*/ 12 h 28"/>
                  <a:gd name="T90" fmla="*/ 40 w 42"/>
                  <a:gd name="T91" fmla="*/ 10 h 28"/>
                  <a:gd name="T92" fmla="*/ 40 w 42"/>
                  <a:gd name="T93" fmla="*/ 10 h 28"/>
                  <a:gd name="T94" fmla="*/ 40 w 42"/>
                  <a:gd name="T95" fmla="*/ 10 h 28"/>
                  <a:gd name="T96" fmla="*/ 40 w 42"/>
                  <a:gd name="T97" fmla="*/ 8 h 28"/>
                  <a:gd name="T98" fmla="*/ 40 w 42"/>
                  <a:gd name="T99" fmla="*/ 8 h 28"/>
                  <a:gd name="T100" fmla="*/ 38 w 42"/>
                  <a:gd name="T101" fmla="*/ 6 h 28"/>
                  <a:gd name="T102" fmla="*/ 36 w 42"/>
                  <a:gd name="T103" fmla="*/ 4 h 28"/>
                  <a:gd name="T104" fmla="*/ 34 w 42"/>
                  <a:gd name="T105" fmla="*/ 4 h 28"/>
                  <a:gd name="T106" fmla="*/ 32 w 42"/>
                  <a:gd name="T107" fmla="*/ 2 h 28"/>
                  <a:gd name="T108" fmla="*/ 30 w 42"/>
                  <a:gd name="T109" fmla="*/ 2 h 28"/>
                  <a:gd name="T110" fmla="*/ 28 w 42"/>
                  <a:gd name="T111" fmla="*/ 0 h 28"/>
                  <a:gd name="T112" fmla="*/ 26 w 42"/>
                  <a:gd name="T113" fmla="*/ 0 h 28"/>
                  <a:gd name="T114" fmla="*/ 26 w 42"/>
                  <a:gd name="T115" fmla="*/ 0 h 28"/>
                  <a:gd name="T116" fmla="*/ 24 w 42"/>
                  <a:gd name="T117" fmla="*/ 0 h 28"/>
                  <a:gd name="T118" fmla="*/ 22 w 42"/>
                  <a:gd name="T119" fmla="*/ 2 h 28"/>
                  <a:gd name="T120" fmla="*/ 18 w 42"/>
                  <a:gd name="T121" fmla="*/ 2 h 28"/>
                  <a:gd name="T122" fmla="*/ 16 w 42"/>
                  <a:gd name="T12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28">
                    <a:moveTo>
                      <a:pt x="16" y="2"/>
                    </a:moveTo>
                    <a:lnTo>
                      <a:pt x="16" y="2"/>
                    </a:lnTo>
                    <a:lnTo>
                      <a:pt x="14" y="4"/>
                    </a:lnTo>
                    <a:lnTo>
                      <a:pt x="14" y="4"/>
                    </a:lnTo>
                    <a:lnTo>
                      <a:pt x="10" y="8"/>
                    </a:lnTo>
                    <a:lnTo>
                      <a:pt x="8" y="8"/>
                    </a:lnTo>
                    <a:lnTo>
                      <a:pt x="6" y="10"/>
                    </a:lnTo>
                    <a:lnTo>
                      <a:pt x="4" y="12"/>
                    </a:lnTo>
                    <a:lnTo>
                      <a:pt x="4" y="14"/>
                    </a:lnTo>
                    <a:lnTo>
                      <a:pt x="4" y="14"/>
                    </a:lnTo>
                    <a:lnTo>
                      <a:pt x="2" y="16"/>
                    </a:lnTo>
                    <a:lnTo>
                      <a:pt x="2" y="18"/>
                    </a:lnTo>
                    <a:lnTo>
                      <a:pt x="0" y="20"/>
                    </a:lnTo>
                    <a:lnTo>
                      <a:pt x="0" y="22"/>
                    </a:lnTo>
                    <a:lnTo>
                      <a:pt x="0" y="24"/>
                    </a:lnTo>
                    <a:lnTo>
                      <a:pt x="0" y="24"/>
                    </a:lnTo>
                    <a:lnTo>
                      <a:pt x="0" y="26"/>
                    </a:lnTo>
                    <a:lnTo>
                      <a:pt x="0" y="26"/>
                    </a:lnTo>
                    <a:lnTo>
                      <a:pt x="0" y="28"/>
                    </a:lnTo>
                    <a:lnTo>
                      <a:pt x="0" y="28"/>
                    </a:lnTo>
                    <a:lnTo>
                      <a:pt x="2" y="28"/>
                    </a:lnTo>
                    <a:lnTo>
                      <a:pt x="2" y="28"/>
                    </a:lnTo>
                    <a:lnTo>
                      <a:pt x="4" y="28"/>
                    </a:lnTo>
                    <a:lnTo>
                      <a:pt x="6" y="28"/>
                    </a:lnTo>
                    <a:lnTo>
                      <a:pt x="8" y="28"/>
                    </a:lnTo>
                    <a:lnTo>
                      <a:pt x="10" y="28"/>
                    </a:lnTo>
                    <a:lnTo>
                      <a:pt x="14" y="28"/>
                    </a:lnTo>
                    <a:lnTo>
                      <a:pt x="16" y="26"/>
                    </a:lnTo>
                    <a:lnTo>
                      <a:pt x="20" y="26"/>
                    </a:lnTo>
                    <a:lnTo>
                      <a:pt x="22" y="26"/>
                    </a:lnTo>
                    <a:lnTo>
                      <a:pt x="24" y="26"/>
                    </a:lnTo>
                    <a:lnTo>
                      <a:pt x="26" y="26"/>
                    </a:lnTo>
                    <a:lnTo>
                      <a:pt x="30" y="26"/>
                    </a:lnTo>
                    <a:lnTo>
                      <a:pt x="32" y="26"/>
                    </a:lnTo>
                    <a:lnTo>
                      <a:pt x="34" y="26"/>
                    </a:lnTo>
                    <a:lnTo>
                      <a:pt x="36" y="26"/>
                    </a:lnTo>
                    <a:lnTo>
                      <a:pt x="36" y="24"/>
                    </a:lnTo>
                    <a:lnTo>
                      <a:pt x="36" y="24"/>
                    </a:lnTo>
                    <a:lnTo>
                      <a:pt x="38" y="24"/>
                    </a:lnTo>
                    <a:lnTo>
                      <a:pt x="38" y="24"/>
                    </a:lnTo>
                    <a:lnTo>
                      <a:pt x="38" y="22"/>
                    </a:lnTo>
                    <a:lnTo>
                      <a:pt x="40" y="20"/>
                    </a:lnTo>
                    <a:lnTo>
                      <a:pt x="40" y="18"/>
                    </a:lnTo>
                    <a:lnTo>
                      <a:pt x="40" y="16"/>
                    </a:lnTo>
                    <a:lnTo>
                      <a:pt x="42" y="12"/>
                    </a:lnTo>
                    <a:lnTo>
                      <a:pt x="40" y="10"/>
                    </a:lnTo>
                    <a:lnTo>
                      <a:pt x="40" y="10"/>
                    </a:lnTo>
                    <a:lnTo>
                      <a:pt x="40" y="10"/>
                    </a:lnTo>
                    <a:lnTo>
                      <a:pt x="40" y="8"/>
                    </a:lnTo>
                    <a:lnTo>
                      <a:pt x="40" y="8"/>
                    </a:lnTo>
                    <a:lnTo>
                      <a:pt x="38" y="6"/>
                    </a:lnTo>
                    <a:lnTo>
                      <a:pt x="36" y="4"/>
                    </a:lnTo>
                    <a:lnTo>
                      <a:pt x="34" y="4"/>
                    </a:lnTo>
                    <a:lnTo>
                      <a:pt x="32" y="2"/>
                    </a:lnTo>
                    <a:lnTo>
                      <a:pt x="30" y="2"/>
                    </a:lnTo>
                    <a:lnTo>
                      <a:pt x="28" y="0"/>
                    </a:lnTo>
                    <a:lnTo>
                      <a:pt x="26" y="0"/>
                    </a:lnTo>
                    <a:lnTo>
                      <a:pt x="26" y="0"/>
                    </a:lnTo>
                    <a:lnTo>
                      <a:pt x="24" y="0"/>
                    </a:lnTo>
                    <a:lnTo>
                      <a:pt x="22" y="2"/>
                    </a:lnTo>
                    <a:lnTo>
                      <a:pt x="18" y="2"/>
                    </a:lnTo>
                    <a:lnTo>
                      <a:pt x="16"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6" name="Freeform 180">
                <a:extLst>
                  <a:ext uri="{FF2B5EF4-FFF2-40B4-BE49-F238E27FC236}">
                    <a16:creationId xmlns:a16="http://schemas.microsoft.com/office/drawing/2014/main" id="{27E01BBC-A00A-489D-BE60-5A9FF1465EEF}"/>
                  </a:ext>
                </a:extLst>
              </p:cNvPr>
              <p:cNvSpPr>
                <a:spLocks/>
              </p:cNvSpPr>
              <p:nvPr/>
            </p:nvSpPr>
            <p:spPr bwMode="auto">
              <a:xfrm>
                <a:off x="7361528" y="3248192"/>
                <a:ext cx="88900" cy="174625"/>
              </a:xfrm>
              <a:custGeom>
                <a:avLst/>
                <a:gdLst>
                  <a:gd name="T0" fmla="*/ 6 w 56"/>
                  <a:gd name="T1" fmla="*/ 12 h 110"/>
                  <a:gd name="T2" fmla="*/ 4 w 56"/>
                  <a:gd name="T3" fmla="*/ 20 h 110"/>
                  <a:gd name="T4" fmla="*/ 6 w 56"/>
                  <a:gd name="T5" fmla="*/ 26 h 110"/>
                  <a:gd name="T6" fmla="*/ 12 w 56"/>
                  <a:gd name="T7" fmla="*/ 46 h 110"/>
                  <a:gd name="T8" fmla="*/ 14 w 56"/>
                  <a:gd name="T9" fmla="*/ 58 h 110"/>
                  <a:gd name="T10" fmla="*/ 18 w 56"/>
                  <a:gd name="T11" fmla="*/ 70 h 110"/>
                  <a:gd name="T12" fmla="*/ 20 w 56"/>
                  <a:gd name="T13" fmla="*/ 76 h 110"/>
                  <a:gd name="T14" fmla="*/ 24 w 56"/>
                  <a:gd name="T15" fmla="*/ 80 h 110"/>
                  <a:gd name="T16" fmla="*/ 28 w 56"/>
                  <a:gd name="T17" fmla="*/ 82 h 110"/>
                  <a:gd name="T18" fmla="*/ 28 w 56"/>
                  <a:gd name="T19" fmla="*/ 84 h 110"/>
                  <a:gd name="T20" fmla="*/ 26 w 56"/>
                  <a:gd name="T21" fmla="*/ 90 h 110"/>
                  <a:gd name="T22" fmla="*/ 22 w 56"/>
                  <a:gd name="T23" fmla="*/ 96 h 110"/>
                  <a:gd name="T24" fmla="*/ 22 w 56"/>
                  <a:gd name="T25" fmla="*/ 98 h 110"/>
                  <a:gd name="T26" fmla="*/ 24 w 56"/>
                  <a:gd name="T27" fmla="*/ 102 h 110"/>
                  <a:gd name="T28" fmla="*/ 26 w 56"/>
                  <a:gd name="T29" fmla="*/ 104 h 110"/>
                  <a:gd name="T30" fmla="*/ 30 w 56"/>
                  <a:gd name="T31" fmla="*/ 104 h 110"/>
                  <a:gd name="T32" fmla="*/ 32 w 56"/>
                  <a:gd name="T33" fmla="*/ 104 h 110"/>
                  <a:gd name="T34" fmla="*/ 40 w 56"/>
                  <a:gd name="T35" fmla="*/ 108 h 110"/>
                  <a:gd name="T36" fmla="*/ 44 w 56"/>
                  <a:gd name="T37" fmla="*/ 110 h 110"/>
                  <a:gd name="T38" fmla="*/ 48 w 56"/>
                  <a:gd name="T39" fmla="*/ 110 h 110"/>
                  <a:gd name="T40" fmla="*/ 52 w 56"/>
                  <a:gd name="T41" fmla="*/ 108 h 110"/>
                  <a:gd name="T42" fmla="*/ 56 w 56"/>
                  <a:gd name="T43" fmla="*/ 106 h 110"/>
                  <a:gd name="T44" fmla="*/ 56 w 56"/>
                  <a:gd name="T45" fmla="*/ 102 h 110"/>
                  <a:gd name="T46" fmla="*/ 54 w 56"/>
                  <a:gd name="T47" fmla="*/ 98 h 110"/>
                  <a:gd name="T48" fmla="*/ 48 w 56"/>
                  <a:gd name="T49" fmla="*/ 88 h 110"/>
                  <a:gd name="T50" fmla="*/ 46 w 56"/>
                  <a:gd name="T51" fmla="*/ 82 h 110"/>
                  <a:gd name="T52" fmla="*/ 40 w 56"/>
                  <a:gd name="T53" fmla="*/ 70 h 110"/>
                  <a:gd name="T54" fmla="*/ 36 w 56"/>
                  <a:gd name="T55" fmla="*/ 64 h 110"/>
                  <a:gd name="T56" fmla="*/ 34 w 56"/>
                  <a:gd name="T57" fmla="*/ 60 h 110"/>
                  <a:gd name="T58" fmla="*/ 36 w 56"/>
                  <a:gd name="T59" fmla="*/ 58 h 110"/>
                  <a:gd name="T60" fmla="*/ 36 w 56"/>
                  <a:gd name="T61" fmla="*/ 56 h 110"/>
                  <a:gd name="T62" fmla="*/ 40 w 56"/>
                  <a:gd name="T63" fmla="*/ 58 h 110"/>
                  <a:gd name="T64" fmla="*/ 44 w 56"/>
                  <a:gd name="T65" fmla="*/ 60 h 110"/>
                  <a:gd name="T66" fmla="*/ 46 w 56"/>
                  <a:gd name="T67" fmla="*/ 60 h 110"/>
                  <a:gd name="T68" fmla="*/ 46 w 56"/>
                  <a:gd name="T69" fmla="*/ 58 h 110"/>
                  <a:gd name="T70" fmla="*/ 46 w 56"/>
                  <a:gd name="T71" fmla="*/ 54 h 110"/>
                  <a:gd name="T72" fmla="*/ 42 w 56"/>
                  <a:gd name="T73" fmla="*/ 50 h 110"/>
                  <a:gd name="T74" fmla="*/ 34 w 56"/>
                  <a:gd name="T75" fmla="*/ 42 h 110"/>
                  <a:gd name="T76" fmla="*/ 26 w 56"/>
                  <a:gd name="T77" fmla="*/ 32 h 110"/>
                  <a:gd name="T78" fmla="*/ 22 w 56"/>
                  <a:gd name="T79" fmla="*/ 26 h 110"/>
                  <a:gd name="T80" fmla="*/ 20 w 56"/>
                  <a:gd name="T81" fmla="*/ 20 h 110"/>
                  <a:gd name="T82" fmla="*/ 20 w 56"/>
                  <a:gd name="T83" fmla="*/ 8 h 110"/>
                  <a:gd name="T84" fmla="*/ 18 w 56"/>
                  <a:gd name="T85" fmla="*/ 6 h 110"/>
                  <a:gd name="T86" fmla="*/ 16 w 56"/>
                  <a:gd name="T87" fmla="*/ 4 h 110"/>
                  <a:gd name="T88" fmla="*/ 10 w 56"/>
                  <a:gd name="T89" fmla="*/ 0 h 110"/>
                  <a:gd name="T90" fmla="*/ 4 w 56"/>
                  <a:gd name="T91" fmla="*/ 0 h 110"/>
                  <a:gd name="T92" fmla="*/ 2 w 56"/>
                  <a:gd name="T93" fmla="*/ 0 h 110"/>
                  <a:gd name="T94" fmla="*/ 0 w 56"/>
                  <a:gd name="T95" fmla="*/ 2 h 110"/>
                  <a:gd name="T96" fmla="*/ 2 w 56"/>
                  <a:gd name="T97" fmla="*/ 4 h 110"/>
                  <a:gd name="T98" fmla="*/ 4 w 56"/>
                  <a:gd name="T99"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110">
                    <a:moveTo>
                      <a:pt x="4" y="12"/>
                    </a:moveTo>
                    <a:lnTo>
                      <a:pt x="4" y="12"/>
                    </a:lnTo>
                    <a:lnTo>
                      <a:pt x="6" y="12"/>
                    </a:lnTo>
                    <a:lnTo>
                      <a:pt x="6" y="14"/>
                    </a:lnTo>
                    <a:lnTo>
                      <a:pt x="4" y="16"/>
                    </a:lnTo>
                    <a:lnTo>
                      <a:pt x="4" y="20"/>
                    </a:lnTo>
                    <a:lnTo>
                      <a:pt x="4" y="22"/>
                    </a:lnTo>
                    <a:lnTo>
                      <a:pt x="4" y="22"/>
                    </a:lnTo>
                    <a:lnTo>
                      <a:pt x="6" y="26"/>
                    </a:lnTo>
                    <a:lnTo>
                      <a:pt x="6" y="30"/>
                    </a:lnTo>
                    <a:lnTo>
                      <a:pt x="8" y="36"/>
                    </a:lnTo>
                    <a:lnTo>
                      <a:pt x="12" y="46"/>
                    </a:lnTo>
                    <a:lnTo>
                      <a:pt x="14" y="54"/>
                    </a:lnTo>
                    <a:lnTo>
                      <a:pt x="14" y="56"/>
                    </a:lnTo>
                    <a:lnTo>
                      <a:pt x="14" y="58"/>
                    </a:lnTo>
                    <a:lnTo>
                      <a:pt x="16" y="64"/>
                    </a:lnTo>
                    <a:lnTo>
                      <a:pt x="16" y="68"/>
                    </a:lnTo>
                    <a:lnTo>
                      <a:pt x="18" y="70"/>
                    </a:lnTo>
                    <a:lnTo>
                      <a:pt x="18" y="72"/>
                    </a:lnTo>
                    <a:lnTo>
                      <a:pt x="18" y="74"/>
                    </a:lnTo>
                    <a:lnTo>
                      <a:pt x="20" y="76"/>
                    </a:lnTo>
                    <a:lnTo>
                      <a:pt x="20" y="76"/>
                    </a:lnTo>
                    <a:lnTo>
                      <a:pt x="24" y="78"/>
                    </a:lnTo>
                    <a:lnTo>
                      <a:pt x="24" y="80"/>
                    </a:lnTo>
                    <a:lnTo>
                      <a:pt x="26" y="80"/>
                    </a:lnTo>
                    <a:lnTo>
                      <a:pt x="28" y="82"/>
                    </a:lnTo>
                    <a:lnTo>
                      <a:pt x="28" y="82"/>
                    </a:lnTo>
                    <a:lnTo>
                      <a:pt x="28" y="84"/>
                    </a:lnTo>
                    <a:lnTo>
                      <a:pt x="28" y="84"/>
                    </a:lnTo>
                    <a:lnTo>
                      <a:pt x="28" y="84"/>
                    </a:lnTo>
                    <a:lnTo>
                      <a:pt x="28" y="86"/>
                    </a:lnTo>
                    <a:lnTo>
                      <a:pt x="26" y="88"/>
                    </a:lnTo>
                    <a:lnTo>
                      <a:pt x="26" y="90"/>
                    </a:lnTo>
                    <a:lnTo>
                      <a:pt x="24" y="92"/>
                    </a:lnTo>
                    <a:lnTo>
                      <a:pt x="24" y="94"/>
                    </a:lnTo>
                    <a:lnTo>
                      <a:pt x="22" y="96"/>
                    </a:lnTo>
                    <a:lnTo>
                      <a:pt x="22" y="96"/>
                    </a:lnTo>
                    <a:lnTo>
                      <a:pt x="22" y="98"/>
                    </a:lnTo>
                    <a:lnTo>
                      <a:pt x="22" y="98"/>
                    </a:lnTo>
                    <a:lnTo>
                      <a:pt x="24" y="100"/>
                    </a:lnTo>
                    <a:lnTo>
                      <a:pt x="24" y="102"/>
                    </a:lnTo>
                    <a:lnTo>
                      <a:pt x="24" y="102"/>
                    </a:lnTo>
                    <a:lnTo>
                      <a:pt x="24" y="104"/>
                    </a:lnTo>
                    <a:lnTo>
                      <a:pt x="24" y="104"/>
                    </a:lnTo>
                    <a:lnTo>
                      <a:pt x="26" y="104"/>
                    </a:lnTo>
                    <a:lnTo>
                      <a:pt x="26" y="104"/>
                    </a:lnTo>
                    <a:lnTo>
                      <a:pt x="28" y="104"/>
                    </a:lnTo>
                    <a:lnTo>
                      <a:pt x="30" y="104"/>
                    </a:lnTo>
                    <a:lnTo>
                      <a:pt x="30" y="104"/>
                    </a:lnTo>
                    <a:lnTo>
                      <a:pt x="32" y="104"/>
                    </a:lnTo>
                    <a:lnTo>
                      <a:pt x="32" y="104"/>
                    </a:lnTo>
                    <a:lnTo>
                      <a:pt x="34" y="104"/>
                    </a:lnTo>
                    <a:lnTo>
                      <a:pt x="34" y="104"/>
                    </a:lnTo>
                    <a:lnTo>
                      <a:pt x="40" y="108"/>
                    </a:lnTo>
                    <a:lnTo>
                      <a:pt x="40" y="108"/>
                    </a:lnTo>
                    <a:lnTo>
                      <a:pt x="44" y="110"/>
                    </a:lnTo>
                    <a:lnTo>
                      <a:pt x="44" y="110"/>
                    </a:lnTo>
                    <a:lnTo>
                      <a:pt x="46" y="110"/>
                    </a:lnTo>
                    <a:lnTo>
                      <a:pt x="46" y="110"/>
                    </a:lnTo>
                    <a:lnTo>
                      <a:pt x="48" y="110"/>
                    </a:lnTo>
                    <a:lnTo>
                      <a:pt x="48" y="110"/>
                    </a:lnTo>
                    <a:lnTo>
                      <a:pt x="50" y="110"/>
                    </a:lnTo>
                    <a:lnTo>
                      <a:pt x="52" y="108"/>
                    </a:lnTo>
                    <a:lnTo>
                      <a:pt x="54" y="108"/>
                    </a:lnTo>
                    <a:lnTo>
                      <a:pt x="54" y="106"/>
                    </a:lnTo>
                    <a:lnTo>
                      <a:pt x="56" y="106"/>
                    </a:lnTo>
                    <a:lnTo>
                      <a:pt x="56" y="104"/>
                    </a:lnTo>
                    <a:lnTo>
                      <a:pt x="56" y="104"/>
                    </a:lnTo>
                    <a:lnTo>
                      <a:pt x="56" y="102"/>
                    </a:lnTo>
                    <a:lnTo>
                      <a:pt x="56" y="102"/>
                    </a:lnTo>
                    <a:lnTo>
                      <a:pt x="56" y="100"/>
                    </a:lnTo>
                    <a:lnTo>
                      <a:pt x="54" y="98"/>
                    </a:lnTo>
                    <a:lnTo>
                      <a:pt x="54" y="94"/>
                    </a:lnTo>
                    <a:lnTo>
                      <a:pt x="50" y="90"/>
                    </a:lnTo>
                    <a:lnTo>
                      <a:pt x="48" y="88"/>
                    </a:lnTo>
                    <a:lnTo>
                      <a:pt x="48" y="86"/>
                    </a:lnTo>
                    <a:lnTo>
                      <a:pt x="48" y="84"/>
                    </a:lnTo>
                    <a:lnTo>
                      <a:pt x="46" y="82"/>
                    </a:lnTo>
                    <a:lnTo>
                      <a:pt x="44" y="78"/>
                    </a:lnTo>
                    <a:lnTo>
                      <a:pt x="42" y="76"/>
                    </a:lnTo>
                    <a:lnTo>
                      <a:pt x="40" y="70"/>
                    </a:lnTo>
                    <a:lnTo>
                      <a:pt x="38" y="68"/>
                    </a:lnTo>
                    <a:lnTo>
                      <a:pt x="36" y="66"/>
                    </a:lnTo>
                    <a:lnTo>
                      <a:pt x="36" y="64"/>
                    </a:lnTo>
                    <a:lnTo>
                      <a:pt x="36" y="64"/>
                    </a:lnTo>
                    <a:lnTo>
                      <a:pt x="34" y="62"/>
                    </a:lnTo>
                    <a:lnTo>
                      <a:pt x="34" y="60"/>
                    </a:lnTo>
                    <a:lnTo>
                      <a:pt x="34" y="58"/>
                    </a:lnTo>
                    <a:lnTo>
                      <a:pt x="36" y="58"/>
                    </a:lnTo>
                    <a:lnTo>
                      <a:pt x="36" y="58"/>
                    </a:lnTo>
                    <a:lnTo>
                      <a:pt x="36" y="56"/>
                    </a:lnTo>
                    <a:lnTo>
                      <a:pt x="36" y="56"/>
                    </a:lnTo>
                    <a:lnTo>
                      <a:pt x="36" y="56"/>
                    </a:lnTo>
                    <a:lnTo>
                      <a:pt x="38" y="56"/>
                    </a:lnTo>
                    <a:lnTo>
                      <a:pt x="38" y="56"/>
                    </a:lnTo>
                    <a:lnTo>
                      <a:pt x="40" y="58"/>
                    </a:lnTo>
                    <a:lnTo>
                      <a:pt x="42" y="58"/>
                    </a:lnTo>
                    <a:lnTo>
                      <a:pt x="42" y="58"/>
                    </a:lnTo>
                    <a:lnTo>
                      <a:pt x="44" y="60"/>
                    </a:lnTo>
                    <a:lnTo>
                      <a:pt x="44" y="60"/>
                    </a:lnTo>
                    <a:lnTo>
                      <a:pt x="46" y="60"/>
                    </a:lnTo>
                    <a:lnTo>
                      <a:pt x="46" y="60"/>
                    </a:lnTo>
                    <a:lnTo>
                      <a:pt x="46" y="58"/>
                    </a:lnTo>
                    <a:lnTo>
                      <a:pt x="46" y="58"/>
                    </a:lnTo>
                    <a:lnTo>
                      <a:pt x="46" y="58"/>
                    </a:lnTo>
                    <a:lnTo>
                      <a:pt x="46" y="56"/>
                    </a:lnTo>
                    <a:lnTo>
                      <a:pt x="46" y="56"/>
                    </a:lnTo>
                    <a:lnTo>
                      <a:pt x="46" y="54"/>
                    </a:lnTo>
                    <a:lnTo>
                      <a:pt x="46" y="54"/>
                    </a:lnTo>
                    <a:lnTo>
                      <a:pt x="44" y="52"/>
                    </a:lnTo>
                    <a:lnTo>
                      <a:pt x="42" y="50"/>
                    </a:lnTo>
                    <a:lnTo>
                      <a:pt x="40" y="46"/>
                    </a:lnTo>
                    <a:lnTo>
                      <a:pt x="36" y="44"/>
                    </a:lnTo>
                    <a:lnTo>
                      <a:pt x="34" y="42"/>
                    </a:lnTo>
                    <a:lnTo>
                      <a:pt x="32" y="40"/>
                    </a:lnTo>
                    <a:lnTo>
                      <a:pt x="30" y="36"/>
                    </a:lnTo>
                    <a:lnTo>
                      <a:pt x="26" y="32"/>
                    </a:lnTo>
                    <a:lnTo>
                      <a:pt x="24" y="28"/>
                    </a:lnTo>
                    <a:lnTo>
                      <a:pt x="22" y="26"/>
                    </a:lnTo>
                    <a:lnTo>
                      <a:pt x="22" y="26"/>
                    </a:lnTo>
                    <a:lnTo>
                      <a:pt x="22" y="24"/>
                    </a:lnTo>
                    <a:lnTo>
                      <a:pt x="20" y="22"/>
                    </a:lnTo>
                    <a:lnTo>
                      <a:pt x="20" y="20"/>
                    </a:lnTo>
                    <a:lnTo>
                      <a:pt x="20" y="14"/>
                    </a:lnTo>
                    <a:lnTo>
                      <a:pt x="20" y="12"/>
                    </a:lnTo>
                    <a:lnTo>
                      <a:pt x="20" y="8"/>
                    </a:lnTo>
                    <a:lnTo>
                      <a:pt x="18" y="8"/>
                    </a:lnTo>
                    <a:lnTo>
                      <a:pt x="18" y="6"/>
                    </a:lnTo>
                    <a:lnTo>
                      <a:pt x="18" y="6"/>
                    </a:lnTo>
                    <a:lnTo>
                      <a:pt x="18" y="4"/>
                    </a:lnTo>
                    <a:lnTo>
                      <a:pt x="16" y="4"/>
                    </a:lnTo>
                    <a:lnTo>
                      <a:pt x="16" y="4"/>
                    </a:lnTo>
                    <a:lnTo>
                      <a:pt x="14" y="2"/>
                    </a:lnTo>
                    <a:lnTo>
                      <a:pt x="12" y="2"/>
                    </a:lnTo>
                    <a:lnTo>
                      <a:pt x="10" y="0"/>
                    </a:lnTo>
                    <a:lnTo>
                      <a:pt x="6" y="0"/>
                    </a:lnTo>
                    <a:lnTo>
                      <a:pt x="6" y="0"/>
                    </a:lnTo>
                    <a:lnTo>
                      <a:pt x="4" y="0"/>
                    </a:lnTo>
                    <a:lnTo>
                      <a:pt x="4" y="0"/>
                    </a:lnTo>
                    <a:lnTo>
                      <a:pt x="2" y="0"/>
                    </a:lnTo>
                    <a:lnTo>
                      <a:pt x="2" y="0"/>
                    </a:lnTo>
                    <a:lnTo>
                      <a:pt x="2" y="2"/>
                    </a:lnTo>
                    <a:lnTo>
                      <a:pt x="0" y="2"/>
                    </a:lnTo>
                    <a:lnTo>
                      <a:pt x="0" y="2"/>
                    </a:lnTo>
                    <a:lnTo>
                      <a:pt x="0" y="2"/>
                    </a:lnTo>
                    <a:lnTo>
                      <a:pt x="0" y="4"/>
                    </a:lnTo>
                    <a:lnTo>
                      <a:pt x="2" y="4"/>
                    </a:lnTo>
                    <a:lnTo>
                      <a:pt x="2" y="6"/>
                    </a:lnTo>
                    <a:lnTo>
                      <a:pt x="4" y="8"/>
                    </a:lnTo>
                    <a:lnTo>
                      <a:pt x="4" y="10"/>
                    </a:lnTo>
                    <a:lnTo>
                      <a:pt x="4" y="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7" name="Freeform 182">
                <a:extLst>
                  <a:ext uri="{FF2B5EF4-FFF2-40B4-BE49-F238E27FC236}">
                    <a16:creationId xmlns:a16="http://schemas.microsoft.com/office/drawing/2014/main" id="{F4433FFF-0A9D-42E4-BE2D-4BCCD7DE44EE}"/>
                  </a:ext>
                </a:extLst>
              </p:cNvPr>
              <p:cNvSpPr>
                <a:spLocks/>
              </p:cNvSpPr>
              <p:nvPr/>
            </p:nvSpPr>
            <p:spPr bwMode="auto">
              <a:xfrm>
                <a:off x="4888203" y="2356017"/>
                <a:ext cx="3333750" cy="1250950"/>
              </a:xfrm>
              <a:custGeom>
                <a:avLst/>
                <a:gdLst>
                  <a:gd name="T0" fmla="*/ 330 w 2100"/>
                  <a:gd name="T1" fmla="*/ 590 h 788"/>
                  <a:gd name="T2" fmla="*/ 432 w 2100"/>
                  <a:gd name="T3" fmla="*/ 580 h 788"/>
                  <a:gd name="T4" fmla="*/ 550 w 2100"/>
                  <a:gd name="T5" fmla="*/ 636 h 788"/>
                  <a:gd name="T6" fmla="*/ 590 w 2100"/>
                  <a:gd name="T7" fmla="*/ 570 h 788"/>
                  <a:gd name="T8" fmla="*/ 746 w 2100"/>
                  <a:gd name="T9" fmla="*/ 584 h 788"/>
                  <a:gd name="T10" fmla="*/ 838 w 2100"/>
                  <a:gd name="T11" fmla="*/ 658 h 788"/>
                  <a:gd name="T12" fmla="*/ 970 w 2100"/>
                  <a:gd name="T13" fmla="*/ 680 h 788"/>
                  <a:gd name="T14" fmla="*/ 976 w 2100"/>
                  <a:gd name="T15" fmla="*/ 602 h 788"/>
                  <a:gd name="T16" fmla="*/ 1120 w 2100"/>
                  <a:gd name="T17" fmla="*/ 654 h 788"/>
                  <a:gd name="T18" fmla="*/ 1196 w 2100"/>
                  <a:gd name="T19" fmla="*/ 644 h 788"/>
                  <a:gd name="T20" fmla="*/ 1270 w 2100"/>
                  <a:gd name="T21" fmla="*/ 620 h 788"/>
                  <a:gd name="T22" fmla="*/ 1372 w 2100"/>
                  <a:gd name="T23" fmla="*/ 646 h 788"/>
                  <a:gd name="T24" fmla="*/ 1482 w 2100"/>
                  <a:gd name="T25" fmla="*/ 694 h 788"/>
                  <a:gd name="T26" fmla="*/ 1452 w 2100"/>
                  <a:gd name="T27" fmla="*/ 774 h 788"/>
                  <a:gd name="T28" fmla="*/ 1548 w 2100"/>
                  <a:gd name="T29" fmla="*/ 644 h 788"/>
                  <a:gd name="T30" fmla="*/ 1492 w 2100"/>
                  <a:gd name="T31" fmla="*/ 576 h 788"/>
                  <a:gd name="T32" fmla="*/ 1540 w 2100"/>
                  <a:gd name="T33" fmla="*/ 456 h 788"/>
                  <a:gd name="T34" fmla="*/ 1658 w 2100"/>
                  <a:gd name="T35" fmla="*/ 462 h 788"/>
                  <a:gd name="T36" fmla="*/ 1758 w 2100"/>
                  <a:gd name="T37" fmla="*/ 416 h 788"/>
                  <a:gd name="T38" fmla="*/ 1748 w 2100"/>
                  <a:gd name="T39" fmla="*/ 468 h 788"/>
                  <a:gd name="T40" fmla="*/ 1784 w 2100"/>
                  <a:gd name="T41" fmla="*/ 608 h 788"/>
                  <a:gd name="T42" fmla="*/ 1826 w 2100"/>
                  <a:gd name="T43" fmla="*/ 514 h 788"/>
                  <a:gd name="T44" fmla="*/ 1858 w 2100"/>
                  <a:gd name="T45" fmla="*/ 420 h 788"/>
                  <a:gd name="T46" fmla="*/ 1924 w 2100"/>
                  <a:gd name="T47" fmla="*/ 394 h 788"/>
                  <a:gd name="T48" fmla="*/ 1946 w 2100"/>
                  <a:gd name="T49" fmla="*/ 340 h 788"/>
                  <a:gd name="T50" fmla="*/ 1986 w 2100"/>
                  <a:gd name="T51" fmla="*/ 300 h 788"/>
                  <a:gd name="T52" fmla="*/ 2070 w 2100"/>
                  <a:gd name="T53" fmla="*/ 348 h 788"/>
                  <a:gd name="T54" fmla="*/ 2096 w 2100"/>
                  <a:gd name="T55" fmla="*/ 282 h 788"/>
                  <a:gd name="T56" fmla="*/ 2000 w 2100"/>
                  <a:gd name="T57" fmla="*/ 260 h 788"/>
                  <a:gd name="T58" fmla="*/ 1884 w 2100"/>
                  <a:gd name="T59" fmla="*/ 206 h 788"/>
                  <a:gd name="T60" fmla="*/ 1772 w 2100"/>
                  <a:gd name="T61" fmla="*/ 206 h 788"/>
                  <a:gd name="T62" fmla="*/ 1650 w 2100"/>
                  <a:gd name="T63" fmla="*/ 186 h 788"/>
                  <a:gd name="T64" fmla="*/ 1490 w 2100"/>
                  <a:gd name="T65" fmla="*/ 144 h 788"/>
                  <a:gd name="T66" fmla="*/ 1384 w 2100"/>
                  <a:gd name="T67" fmla="*/ 138 h 788"/>
                  <a:gd name="T68" fmla="*/ 1300 w 2100"/>
                  <a:gd name="T69" fmla="*/ 150 h 788"/>
                  <a:gd name="T70" fmla="*/ 1238 w 2100"/>
                  <a:gd name="T71" fmla="*/ 140 h 788"/>
                  <a:gd name="T72" fmla="*/ 1142 w 2100"/>
                  <a:gd name="T73" fmla="*/ 126 h 788"/>
                  <a:gd name="T74" fmla="*/ 970 w 2100"/>
                  <a:gd name="T75" fmla="*/ 110 h 788"/>
                  <a:gd name="T76" fmla="*/ 970 w 2100"/>
                  <a:gd name="T77" fmla="*/ 22 h 788"/>
                  <a:gd name="T78" fmla="*/ 870 w 2100"/>
                  <a:gd name="T79" fmla="*/ 28 h 788"/>
                  <a:gd name="T80" fmla="*/ 808 w 2100"/>
                  <a:gd name="T81" fmla="*/ 50 h 788"/>
                  <a:gd name="T82" fmla="*/ 714 w 2100"/>
                  <a:gd name="T83" fmla="*/ 68 h 788"/>
                  <a:gd name="T84" fmla="*/ 650 w 2100"/>
                  <a:gd name="T85" fmla="*/ 110 h 788"/>
                  <a:gd name="T86" fmla="*/ 670 w 2100"/>
                  <a:gd name="T87" fmla="*/ 184 h 788"/>
                  <a:gd name="T88" fmla="*/ 612 w 2100"/>
                  <a:gd name="T89" fmla="*/ 180 h 788"/>
                  <a:gd name="T90" fmla="*/ 558 w 2100"/>
                  <a:gd name="T91" fmla="*/ 162 h 788"/>
                  <a:gd name="T92" fmla="*/ 608 w 2100"/>
                  <a:gd name="T93" fmla="*/ 218 h 788"/>
                  <a:gd name="T94" fmla="*/ 602 w 2100"/>
                  <a:gd name="T95" fmla="*/ 234 h 788"/>
                  <a:gd name="T96" fmla="*/ 546 w 2100"/>
                  <a:gd name="T97" fmla="*/ 272 h 788"/>
                  <a:gd name="T98" fmla="*/ 516 w 2100"/>
                  <a:gd name="T99" fmla="*/ 108 h 788"/>
                  <a:gd name="T100" fmla="*/ 502 w 2100"/>
                  <a:gd name="T101" fmla="*/ 230 h 788"/>
                  <a:gd name="T102" fmla="*/ 396 w 2100"/>
                  <a:gd name="T103" fmla="*/ 216 h 788"/>
                  <a:gd name="T104" fmla="*/ 360 w 2100"/>
                  <a:gd name="T105" fmla="*/ 240 h 788"/>
                  <a:gd name="T106" fmla="*/ 238 w 2100"/>
                  <a:gd name="T107" fmla="*/ 278 h 788"/>
                  <a:gd name="T108" fmla="*/ 206 w 2100"/>
                  <a:gd name="T109" fmla="*/ 290 h 788"/>
                  <a:gd name="T110" fmla="*/ 156 w 2100"/>
                  <a:gd name="T111" fmla="*/ 324 h 788"/>
                  <a:gd name="T112" fmla="*/ 110 w 2100"/>
                  <a:gd name="T113" fmla="*/ 336 h 788"/>
                  <a:gd name="T114" fmla="*/ 74 w 2100"/>
                  <a:gd name="T115" fmla="*/ 282 h 788"/>
                  <a:gd name="T116" fmla="*/ 46 w 2100"/>
                  <a:gd name="T117" fmla="*/ 214 h 788"/>
                  <a:gd name="T118" fmla="*/ 10 w 2100"/>
                  <a:gd name="T119" fmla="*/ 420 h 788"/>
                  <a:gd name="T120" fmla="*/ 104 w 2100"/>
                  <a:gd name="T121" fmla="*/ 586 h 788"/>
                  <a:gd name="T122" fmla="*/ 170 w 2100"/>
                  <a:gd name="T123" fmla="*/ 708 h 788"/>
                  <a:gd name="T124" fmla="*/ 228 w 2100"/>
                  <a:gd name="T125" fmla="*/ 7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0" h="788">
                    <a:moveTo>
                      <a:pt x="306" y="726"/>
                    </a:moveTo>
                    <a:lnTo>
                      <a:pt x="306" y="726"/>
                    </a:lnTo>
                    <a:lnTo>
                      <a:pt x="314" y="720"/>
                    </a:lnTo>
                    <a:lnTo>
                      <a:pt x="318" y="716"/>
                    </a:lnTo>
                    <a:lnTo>
                      <a:pt x="318" y="712"/>
                    </a:lnTo>
                    <a:lnTo>
                      <a:pt x="320" y="704"/>
                    </a:lnTo>
                    <a:lnTo>
                      <a:pt x="320" y="700"/>
                    </a:lnTo>
                    <a:lnTo>
                      <a:pt x="322" y="696"/>
                    </a:lnTo>
                    <a:lnTo>
                      <a:pt x="322" y="692"/>
                    </a:lnTo>
                    <a:lnTo>
                      <a:pt x="324" y="690"/>
                    </a:lnTo>
                    <a:lnTo>
                      <a:pt x="324" y="688"/>
                    </a:lnTo>
                    <a:lnTo>
                      <a:pt x="324" y="688"/>
                    </a:lnTo>
                    <a:lnTo>
                      <a:pt x="324" y="686"/>
                    </a:lnTo>
                    <a:lnTo>
                      <a:pt x="326" y="686"/>
                    </a:lnTo>
                    <a:lnTo>
                      <a:pt x="328" y="684"/>
                    </a:lnTo>
                    <a:lnTo>
                      <a:pt x="330" y="682"/>
                    </a:lnTo>
                    <a:lnTo>
                      <a:pt x="332" y="680"/>
                    </a:lnTo>
                    <a:lnTo>
                      <a:pt x="334" y="678"/>
                    </a:lnTo>
                    <a:lnTo>
                      <a:pt x="336" y="676"/>
                    </a:lnTo>
                    <a:lnTo>
                      <a:pt x="336" y="674"/>
                    </a:lnTo>
                    <a:lnTo>
                      <a:pt x="338" y="674"/>
                    </a:lnTo>
                    <a:lnTo>
                      <a:pt x="338" y="672"/>
                    </a:lnTo>
                    <a:lnTo>
                      <a:pt x="338" y="670"/>
                    </a:lnTo>
                    <a:lnTo>
                      <a:pt x="338" y="668"/>
                    </a:lnTo>
                    <a:lnTo>
                      <a:pt x="338" y="664"/>
                    </a:lnTo>
                    <a:lnTo>
                      <a:pt x="338" y="662"/>
                    </a:lnTo>
                    <a:lnTo>
                      <a:pt x="338" y="658"/>
                    </a:lnTo>
                    <a:lnTo>
                      <a:pt x="336" y="656"/>
                    </a:lnTo>
                    <a:lnTo>
                      <a:pt x="336" y="656"/>
                    </a:lnTo>
                    <a:lnTo>
                      <a:pt x="336" y="654"/>
                    </a:lnTo>
                    <a:lnTo>
                      <a:pt x="336" y="654"/>
                    </a:lnTo>
                    <a:lnTo>
                      <a:pt x="334" y="654"/>
                    </a:lnTo>
                    <a:lnTo>
                      <a:pt x="334" y="652"/>
                    </a:lnTo>
                    <a:lnTo>
                      <a:pt x="332" y="652"/>
                    </a:lnTo>
                    <a:lnTo>
                      <a:pt x="330" y="650"/>
                    </a:lnTo>
                    <a:lnTo>
                      <a:pt x="328" y="650"/>
                    </a:lnTo>
                    <a:lnTo>
                      <a:pt x="326" y="648"/>
                    </a:lnTo>
                    <a:lnTo>
                      <a:pt x="322" y="646"/>
                    </a:lnTo>
                    <a:lnTo>
                      <a:pt x="320" y="646"/>
                    </a:lnTo>
                    <a:lnTo>
                      <a:pt x="320" y="644"/>
                    </a:lnTo>
                    <a:lnTo>
                      <a:pt x="318" y="644"/>
                    </a:lnTo>
                    <a:lnTo>
                      <a:pt x="318" y="642"/>
                    </a:lnTo>
                    <a:lnTo>
                      <a:pt x="316" y="640"/>
                    </a:lnTo>
                    <a:lnTo>
                      <a:pt x="316" y="638"/>
                    </a:lnTo>
                    <a:lnTo>
                      <a:pt x="314" y="636"/>
                    </a:lnTo>
                    <a:lnTo>
                      <a:pt x="312" y="634"/>
                    </a:lnTo>
                    <a:lnTo>
                      <a:pt x="312" y="632"/>
                    </a:lnTo>
                    <a:lnTo>
                      <a:pt x="312" y="630"/>
                    </a:lnTo>
                    <a:lnTo>
                      <a:pt x="312" y="630"/>
                    </a:lnTo>
                    <a:lnTo>
                      <a:pt x="312" y="628"/>
                    </a:lnTo>
                    <a:lnTo>
                      <a:pt x="312" y="626"/>
                    </a:lnTo>
                    <a:lnTo>
                      <a:pt x="312" y="624"/>
                    </a:lnTo>
                    <a:lnTo>
                      <a:pt x="312" y="622"/>
                    </a:lnTo>
                    <a:lnTo>
                      <a:pt x="314" y="616"/>
                    </a:lnTo>
                    <a:lnTo>
                      <a:pt x="316" y="612"/>
                    </a:lnTo>
                    <a:lnTo>
                      <a:pt x="318" y="608"/>
                    </a:lnTo>
                    <a:lnTo>
                      <a:pt x="320" y="604"/>
                    </a:lnTo>
                    <a:lnTo>
                      <a:pt x="322" y="600"/>
                    </a:lnTo>
                    <a:lnTo>
                      <a:pt x="326" y="594"/>
                    </a:lnTo>
                    <a:lnTo>
                      <a:pt x="330" y="590"/>
                    </a:lnTo>
                    <a:lnTo>
                      <a:pt x="330" y="588"/>
                    </a:lnTo>
                    <a:lnTo>
                      <a:pt x="332" y="588"/>
                    </a:lnTo>
                    <a:lnTo>
                      <a:pt x="334" y="586"/>
                    </a:lnTo>
                    <a:lnTo>
                      <a:pt x="336" y="584"/>
                    </a:lnTo>
                    <a:lnTo>
                      <a:pt x="338" y="582"/>
                    </a:lnTo>
                    <a:lnTo>
                      <a:pt x="340" y="580"/>
                    </a:lnTo>
                    <a:lnTo>
                      <a:pt x="342" y="580"/>
                    </a:lnTo>
                    <a:lnTo>
                      <a:pt x="344" y="578"/>
                    </a:lnTo>
                    <a:lnTo>
                      <a:pt x="346" y="578"/>
                    </a:lnTo>
                    <a:lnTo>
                      <a:pt x="348" y="576"/>
                    </a:lnTo>
                    <a:lnTo>
                      <a:pt x="350" y="576"/>
                    </a:lnTo>
                    <a:lnTo>
                      <a:pt x="352" y="576"/>
                    </a:lnTo>
                    <a:lnTo>
                      <a:pt x="354" y="576"/>
                    </a:lnTo>
                    <a:lnTo>
                      <a:pt x="356" y="576"/>
                    </a:lnTo>
                    <a:lnTo>
                      <a:pt x="356" y="576"/>
                    </a:lnTo>
                    <a:lnTo>
                      <a:pt x="358" y="576"/>
                    </a:lnTo>
                    <a:lnTo>
                      <a:pt x="358" y="576"/>
                    </a:lnTo>
                    <a:lnTo>
                      <a:pt x="360" y="578"/>
                    </a:lnTo>
                    <a:lnTo>
                      <a:pt x="360" y="578"/>
                    </a:lnTo>
                    <a:lnTo>
                      <a:pt x="362" y="580"/>
                    </a:lnTo>
                    <a:lnTo>
                      <a:pt x="362" y="582"/>
                    </a:lnTo>
                    <a:lnTo>
                      <a:pt x="364" y="584"/>
                    </a:lnTo>
                    <a:lnTo>
                      <a:pt x="366" y="588"/>
                    </a:lnTo>
                    <a:lnTo>
                      <a:pt x="366" y="590"/>
                    </a:lnTo>
                    <a:lnTo>
                      <a:pt x="368" y="590"/>
                    </a:lnTo>
                    <a:lnTo>
                      <a:pt x="368" y="592"/>
                    </a:lnTo>
                    <a:lnTo>
                      <a:pt x="370" y="592"/>
                    </a:lnTo>
                    <a:lnTo>
                      <a:pt x="370" y="594"/>
                    </a:lnTo>
                    <a:lnTo>
                      <a:pt x="372" y="594"/>
                    </a:lnTo>
                    <a:lnTo>
                      <a:pt x="372" y="594"/>
                    </a:lnTo>
                    <a:lnTo>
                      <a:pt x="372" y="594"/>
                    </a:lnTo>
                    <a:lnTo>
                      <a:pt x="374" y="592"/>
                    </a:lnTo>
                    <a:lnTo>
                      <a:pt x="374" y="592"/>
                    </a:lnTo>
                    <a:lnTo>
                      <a:pt x="374" y="592"/>
                    </a:lnTo>
                    <a:lnTo>
                      <a:pt x="374" y="590"/>
                    </a:lnTo>
                    <a:lnTo>
                      <a:pt x="376" y="588"/>
                    </a:lnTo>
                    <a:lnTo>
                      <a:pt x="376" y="586"/>
                    </a:lnTo>
                    <a:lnTo>
                      <a:pt x="376" y="584"/>
                    </a:lnTo>
                    <a:lnTo>
                      <a:pt x="378" y="582"/>
                    </a:lnTo>
                    <a:lnTo>
                      <a:pt x="378" y="582"/>
                    </a:lnTo>
                    <a:lnTo>
                      <a:pt x="378" y="582"/>
                    </a:lnTo>
                    <a:lnTo>
                      <a:pt x="378" y="580"/>
                    </a:lnTo>
                    <a:lnTo>
                      <a:pt x="380" y="580"/>
                    </a:lnTo>
                    <a:lnTo>
                      <a:pt x="382" y="580"/>
                    </a:lnTo>
                    <a:lnTo>
                      <a:pt x="384" y="578"/>
                    </a:lnTo>
                    <a:lnTo>
                      <a:pt x="388" y="578"/>
                    </a:lnTo>
                    <a:lnTo>
                      <a:pt x="390" y="578"/>
                    </a:lnTo>
                    <a:lnTo>
                      <a:pt x="392" y="576"/>
                    </a:lnTo>
                    <a:lnTo>
                      <a:pt x="396" y="576"/>
                    </a:lnTo>
                    <a:lnTo>
                      <a:pt x="398" y="576"/>
                    </a:lnTo>
                    <a:lnTo>
                      <a:pt x="398" y="576"/>
                    </a:lnTo>
                    <a:lnTo>
                      <a:pt x="402" y="576"/>
                    </a:lnTo>
                    <a:lnTo>
                      <a:pt x="406" y="578"/>
                    </a:lnTo>
                    <a:lnTo>
                      <a:pt x="410" y="578"/>
                    </a:lnTo>
                    <a:lnTo>
                      <a:pt x="412" y="580"/>
                    </a:lnTo>
                    <a:lnTo>
                      <a:pt x="414" y="580"/>
                    </a:lnTo>
                    <a:lnTo>
                      <a:pt x="416" y="580"/>
                    </a:lnTo>
                    <a:lnTo>
                      <a:pt x="420" y="580"/>
                    </a:lnTo>
                    <a:lnTo>
                      <a:pt x="428" y="580"/>
                    </a:lnTo>
                    <a:lnTo>
                      <a:pt x="432" y="580"/>
                    </a:lnTo>
                    <a:lnTo>
                      <a:pt x="436" y="580"/>
                    </a:lnTo>
                    <a:lnTo>
                      <a:pt x="438" y="580"/>
                    </a:lnTo>
                    <a:lnTo>
                      <a:pt x="440" y="580"/>
                    </a:lnTo>
                    <a:lnTo>
                      <a:pt x="442" y="582"/>
                    </a:lnTo>
                    <a:lnTo>
                      <a:pt x="446" y="582"/>
                    </a:lnTo>
                    <a:lnTo>
                      <a:pt x="452" y="584"/>
                    </a:lnTo>
                    <a:lnTo>
                      <a:pt x="456" y="588"/>
                    </a:lnTo>
                    <a:lnTo>
                      <a:pt x="462" y="590"/>
                    </a:lnTo>
                    <a:lnTo>
                      <a:pt x="464" y="592"/>
                    </a:lnTo>
                    <a:lnTo>
                      <a:pt x="468" y="594"/>
                    </a:lnTo>
                    <a:lnTo>
                      <a:pt x="470" y="596"/>
                    </a:lnTo>
                    <a:lnTo>
                      <a:pt x="472" y="596"/>
                    </a:lnTo>
                    <a:lnTo>
                      <a:pt x="474" y="598"/>
                    </a:lnTo>
                    <a:lnTo>
                      <a:pt x="476" y="600"/>
                    </a:lnTo>
                    <a:lnTo>
                      <a:pt x="476" y="602"/>
                    </a:lnTo>
                    <a:lnTo>
                      <a:pt x="478" y="604"/>
                    </a:lnTo>
                    <a:lnTo>
                      <a:pt x="478" y="604"/>
                    </a:lnTo>
                    <a:lnTo>
                      <a:pt x="478" y="606"/>
                    </a:lnTo>
                    <a:lnTo>
                      <a:pt x="478" y="606"/>
                    </a:lnTo>
                    <a:lnTo>
                      <a:pt x="478" y="608"/>
                    </a:lnTo>
                    <a:lnTo>
                      <a:pt x="478" y="610"/>
                    </a:lnTo>
                    <a:lnTo>
                      <a:pt x="476" y="610"/>
                    </a:lnTo>
                    <a:lnTo>
                      <a:pt x="476" y="612"/>
                    </a:lnTo>
                    <a:lnTo>
                      <a:pt x="476" y="612"/>
                    </a:lnTo>
                    <a:lnTo>
                      <a:pt x="476" y="614"/>
                    </a:lnTo>
                    <a:lnTo>
                      <a:pt x="476" y="614"/>
                    </a:lnTo>
                    <a:lnTo>
                      <a:pt x="478" y="614"/>
                    </a:lnTo>
                    <a:lnTo>
                      <a:pt x="478" y="614"/>
                    </a:lnTo>
                    <a:lnTo>
                      <a:pt x="480" y="616"/>
                    </a:lnTo>
                    <a:lnTo>
                      <a:pt x="480" y="616"/>
                    </a:lnTo>
                    <a:lnTo>
                      <a:pt x="482" y="618"/>
                    </a:lnTo>
                    <a:lnTo>
                      <a:pt x="484" y="618"/>
                    </a:lnTo>
                    <a:lnTo>
                      <a:pt x="486" y="618"/>
                    </a:lnTo>
                    <a:lnTo>
                      <a:pt x="490" y="618"/>
                    </a:lnTo>
                    <a:lnTo>
                      <a:pt x="492" y="618"/>
                    </a:lnTo>
                    <a:lnTo>
                      <a:pt x="492" y="618"/>
                    </a:lnTo>
                    <a:lnTo>
                      <a:pt x="494" y="618"/>
                    </a:lnTo>
                    <a:lnTo>
                      <a:pt x="500" y="618"/>
                    </a:lnTo>
                    <a:lnTo>
                      <a:pt x="502" y="616"/>
                    </a:lnTo>
                    <a:lnTo>
                      <a:pt x="504" y="616"/>
                    </a:lnTo>
                    <a:lnTo>
                      <a:pt x="508" y="616"/>
                    </a:lnTo>
                    <a:lnTo>
                      <a:pt x="508" y="616"/>
                    </a:lnTo>
                    <a:lnTo>
                      <a:pt x="510" y="616"/>
                    </a:lnTo>
                    <a:lnTo>
                      <a:pt x="510" y="616"/>
                    </a:lnTo>
                    <a:lnTo>
                      <a:pt x="512" y="618"/>
                    </a:lnTo>
                    <a:lnTo>
                      <a:pt x="514" y="618"/>
                    </a:lnTo>
                    <a:lnTo>
                      <a:pt x="516" y="618"/>
                    </a:lnTo>
                    <a:lnTo>
                      <a:pt x="520" y="622"/>
                    </a:lnTo>
                    <a:lnTo>
                      <a:pt x="522" y="624"/>
                    </a:lnTo>
                    <a:lnTo>
                      <a:pt x="530" y="628"/>
                    </a:lnTo>
                    <a:lnTo>
                      <a:pt x="532" y="630"/>
                    </a:lnTo>
                    <a:lnTo>
                      <a:pt x="536" y="632"/>
                    </a:lnTo>
                    <a:lnTo>
                      <a:pt x="538" y="634"/>
                    </a:lnTo>
                    <a:lnTo>
                      <a:pt x="542" y="636"/>
                    </a:lnTo>
                    <a:lnTo>
                      <a:pt x="544" y="636"/>
                    </a:lnTo>
                    <a:lnTo>
                      <a:pt x="546" y="636"/>
                    </a:lnTo>
                    <a:lnTo>
                      <a:pt x="548" y="636"/>
                    </a:lnTo>
                    <a:lnTo>
                      <a:pt x="548" y="636"/>
                    </a:lnTo>
                    <a:lnTo>
                      <a:pt x="548" y="636"/>
                    </a:lnTo>
                    <a:lnTo>
                      <a:pt x="550" y="636"/>
                    </a:lnTo>
                    <a:lnTo>
                      <a:pt x="552" y="636"/>
                    </a:lnTo>
                    <a:lnTo>
                      <a:pt x="552" y="634"/>
                    </a:lnTo>
                    <a:lnTo>
                      <a:pt x="554" y="634"/>
                    </a:lnTo>
                    <a:lnTo>
                      <a:pt x="556" y="632"/>
                    </a:lnTo>
                    <a:lnTo>
                      <a:pt x="556" y="630"/>
                    </a:lnTo>
                    <a:lnTo>
                      <a:pt x="558" y="630"/>
                    </a:lnTo>
                    <a:lnTo>
                      <a:pt x="558" y="628"/>
                    </a:lnTo>
                    <a:lnTo>
                      <a:pt x="558" y="628"/>
                    </a:lnTo>
                    <a:lnTo>
                      <a:pt x="558" y="626"/>
                    </a:lnTo>
                    <a:lnTo>
                      <a:pt x="556" y="626"/>
                    </a:lnTo>
                    <a:lnTo>
                      <a:pt x="556" y="624"/>
                    </a:lnTo>
                    <a:lnTo>
                      <a:pt x="554" y="622"/>
                    </a:lnTo>
                    <a:lnTo>
                      <a:pt x="552" y="618"/>
                    </a:lnTo>
                    <a:lnTo>
                      <a:pt x="550" y="616"/>
                    </a:lnTo>
                    <a:lnTo>
                      <a:pt x="548" y="614"/>
                    </a:lnTo>
                    <a:lnTo>
                      <a:pt x="548" y="612"/>
                    </a:lnTo>
                    <a:lnTo>
                      <a:pt x="546" y="612"/>
                    </a:lnTo>
                    <a:lnTo>
                      <a:pt x="546" y="610"/>
                    </a:lnTo>
                    <a:lnTo>
                      <a:pt x="546" y="610"/>
                    </a:lnTo>
                    <a:lnTo>
                      <a:pt x="548" y="608"/>
                    </a:lnTo>
                    <a:lnTo>
                      <a:pt x="548" y="608"/>
                    </a:lnTo>
                    <a:lnTo>
                      <a:pt x="548" y="608"/>
                    </a:lnTo>
                    <a:lnTo>
                      <a:pt x="550" y="606"/>
                    </a:lnTo>
                    <a:lnTo>
                      <a:pt x="550" y="606"/>
                    </a:lnTo>
                    <a:lnTo>
                      <a:pt x="552" y="606"/>
                    </a:lnTo>
                    <a:lnTo>
                      <a:pt x="556" y="604"/>
                    </a:lnTo>
                    <a:lnTo>
                      <a:pt x="558" y="604"/>
                    </a:lnTo>
                    <a:lnTo>
                      <a:pt x="562" y="604"/>
                    </a:lnTo>
                    <a:lnTo>
                      <a:pt x="564" y="602"/>
                    </a:lnTo>
                    <a:lnTo>
                      <a:pt x="564" y="602"/>
                    </a:lnTo>
                    <a:lnTo>
                      <a:pt x="566" y="602"/>
                    </a:lnTo>
                    <a:lnTo>
                      <a:pt x="568" y="600"/>
                    </a:lnTo>
                    <a:lnTo>
                      <a:pt x="570" y="600"/>
                    </a:lnTo>
                    <a:lnTo>
                      <a:pt x="576" y="598"/>
                    </a:lnTo>
                    <a:lnTo>
                      <a:pt x="578" y="598"/>
                    </a:lnTo>
                    <a:lnTo>
                      <a:pt x="580" y="596"/>
                    </a:lnTo>
                    <a:lnTo>
                      <a:pt x="580" y="596"/>
                    </a:lnTo>
                    <a:lnTo>
                      <a:pt x="582" y="594"/>
                    </a:lnTo>
                    <a:lnTo>
                      <a:pt x="582" y="594"/>
                    </a:lnTo>
                    <a:lnTo>
                      <a:pt x="582" y="594"/>
                    </a:lnTo>
                    <a:lnTo>
                      <a:pt x="584" y="592"/>
                    </a:lnTo>
                    <a:lnTo>
                      <a:pt x="584" y="592"/>
                    </a:lnTo>
                    <a:lnTo>
                      <a:pt x="584" y="590"/>
                    </a:lnTo>
                    <a:lnTo>
                      <a:pt x="582" y="588"/>
                    </a:lnTo>
                    <a:lnTo>
                      <a:pt x="582" y="586"/>
                    </a:lnTo>
                    <a:lnTo>
                      <a:pt x="580" y="582"/>
                    </a:lnTo>
                    <a:lnTo>
                      <a:pt x="580" y="580"/>
                    </a:lnTo>
                    <a:lnTo>
                      <a:pt x="578" y="578"/>
                    </a:lnTo>
                    <a:lnTo>
                      <a:pt x="578" y="576"/>
                    </a:lnTo>
                    <a:lnTo>
                      <a:pt x="578" y="574"/>
                    </a:lnTo>
                    <a:lnTo>
                      <a:pt x="578" y="574"/>
                    </a:lnTo>
                    <a:lnTo>
                      <a:pt x="580" y="572"/>
                    </a:lnTo>
                    <a:lnTo>
                      <a:pt x="580" y="572"/>
                    </a:lnTo>
                    <a:lnTo>
                      <a:pt x="580" y="572"/>
                    </a:lnTo>
                    <a:lnTo>
                      <a:pt x="580" y="572"/>
                    </a:lnTo>
                    <a:lnTo>
                      <a:pt x="582" y="572"/>
                    </a:lnTo>
                    <a:lnTo>
                      <a:pt x="584" y="570"/>
                    </a:lnTo>
                    <a:lnTo>
                      <a:pt x="586" y="570"/>
                    </a:lnTo>
                    <a:lnTo>
                      <a:pt x="588" y="570"/>
                    </a:lnTo>
                    <a:lnTo>
                      <a:pt x="590" y="570"/>
                    </a:lnTo>
                    <a:lnTo>
                      <a:pt x="594" y="572"/>
                    </a:lnTo>
                    <a:lnTo>
                      <a:pt x="596" y="572"/>
                    </a:lnTo>
                    <a:lnTo>
                      <a:pt x="598" y="572"/>
                    </a:lnTo>
                    <a:lnTo>
                      <a:pt x="604" y="574"/>
                    </a:lnTo>
                    <a:lnTo>
                      <a:pt x="606" y="574"/>
                    </a:lnTo>
                    <a:lnTo>
                      <a:pt x="608" y="576"/>
                    </a:lnTo>
                    <a:lnTo>
                      <a:pt x="616" y="576"/>
                    </a:lnTo>
                    <a:lnTo>
                      <a:pt x="626" y="578"/>
                    </a:lnTo>
                    <a:lnTo>
                      <a:pt x="632" y="578"/>
                    </a:lnTo>
                    <a:lnTo>
                      <a:pt x="636" y="578"/>
                    </a:lnTo>
                    <a:lnTo>
                      <a:pt x="640" y="578"/>
                    </a:lnTo>
                    <a:lnTo>
                      <a:pt x="644" y="578"/>
                    </a:lnTo>
                    <a:lnTo>
                      <a:pt x="646" y="578"/>
                    </a:lnTo>
                    <a:lnTo>
                      <a:pt x="650" y="578"/>
                    </a:lnTo>
                    <a:lnTo>
                      <a:pt x="656" y="576"/>
                    </a:lnTo>
                    <a:lnTo>
                      <a:pt x="660" y="576"/>
                    </a:lnTo>
                    <a:lnTo>
                      <a:pt x="666" y="574"/>
                    </a:lnTo>
                    <a:lnTo>
                      <a:pt x="668" y="574"/>
                    </a:lnTo>
                    <a:lnTo>
                      <a:pt x="672" y="572"/>
                    </a:lnTo>
                    <a:lnTo>
                      <a:pt x="680" y="570"/>
                    </a:lnTo>
                    <a:lnTo>
                      <a:pt x="684" y="570"/>
                    </a:lnTo>
                    <a:lnTo>
                      <a:pt x="688" y="568"/>
                    </a:lnTo>
                    <a:lnTo>
                      <a:pt x="690" y="568"/>
                    </a:lnTo>
                    <a:lnTo>
                      <a:pt x="690" y="568"/>
                    </a:lnTo>
                    <a:lnTo>
                      <a:pt x="692" y="568"/>
                    </a:lnTo>
                    <a:lnTo>
                      <a:pt x="694" y="570"/>
                    </a:lnTo>
                    <a:lnTo>
                      <a:pt x="696" y="570"/>
                    </a:lnTo>
                    <a:lnTo>
                      <a:pt x="696" y="570"/>
                    </a:lnTo>
                    <a:lnTo>
                      <a:pt x="698" y="572"/>
                    </a:lnTo>
                    <a:lnTo>
                      <a:pt x="700" y="574"/>
                    </a:lnTo>
                    <a:lnTo>
                      <a:pt x="702" y="576"/>
                    </a:lnTo>
                    <a:lnTo>
                      <a:pt x="704" y="578"/>
                    </a:lnTo>
                    <a:lnTo>
                      <a:pt x="704" y="578"/>
                    </a:lnTo>
                    <a:lnTo>
                      <a:pt x="706" y="580"/>
                    </a:lnTo>
                    <a:lnTo>
                      <a:pt x="706" y="580"/>
                    </a:lnTo>
                    <a:lnTo>
                      <a:pt x="706" y="582"/>
                    </a:lnTo>
                    <a:lnTo>
                      <a:pt x="706" y="582"/>
                    </a:lnTo>
                    <a:lnTo>
                      <a:pt x="706" y="586"/>
                    </a:lnTo>
                    <a:lnTo>
                      <a:pt x="706" y="588"/>
                    </a:lnTo>
                    <a:lnTo>
                      <a:pt x="706" y="590"/>
                    </a:lnTo>
                    <a:lnTo>
                      <a:pt x="706" y="592"/>
                    </a:lnTo>
                    <a:lnTo>
                      <a:pt x="706" y="592"/>
                    </a:lnTo>
                    <a:lnTo>
                      <a:pt x="706" y="592"/>
                    </a:lnTo>
                    <a:lnTo>
                      <a:pt x="708" y="592"/>
                    </a:lnTo>
                    <a:lnTo>
                      <a:pt x="708" y="594"/>
                    </a:lnTo>
                    <a:lnTo>
                      <a:pt x="710" y="594"/>
                    </a:lnTo>
                    <a:lnTo>
                      <a:pt x="710" y="594"/>
                    </a:lnTo>
                    <a:lnTo>
                      <a:pt x="712" y="594"/>
                    </a:lnTo>
                    <a:lnTo>
                      <a:pt x="714" y="594"/>
                    </a:lnTo>
                    <a:lnTo>
                      <a:pt x="716" y="594"/>
                    </a:lnTo>
                    <a:lnTo>
                      <a:pt x="718" y="594"/>
                    </a:lnTo>
                    <a:lnTo>
                      <a:pt x="722" y="594"/>
                    </a:lnTo>
                    <a:lnTo>
                      <a:pt x="724" y="594"/>
                    </a:lnTo>
                    <a:lnTo>
                      <a:pt x="724" y="592"/>
                    </a:lnTo>
                    <a:lnTo>
                      <a:pt x="728" y="592"/>
                    </a:lnTo>
                    <a:lnTo>
                      <a:pt x="730" y="590"/>
                    </a:lnTo>
                    <a:lnTo>
                      <a:pt x="734" y="590"/>
                    </a:lnTo>
                    <a:lnTo>
                      <a:pt x="740" y="586"/>
                    </a:lnTo>
                    <a:lnTo>
                      <a:pt x="742" y="586"/>
                    </a:lnTo>
                    <a:lnTo>
                      <a:pt x="746" y="584"/>
                    </a:lnTo>
                    <a:lnTo>
                      <a:pt x="750" y="584"/>
                    </a:lnTo>
                    <a:lnTo>
                      <a:pt x="752" y="584"/>
                    </a:lnTo>
                    <a:lnTo>
                      <a:pt x="756" y="584"/>
                    </a:lnTo>
                    <a:lnTo>
                      <a:pt x="758" y="584"/>
                    </a:lnTo>
                    <a:lnTo>
                      <a:pt x="760" y="584"/>
                    </a:lnTo>
                    <a:lnTo>
                      <a:pt x="762" y="584"/>
                    </a:lnTo>
                    <a:lnTo>
                      <a:pt x="764" y="584"/>
                    </a:lnTo>
                    <a:lnTo>
                      <a:pt x="764" y="584"/>
                    </a:lnTo>
                    <a:lnTo>
                      <a:pt x="766" y="586"/>
                    </a:lnTo>
                    <a:lnTo>
                      <a:pt x="766" y="586"/>
                    </a:lnTo>
                    <a:lnTo>
                      <a:pt x="768" y="588"/>
                    </a:lnTo>
                    <a:lnTo>
                      <a:pt x="768" y="588"/>
                    </a:lnTo>
                    <a:lnTo>
                      <a:pt x="770" y="590"/>
                    </a:lnTo>
                    <a:lnTo>
                      <a:pt x="770" y="592"/>
                    </a:lnTo>
                    <a:lnTo>
                      <a:pt x="772" y="596"/>
                    </a:lnTo>
                    <a:lnTo>
                      <a:pt x="774" y="598"/>
                    </a:lnTo>
                    <a:lnTo>
                      <a:pt x="776" y="606"/>
                    </a:lnTo>
                    <a:lnTo>
                      <a:pt x="778" y="612"/>
                    </a:lnTo>
                    <a:lnTo>
                      <a:pt x="780" y="614"/>
                    </a:lnTo>
                    <a:lnTo>
                      <a:pt x="780" y="618"/>
                    </a:lnTo>
                    <a:lnTo>
                      <a:pt x="782" y="620"/>
                    </a:lnTo>
                    <a:lnTo>
                      <a:pt x="784" y="622"/>
                    </a:lnTo>
                    <a:lnTo>
                      <a:pt x="784" y="624"/>
                    </a:lnTo>
                    <a:lnTo>
                      <a:pt x="784" y="624"/>
                    </a:lnTo>
                    <a:lnTo>
                      <a:pt x="786" y="626"/>
                    </a:lnTo>
                    <a:lnTo>
                      <a:pt x="786" y="626"/>
                    </a:lnTo>
                    <a:lnTo>
                      <a:pt x="788" y="626"/>
                    </a:lnTo>
                    <a:lnTo>
                      <a:pt x="788" y="626"/>
                    </a:lnTo>
                    <a:lnTo>
                      <a:pt x="790" y="626"/>
                    </a:lnTo>
                    <a:lnTo>
                      <a:pt x="792" y="626"/>
                    </a:lnTo>
                    <a:lnTo>
                      <a:pt x="794" y="626"/>
                    </a:lnTo>
                    <a:lnTo>
                      <a:pt x="796" y="626"/>
                    </a:lnTo>
                    <a:lnTo>
                      <a:pt x="798" y="626"/>
                    </a:lnTo>
                    <a:lnTo>
                      <a:pt x="800" y="626"/>
                    </a:lnTo>
                    <a:lnTo>
                      <a:pt x="800" y="626"/>
                    </a:lnTo>
                    <a:lnTo>
                      <a:pt x="800" y="626"/>
                    </a:lnTo>
                    <a:lnTo>
                      <a:pt x="802" y="628"/>
                    </a:lnTo>
                    <a:lnTo>
                      <a:pt x="802" y="628"/>
                    </a:lnTo>
                    <a:lnTo>
                      <a:pt x="804" y="630"/>
                    </a:lnTo>
                    <a:lnTo>
                      <a:pt x="804" y="630"/>
                    </a:lnTo>
                    <a:lnTo>
                      <a:pt x="806" y="632"/>
                    </a:lnTo>
                    <a:lnTo>
                      <a:pt x="808" y="636"/>
                    </a:lnTo>
                    <a:lnTo>
                      <a:pt x="808" y="636"/>
                    </a:lnTo>
                    <a:lnTo>
                      <a:pt x="810" y="638"/>
                    </a:lnTo>
                    <a:lnTo>
                      <a:pt x="810" y="638"/>
                    </a:lnTo>
                    <a:lnTo>
                      <a:pt x="812" y="640"/>
                    </a:lnTo>
                    <a:lnTo>
                      <a:pt x="814" y="640"/>
                    </a:lnTo>
                    <a:lnTo>
                      <a:pt x="818" y="642"/>
                    </a:lnTo>
                    <a:lnTo>
                      <a:pt x="820" y="642"/>
                    </a:lnTo>
                    <a:lnTo>
                      <a:pt x="824" y="644"/>
                    </a:lnTo>
                    <a:lnTo>
                      <a:pt x="828" y="644"/>
                    </a:lnTo>
                    <a:lnTo>
                      <a:pt x="828" y="646"/>
                    </a:lnTo>
                    <a:lnTo>
                      <a:pt x="830" y="646"/>
                    </a:lnTo>
                    <a:lnTo>
                      <a:pt x="832" y="646"/>
                    </a:lnTo>
                    <a:lnTo>
                      <a:pt x="832" y="648"/>
                    </a:lnTo>
                    <a:lnTo>
                      <a:pt x="834" y="648"/>
                    </a:lnTo>
                    <a:lnTo>
                      <a:pt x="834" y="652"/>
                    </a:lnTo>
                    <a:lnTo>
                      <a:pt x="836" y="654"/>
                    </a:lnTo>
                    <a:lnTo>
                      <a:pt x="836" y="656"/>
                    </a:lnTo>
                    <a:lnTo>
                      <a:pt x="838" y="658"/>
                    </a:lnTo>
                    <a:lnTo>
                      <a:pt x="840" y="662"/>
                    </a:lnTo>
                    <a:lnTo>
                      <a:pt x="842" y="668"/>
                    </a:lnTo>
                    <a:lnTo>
                      <a:pt x="842" y="674"/>
                    </a:lnTo>
                    <a:lnTo>
                      <a:pt x="844" y="678"/>
                    </a:lnTo>
                    <a:lnTo>
                      <a:pt x="846" y="682"/>
                    </a:lnTo>
                    <a:lnTo>
                      <a:pt x="848" y="680"/>
                    </a:lnTo>
                    <a:lnTo>
                      <a:pt x="852" y="678"/>
                    </a:lnTo>
                    <a:lnTo>
                      <a:pt x="852" y="676"/>
                    </a:lnTo>
                    <a:lnTo>
                      <a:pt x="854" y="676"/>
                    </a:lnTo>
                    <a:lnTo>
                      <a:pt x="856" y="674"/>
                    </a:lnTo>
                    <a:lnTo>
                      <a:pt x="858" y="674"/>
                    </a:lnTo>
                    <a:lnTo>
                      <a:pt x="860" y="674"/>
                    </a:lnTo>
                    <a:lnTo>
                      <a:pt x="864" y="672"/>
                    </a:lnTo>
                    <a:lnTo>
                      <a:pt x="868" y="672"/>
                    </a:lnTo>
                    <a:lnTo>
                      <a:pt x="872" y="670"/>
                    </a:lnTo>
                    <a:lnTo>
                      <a:pt x="878" y="670"/>
                    </a:lnTo>
                    <a:lnTo>
                      <a:pt x="882" y="668"/>
                    </a:lnTo>
                    <a:lnTo>
                      <a:pt x="888" y="668"/>
                    </a:lnTo>
                    <a:lnTo>
                      <a:pt x="894" y="666"/>
                    </a:lnTo>
                    <a:lnTo>
                      <a:pt x="900" y="666"/>
                    </a:lnTo>
                    <a:lnTo>
                      <a:pt x="904" y="666"/>
                    </a:lnTo>
                    <a:lnTo>
                      <a:pt x="906" y="666"/>
                    </a:lnTo>
                    <a:lnTo>
                      <a:pt x="910" y="666"/>
                    </a:lnTo>
                    <a:lnTo>
                      <a:pt x="912" y="666"/>
                    </a:lnTo>
                    <a:lnTo>
                      <a:pt x="914" y="666"/>
                    </a:lnTo>
                    <a:lnTo>
                      <a:pt x="916" y="666"/>
                    </a:lnTo>
                    <a:lnTo>
                      <a:pt x="916" y="668"/>
                    </a:lnTo>
                    <a:lnTo>
                      <a:pt x="918" y="668"/>
                    </a:lnTo>
                    <a:lnTo>
                      <a:pt x="918" y="670"/>
                    </a:lnTo>
                    <a:lnTo>
                      <a:pt x="920" y="672"/>
                    </a:lnTo>
                    <a:lnTo>
                      <a:pt x="920" y="672"/>
                    </a:lnTo>
                    <a:lnTo>
                      <a:pt x="920" y="672"/>
                    </a:lnTo>
                    <a:lnTo>
                      <a:pt x="922" y="674"/>
                    </a:lnTo>
                    <a:lnTo>
                      <a:pt x="922" y="674"/>
                    </a:lnTo>
                    <a:lnTo>
                      <a:pt x="924" y="674"/>
                    </a:lnTo>
                    <a:lnTo>
                      <a:pt x="926" y="674"/>
                    </a:lnTo>
                    <a:lnTo>
                      <a:pt x="928" y="674"/>
                    </a:lnTo>
                    <a:lnTo>
                      <a:pt x="930" y="674"/>
                    </a:lnTo>
                    <a:lnTo>
                      <a:pt x="932" y="674"/>
                    </a:lnTo>
                    <a:lnTo>
                      <a:pt x="934" y="674"/>
                    </a:lnTo>
                    <a:lnTo>
                      <a:pt x="936" y="676"/>
                    </a:lnTo>
                    <a:lnTo>
                      <a:pt x="936" y="676"/>
                    </a:lnTo>
                    <a:lnTo>
                      <a:pt x="936" y="676"/>
                    </a:lnTo>
                    <a:lnTo>
                      <a:pt x="938" y="676"/>
                    </a:lnTo>
                    <a:lnTo>
                      <a:pt x="938" y="678"/>
                    </a:lnTo>
                    <a:lnTo>
                      <a:pt x="940" y="680"/>
                    </a:lnTo>
                    <a:lnTo>
                      <a:pt x="942" y="682"/>
                    </a:lnTo>
                    <a:lnTo>
                      <a:pt x="942" y="682"/>
                    </a:lnTo>
                    <a:lnTo>
                      <a:pt x="944" y="682"/>
                    </a:lnTo>
                    <a:lnTo>
                      <a:pt x="946" y="682"/>
                    </a:lnTo>
                    <a:lnTo>
                      <a:pt x="950" y="684"/>
                    </a:lnTo>
                    <a:lnTo>
                      <a:pt x="954" y="684"/>
                    </a:lnTo>
                    <a:lnTo>
                      <a:pt x="956" y="684"/>
                    </a:lnTo>
                    <a:lnTo>
                      <a:pt x="958" y="684"/>
                    </a:lnTo>
                    <a:lnTo>
                      <a:pt x="960" y="682"/>
                    </a:lnTo>
                    <a:lnTo>
                      <a:pt x="964" y="682"/>
                    </a:lnTo>
                    <a:lnTo>
                      <a:pt x="966" y="682"/>
                    </a:lnTo>
                    <a:lnTo>
                      <a:pt x="968" y="682"/>
                    </a:lnTo>
                    <a:lnTo>
                      <a:pt x="968" y="680"/>
                    </a:lnTo>
                    <a:lnTo>
                      <a:pt x="970" y="680"/>
                    </a:lnTo>
                    <a:lnTo>
                      <a:pt x="972" y="680"/>
                    </a:lnTo>
                    <a:lnTo>
                      <a:pt x="972" y="678"/>
                    </a:lnTo>
                    <a:lnTo>
                      <a:pt x="972" y="678"/>
                    </a:lnTo>
                    <a:lnTo>
                      <a:pt x="972" y="678"/>
                    </a:lnTo>
                    <a:lnTo>
                      <a:pt x="972" y="676"/>
                    </a:lnTo>
                    <a:lnTo>
                      <a:pt x="972" y="676"/>
                    </a:lnTo>
                    <a:lnTo>
                      <a:pt x="972" y="674"/>
                    </a:lnTo>
                    <a:lnTo>
                      <a:pt x="972" y="674"/>
                    </a:lnTo>
                    <a:lnTo>
                      <a:pt x="972" y="672"/>
                    </a:lnTo>
                    <a:lnTo>
                      <a:pt x="970" y="670"/>
                    </a:lnTo>
                    <a:lnTo>
                      <a:pt x="968" y="668"/>
                    </a:lnTo>
                    <a:lnTo>
                      <a:pt x="968" y="666"/>
                    </a:lnTo>
                    <a:lnTo>
                      <a:pt x="966" y="664"/>
                    </a:lnTo>
                    <a:lnTo>
                      <a:pt x="964" y="662"/>
                    </a:lnTo>
                    <a:lnTo>
                      <a:pt x="964" y="660"/>
                    </a:lnTo>
                    <a:lnTo>
                      <a:pt x="964" y="660"/>
                    </a:lnTo>
                    <a:lnTo>
                      <a:pt x="962" y="658"/>
                    </a:lnTo>
                    <a:lnTo>
                      <a:pt x="960" y="656"/>
                    </a:lnTo>
                    <a:lnTo>
                      <a:pt x="960" y="656"/>
                    </a:lnTo>
                    <a:lnTo>
                      <a:pt x="960" y="654"/>
                    </a:lnTo>
                    <a:lnTo>
                      <a:pt x="960" y="654"/>
                    </a:lnTo>
                    <a:lnTo>
                      <a:pt x="960" y="654"/>
                    </a:lnTo>
                    <a:lnTo>
                      <a:pt x="960" y="654"/>
                    </a:lnTo>
                    <a:lnTo>
                      <a:pt x="960" y="654"/>
                    </a:lnTo>
                    <a:lnTo>
                      <a:pt x="962" y="654"/>
                    </a:lnTo>
                    <a:lnTo>
                      <a:pt x="962" y="652"/>
                    </a:lnTo>
                    <a:lnTo>
                      <a:pt x="964" y="652"/>
                    </a:lnTo>
                    <a:lnTo>
                      <a:pt x="966" y="654"/>
                    </a:lnTo>
                    <a:lnTo>
                      <a:pt x="968" y="654"/>
                    </a:lnTo>
                    <a:lnTo>
                      <a:pt x="970" y="654"/>
                    </a:lnTo>
                    <a:lnTo>
                      <a:pt x="970" y="654"/>
                    </a:lnTo>
                    <a:lnTo>
                      <a:pt x="972" y="654"/>
                    </a:lnTo>
                    <a:lnTo>
                      <a:pt x="972" y="654"/>
                    </a:lnTo>
                    <a:lnTo>
                      <a:pt x="972" y="652"/>
                    </a:lnTo>
                    <a:lnTo>
                      <a:pt x="974" y="652"/>
                    </a:lnTo>
                    <a:lnTo>
                      <a:pt x="974" y="650"/>
                    </a:lnTo>
                    <a:lnTo>
                      <a:pt x="974" y="650"/>
                    </a:lnTo>
                    <a:lnTo>
                      <a:pt x="974" y="648"/>
                    </a:lnTo>
                    <a:lnTo>
                      <a:pt x="974" y="646"/>
                    </a:lnTo>
                    <a:lnTo>
                      <a:pt x="974" y="644"/>
                    </a:lnTo>
                    <a:lnTo>
                      <a:pt x="974" y="640"/>
                    </a:lnTo>
                    <a:lnTo>
                      <a:pt x="974" y="638"/>
                    </a:lnTo>
                    <a:lnTo>
                      <a:pt x="972" y="634"/>
                    </a:lnTo>
                    <a:lnTo>
                      <a:pt x="972" y="630"/>
                    </a:lnTo>
                    <a:lnTo>
                      <a:pt x="972" y="628"/>
                    </a:lnTo>
                    <a:lnTo>
                      <a:pt x="972" y="624"/>
                    </a:lnTo>
                    <a:lnTo>
                      <a:pt x="972" y="622"/>
                    </a:lnTo>
                    <a:lnTo>
                      <a:pt x="972" y="618"/>
                    </a:lnTo>
                    <a:lnTo>
                      <a:pt x="970" y="614"/>
                    </a:lnTo>
                    <a:lnTo>
                      <a:pt x="970" y="610"/>
                    </a:lnTo>
                    <a:lnTo>
                      <a:pt x="970" y="608"/>
                    </a:lnTo>
                    <a:lnTo>
                      <a:pt x="970" y="606"/>
                    </a:lnTo>
                    <a:lnTo>
                      <a:pt x="970" y="604"/>
                    </a:lnTo>
                    <a:lnTo>
                      <a:pt x="970" y="604"/>
                    </a:lnTo>
                    <a:lnTo>
                      <a:pt x="972" y="602"/>
                    </a:lnTo>
                    <a:lnTo>
                      <a:pt x="972" y="602"/>
                    </a:lnTo>
                    <a:lnTo>
                      <a:pt x="972" y="602"/>
                    </a:lnTo>
                    <a:lnTo>
                      <a:pt x="974" y="602"/>
                    </a:lnTo>
                    <a:lnTo>
                      <a:pt x="974" y="602"/>
                    </a:lnTo>
                    <a:lnTo>
                      <a:pt x="976" y="602"/>
                    </a:lnTo>
                    <a:lnTo>
                      <a:pt x="978" y="602"/>
                    </a:lnTo>
                    <a:lnTo>
                      <a:pt x="980" y="602"/>
                    </a:lnTo>
                    <a:lnTo>
                      <a:pt x="982" y="602"/>
                    </a:lnTo>
                    <a:lnTo>
                      <a:pt x="986" y="604"/>
                    </a:lnTo>
                    <a:lnTo>
                      <a:pt x="992" y="610"/>
                    </a:lnTo>
                    <a:lnTo>
                      <a:pt x="996" y="610"/>
                    </a:lnTo>
                    <a:lnTo>
                      <a:pt x="998" y="612"/>
                    </a:lnTo>
                    <a:lnTo>
                      <a:pt x="998" y="612"/>
                    </a:lnTo>
                    <a:lnTo>
                      <a:pt x="1000" y="612"/>
                    </a:lnTo>
                    <a:lnTo>
                      <a:pt x="1002" y="612"/>
                    </a:lnTo>
                    <a:lnTo>
                      <a:pt x="1008" y="612"/>
                    </a:lnTo>
                    <a:lnTo>
                      <a:pt x="1010" y="612"/>
                    </a:lnTo>
                    <a:lnTo>
                      <a:pt x="1012" y="612"/>
                    </a:lnTo>
                    <a:lnTo>
                      <a:pt x="1014" y="612"/>
                    </a:lnTo>
                    <a:lnTo>
                      <a:pt x="1016" y="612"/>
                    </a:lnTo>
                    <a:lnTo>
                      <a:pt x="1016" y="614"/>
                    </a:lnTo>
                    <a:lnTo>
                      <a:pt x="1018" y="614"/>
                    </a:lnTo>
                    <a:lnTo>
                      <a:pt x="1020" y="616"/>
                    </a:lnTo>
                    <a:lnTo>
                      <a:pt x="1022" y="618"/>
                    </a:lnTo>
                    <a:lnTo>
                      <a:pt x="1024" y="618"/>
                    </a:lnTo>
                    <a:lnTo>
                      <a:pt x="1026" y="622"/>
                    </a:lnTo>
                    <a:lnTo>
                      <a:pt x="1028" y="626"/>
                    </a:lnTo>
                    <a:lnTo>
                      <a:pt x="1030" y="628"/>
                    </a:lnTo>
                    <a:lnTo>
                      <a:pt x="1030" y="628"/>
                    </a:lnTo>
                    <a:lnTo>
                      <a:pt x="1032" y="632"/>
                    </a:lnTo>
                    <a:lnTo>
                      <a:pt x="1032" y="634"/>
                    </a:lnTo>
                    <a:lnTo>
                      <a:pt x="1034" y="636"/>
                    </a:lnTo>
                    <a:lnTo>
                      <a:pt x="1034" y="638"/>
                    </a:lnTo>
                    <a:lnTo>
                      <a:pt x="1034" y="638"/>
                    </a:lnTo>
                    <a:lnTo>
                      <a:pt x="1036" y="638"/>
                    </a:lnTo>
                    <a:lnTo>
                      <a:pt x="1036" y="638"/>
                    </a:lnTo>
                    <a:lnTo>
                      <a:pt x="1038" y="640"/>
                    </a:lnTo>
                    <a:lnTo>
                      <a:pt x="1038" y="640"/>
                    </a:lnTo>
                    <a:lnTo>
                      <a:pt x="1040" y="640"/>
                    </a:lnTo>
                    <a:lnTo>
                      <a:pt x="1042" y="640"/>
                    </a:lnTo>
                    <a:lnTo>
                      <a:pt x="1046" y="640"/>
                    </a:lnTo>
                    <a:lnTo>
                      <a:pt x="1052" y="638"/>
                    </a:lnTo>
                    <a:lnTo>
                      <a:pt x="1054" y="638"/>
                    </a:lnTo>
                    <a:lnTo>
                      <a:pt x="1056" y="638"/>
                    </a:lnTo>
                    <a:lnTo>
                      <a:pt x="1064" y="638"/>
                    </a:lnTo>
                    <a:lnTo>
                      <a:pt x="1072" y="638"/>
                    </a:lnTo>
                    <a:lnTo>
                      <a:pt x="1078" y="640"/>
                    </a:lnTo>
                    <a:lnTo>
                      <a:pt x="1082" y="640"/>
                    </a:lnTo>
                    <a:lnTo>
                      <a:pt x="1084" y="640"/>
                    </a:lnTo>
                    <a:lnTo>
                      <a:pt x="1086" y="640"/>
                    </a:lnTo>
                    <a:lnTo>
                      <a:pt x="1088" y="642"/>
                    </a:lnTo>
                    <a:lnTo>
                      <a:pt x="1090" y="642"/>
                    </a:lnTo>
                    <a:lnTo>
                      <a:pt x="1092" y="642"/>
                    </a:lnTo>
                    <a:lnTo>
                      <a:pt x="1094" y="644"/>
                    </a:lnTo>
                    <a:lnTo>
                      <a:pt x="1098" y="646"/>
                    </a:lnTo>
                    <a:lnTo>
                      <a:pt x="1102" y="648"/>
                    </a:lnTo>
                    <a:lnTo>
                      <a:pt x="1104" y="650"/>
                    </a:lnTo>
                    <a:lnTo>
                      <a:pt x="1106" y="652"/>
                    </a:lnTo>
                    <a:lnTo>
                      <a:pt x="1108" y="652"/>
                    </a:lnTo>
                    <a:lnTo>
                      <a:pt x="1110" y="652"/>
                    </a:lnTo>
                    <a:lnTo>
                      <a:pt x="1112" y="652"/>
                    </a:lnTo>
                    <a:lnTo>
                      <a:pt x="1116" y="652"/>
                    </a:lnTo>
                    <a:lnTo>
                      <a:pt x="1116" y="654"/>
                    </a:lnTo>
                    <a:lnTo>
                      <a:pt x="1118" y="654"/>
                    </a:lnTo>
                    <a:lnTo>
                      <a:pt x="1120" y="654"/>
                    </a:lnTo>
                    <a:lnTo>
                      <a:pt x="1120" y="654"/>
                    </a:lnTo>
                    <a:lnTo>
                      <a:pt x="1120" y="656"/>
                    </a:lnTo>
                    <a:lnTo>
                      <a:pt x="1120" y="656"/>
                    </a:lnTo>
                    <a:lnTo>
                      <a:pt x="1120" y="658"/>
                    </a:lnTo>
                    <a:lnTo>
                      <a:pt x="1122" y="658"/>
                    </a:lnTo>
                    <a:lnTo>
                      <a:pt x="1122" y="660"/>
                    </a:lnTo>
                    <a:lnTo>
                      <a:pt x="1122" y="662"/>
                    </a:lnTo>
                    <a:lnTo>
                      <a:pt x="1122" y="664"/>
                    </a:lnTo>
                    <a:lnTo>
                      <a:pt x="1122" y="666"/>
                    </a:lnTo>
                    <a:lnTo>
                      <a:pt x="1124" y="666"/>
                    </a:lnTo>
                    <a:lnTo>
                      <a:pt x="1124" y="666"/>
                    </a:lnTo>
                    <a:lnTo>
                      <a:pt x="1126" y="666"/>
                    </a:lnTo>
                    <a:lnTo>
                      <a:pt x="1128" y="668"/>
                    </a:lnTo>
                    <a:lnTo>
                      <a:pt x="1130" y="668"/>
                    </a:lnTo>
                    <a:lnTo>
                      <a:pt x="1132" y="668"/>
                    </a:lnTo>
                    <a:lnTo>
                      <a:pt x="1134" y="668"/>
                    </a:lnTo>
                    <a:lnTo>
                      <a:pt x="1136" y="668"/>
                    </a:lnTo>
                    <a:lnTo>
                      <a:pt x="1140" y="668"/>
                    </a:lnTo>
                    <a:lnTo>
                      <a:pt x="1142" y="668"/>
                    </a:lnTo>
                    <a:lnTo>
                      <a:pt x="1146" y="666"/>
                    </a:lnTo>
                    <a:lnTo>
                      <a:pt x="1148" y="666"/>
                    </a:lnTo>
                    <a:lnTo>
                      <a:pt x="1150" y="666"/>
                    </a:lnTo>
                    <a:lnTo>
                      <a:pt x="1154" y="664"/>
                    </a:lnTo>
                    <a:lnTo>
                      <a:pt x="1156" y="664"/>
                    </a:lnTo>
                    <a:lnTo>
                      <a:pt x="1158" y="664"/>
                    </a:lnTo>
                    <a:lnTo>
                      <a:pt x="1160" y="662"/>
                    </a:lnTo>
                    <a:lnTo>
                      <a:pt x="1162" y="662"/>
                    </a:lnTo>
                    <a:lnTo>
                      <a:pt x="1162" y="660"/>
                    </a:lnTo>
                    <a:lnTo>
                      <a:pt x="1162" y="660"/>
                    </a:lnTo>
                    <a:lnTo>
                      <a:pt x="1162" y="658"/>
                    </a:lnTo>
                    <a:lnTo>
                      <a:pt x="1164" y="658"/>
                    </a:lnTo>
                    <a:lnTo>
                      <a:pt x="1164" y="656"/>
                    </a:lnTo>
                    <a:lnTo>
                      <a:pt x="1164" y="654"/>
                    </a:lnTo>
                    <a:lnTo>
                      <a:pt x="1166" y="652"/>
                    </a:lnTo>
                    <a:lnTo>
                      <a:pt x="1166" y="652"/>
                    </a:lnTo>
                    <a:lnTo>
                      <a:pt x="1166" y="652"/>
                    </a:lnTo>
                    <a:lnTo>
                      <a:pt x="1166" y="652"/>
                    </a:lnTo>
                    <a:lnTo>
                      <a:pt x="1168" y="652"/>
                    </a:lnTo>
                    <a:lnTo>
                      <a:pt x="1168" y="650"/>
                    </a:lnTo>
                    <a:lnTo>
                      <a:pt x="1168" y="652"/>
                    </a:lnTo>
                    <a:lnTo>
                      <a:pt x="1170" y="652"/>
                    </a:lnTo>
                    <a:lnTo>
                      <a:pt x="1170" y="652"/>
                    </a:lnTo>
                    <a:lnTo>
                      <a:pt x="1172" y="654"/>
                    </a:lnTo>
                    <a:lnTo>
                      <a:pt x="1174" y="654"/>
                    </a:lnTo>
                    <a:lnTo>
                      <a:pt x="1176" y="656"/>
                    </a:lnTo>
                    <a:lnTo>
                      <a:pt x="1178" y="658"/>
                    </a:lnTo>
                    <a:lnTo>
                      <a:pt x="1178" y="658"/>
                    </a:lnTo>
                    <a:lnTo>
                      <a:pt x="1178" y="658"/>
                    </a:lnTo>
                    <a:lnTo>
                      <a:pt x="1180" y="658"/>
                    </a:lnTo>
                    <a:lnTo>
                      <a:pt x="1180" y="658"/>
                    </a:lnTo>
                    <a:lnTo>
                      <a:pt x="1182" y="658"/>
                    </a:lnTo>
                    <a:lnTo>
                      <a:pt x="1182" y="658"/>
                    </a:lnTo>
                    <a:lnTo>
                      <a:pt x="1184" y="658"/>
                    </a:lnTo>
                    <a:lnTo>
                      <a:pt x="1184" y="656"/>
                    </a:lnTo>
                    <a:lnTo>
                      <a:pt x="1186" y="654"/>
                    </a:lnTo>
                    <a:lnTo>
                      <a:pt x="1190" y="652"/>
                    </a:lnTo>
                    <a:lnTo>
                      <a:pt x="1192" y="648"/>
                    </a:lnTo>
                    <a:lnTo>
                      <a:pt x="1194" y="646"/>
                    </a:lnTo>
                    <a:lnTo>
                      <a:pt x="1194" y="646"/>
                    </a:lnTo>
                    <a:lnTo>
                      <a:pt x="1196" y="644"/>
                    </a:lnTo>
                    <a:lnTo>
                      <a:pt x="1196" y="644"/>
                    </a:lnTo>
                    <a:lnTo>
                      <a:pt x="1198" y="644"/>
                    </a:lnTo>
                    <a:lnTo>
                      <a:pt x="1200" y="644"/>
                    </a:lnTo>
                    <a:lnTo>
                      <a:pt x="1200" y="642"/>
                    </a:lnTo>
                    <a:lnTo>
                      <a:pt x="1202" y="642"/>
                    </a:lnTo>
                    <a:lnTo>
                      <a:pt x="1204" y="642"/>
                    </a:lnTo>
                    <a:lnTo>
                      <a:pt x="1206" y="642"/>
                    </a:lnTo>
                    <a:lnTo>
                      <a:pt x="1208" y="642"/>
                    </a:lnTo>
                    <a:lnTo>
                      <a:pt x="1210" y="642"/>
                    </a:lnTo>
                    <a:lnTo>
                      <a:pt x="1212" y="642"/>
                    </a:lnTo>
                    <a:lnTo>
                      <a:pt x="1214" y="642"/>
                    </a:lnTo>
                    <a:lnTo>
                      <a:pt x="1216" y="644"/>
                    </a:lnTo>
                    <a:lnTo>
                      <a:pt x="1218" y="644"/>
                    </a:lnTo>
                    <a:lnTo>
                      <a:pt x="1220" y="646"/>
                    </a:lnTo>
                    <a:lnTo>
                      <a:pt x="1222" y="648"/>
                    </a:lnTo>
                    <a:lnTo>
                      <a:pt x="1224" y="650"/>
                    </a:lnTo>
                    <a:lnTo>
                      <a:pt x="1226" y="652"/>
                    </a:lnTo>
                    <a:lnTo>
                      <a:pt x="1228" y="654"/>
                    </a:lnTo>
                    <a:lnTo>
                      <a:pt x="1230" y="656"/>
                    </a:lnTo>
                    <a:lnTo>
                      <a:pt x="1232" y="658"/>
                    </a:lnTo>
                    <a:lnTo>
                      <a:pt x="1234" y="660"/>
                    </a:lnTo>
                    <a:lnTo>
                      <a:pt x="1234" y="660"/>
                    </a:lnTo>
                    <a:lnTo>
                      <a:pt x="1236" y="662"/>
                    </a:lnTo>
                    <a:lnTo>
                      <a:pt x="1238" y="662"/>
                    </a:lnTo>
                    <a:lnTo>
                      <a:pt x="1240" y="662"/>
                    </a:lnTo>
                    <a:lnTo>
                      <a:pt x="1242" y="662"/>
                    </a:lnTo>
                    <a:lnTo>
                      <a:pt x="1246" y="662"/>
                    </a:lnTo>
                    <a:lnTo>
                      <a:pt x="1248" y="662"/>
                    </a:lnTo>
                    <a:lnTo>
                      <a:pt x="1250" y="662"/>
                    </a:lnTo>
                    <a:lnTo>
                      <a:pt x="1252" y="662"/>
                    </a:lnTo>
                    <a:lnTo>
                      <a:pt x="1252" y="662"/>
                    </a:lnTo>
                    <a:lnTo>
                      <a:pt x="1254" y="662"/>
                    </a:lnTo>
                    <a:lnTo>
                      <a:pt x="1254" y="662"/>
                    </a:lnTo>
                    <a:lnTo>
                      <a:pt x="1256" y="660"/>
                    </a:lnTo>
                    <a:lnTo>
                      <a:pt x="1256" y="658"/>
                    </a:lnTo>
                    <a:lnTo>
                      <a:pt x="1256" y="658"/>
                    </a:lnTo>
                    <a:lnTo>
                      <a:pt x="1256" y="656"/>
                    </a:lnTo>
                    <a:lnTo>
                      <a:pt x="1256" y="654"/>
                    </a:lnTo>
                    <a:lnTo>
                      <a:pt x="1258" y="652"/>
                    </a:lnTo>
                    <a:lnTo>
                      <a:pt x="1258" y="648"/>
                    </a:lnTo>
                    <a:lnTo>
                      <a:pt x="1256" y="644"/>
                    </a:lnTo>
                    <a:lnTo>
                      <a:pt x="1256" y="640"/>
                    </a:lnTo>
                    <a:lnTo>
                      <a:pt x="1258" y="638"/>
                    </a:lnTo>
                    <a:lnTo>
                      <a:pt x="1258" y="636"/>
                    </a:lnTo>
                    <a:lnTo>
                      <a:pt x="1258" y="634"/>
                    </a:lnTo>
                    <a:lnTo>
                      <a:pt x="1258" y="634"/>
                    </a:lnTo>
                    <a:lnTo>
                      <a:pt x="1258" y="632"/>
                    </a:lnTo>
                    <a:lnTo>
                      <a:pt x="1260" y="632"/>
                    </a:lnTo>
                    <a:lnTo>
                      <a:pt x="1260" y="630"/>
                    </a:lnTo>
                    <a:lnTo>
                      <a:pt x="1262" y="630"/>
                    </a:lnTo>
                    <a:lnTo>
                      <a:pt x="1264" y="628"/>
                    </a:lnTo>
                    <a:lnTo>
                      <a:pt x="1266" y="628"/>
                    </a:lnTo>
                    <a:lnTo>
                      <a:pt x="1268" y="626"/>
                    </a:lnTo>
                    <a:lnTo>
                      <a:pt x="1268" y="626"/>
                    </a:lnTo>
                    <a:lnTo>
                      <a:pt x="1268" y="624"/>
                    </a:lnTo>
                    <a:lnTo>
                      <a:pt x="1270" y="624"/>
                    </a:lnTo>
                    <a:lnTo>
                      <a:pt x="1270" y="624"/>
                    </a:lnTo>
                    <a:lnTo>
                      <a:pt x="1270" y="622"/>
                    </a:lnTo>
                    <a:lnTo>
                      <a:pt x="1270" y="620"/>
                    </a:lnTo>
                    <a:lnTo>
                      <a:pt x="1270" y="620"/>
                    </a:lnTo>
                    <a:lnTo>
                      <a:pt x="1268" y="618"/>
                    </a:lnTo>
                    <a:lnTo>
                      <a:pt x="1268" y="616"/>
                    </a:lnTo>
                    <a:lnTo>
                      <a:pt x="1266" y="614"/>
                    </a:lnTo>
                    <a:lnTo>
                      <a:pt x="1264" y="610"/>
                    </a:lnTo>
                    <a:lnTo>
                      <a:pt x="1262" y="608"/>
                    </a:lnTo>
                    <a:lnTo>
                      <a:pt x="1262" y="604"/>
                    </a:lnTo>
                    <a:lnTo>
                      <a:pt x="1260" y="602"/>
                    </a:lnTo>
                    <a:lnTo>
                      <a:pt x="1260" y="600"/>
                    </a:lnTo>
                    <a:lnTo>
                      <a:pt x="1260" y="600"/>
                    </a:lnTo>
                    <a:lnTo>
                      <a:pt x="1260" y="598"/>
                    </a:lnTo>
                    <a:lnTo>
                      <a:pt x="1260" y="596"/>
                    </a:lnTo>
                    <a:lnTo>
                      <a:pt x="1260" y="594"/>
                    </a:lnTo>
                    <a:lnTo>
                      <a:pt x="1260" y="592"/>
                    </a:lnTo>
                    <a:lnTo>
                      <a:pt x="1262" y="590"/>
                    </a:lnTo>
                    <a:lnTo>
                      <a:pt x="1262" y="588"/>
                    </a:lnTo>
                    <a:lnTo>
                      <a:pt x="1264" y="586"/>
                    </a:lnTo>
                    <a:lnTo>
                      <a:pt x="1266" y="584"/>
                    </a:lnTo>
                    <a:lnTo>
                      <a:pt x="1266" y="584"/>
                    </a:lnTo>
                    <a:lnTo>
                      <a:pt x="1266" y="582"/>
                    </a:lnTo>
                    <a:lnTo>
                      <a:pt x="1268" y="582"/>
                    </a:lnTo>
                    <a:lnTo>
                      <a:pt x="1270" y="582"/>
                    </a:lnTo>
                    <a:lnTo>
                      <a:pt x="1272" y="580"/>
                    </a:lnTo>
                    <a:lnTo>
                      <a:pt x="1276" y="580"/>
                    </a:lnTo>
                    <a:lnTo>
                      <a:pt x="1280" y="578"/>
                    </a:lnTo>
                    <a:lnTo>
                      <a:pt x="1284" y="578"/>
                    </a:lnTo>
                    <a:lnTo>
                      <a:pt x="1288" y="578"/>
                    </a:lnTo>
                    <a:lnTo>
                      <a:pt x="1294" y="578"/>
                    </a:lnTo>
                    <a:lnTo>
                      <a:pt x="1298" y="578"/>
                    </a:lnTo>
                    <a:lnTo>
                      <a:pt x="1302" y="578"/>
                    </a:lnTo>
                    <a:lnTo>
                      <a:pt x="1306" y="580"/>
                    </a:lnTo>
                    <a:lnTo>
                      <a:pt x="1310" y="580"/>
                    </a:lnTo>
                    <a:lnTo>
                      <a:pt x="1314" y="580"/>
                    </a:lnTo>
                    <a:lnTo>
                      <a:pt x="1318" y="582"/>
                    </a:lnTo>
                    <a:lnTo>
                      <a:pt x="1322" y="582"/>
                    </a:lnTo>
                    <a:lnTo>
                      <a:pt x="1326" y="584"/>
                    </a:lnTo>
                    <a:lnTo>
                      <a:pt x="1328" y="584"/>
                    </a:lnTo>
                    <a:lnTo>
                      <a:pt x="1330" y="584"/>
                    </a:lnTo>
                    <a:lnTo>
                      <a:pt x="1330" y="586"/>
                    </a:lnTo>
                    <a:lnTo>
                      <a:pt x="1332" y="588"/>
                    </a:lnTo>
                    <a:lnTo>
                      <a:pt x="1334" y="590"/>
                    </a:lnTo>
                    <a:lnTo>
                      <a:pt x="1336" y="592"/>
                    </a:lnTo>
                    <a:lnTo>
                      <a:pt x="1340" y="596"/>
                    </a:lnTo>
                    <a:lnTo>
                      <a:pt x="1342" y="598"/>
                    </a:lnTo>
                    <a:lnTo>
                      <a:pt x="1344" y="600"/>
                    </a:lnTo>
                    <a:lnTo>
                      <a:pt x="1346" y="604"/>
                    </a:lnTo>
                    <a:lnTo>
                      <a:pt x="1350" y="606"/>
                    </a:lnTo>
                    <a:lnTo>
                      <a:pt x="1354" y="610"/>
                    </a:lnTo>
                    <a:lnTo>
                      <a:pt x="1358" y="614"/>
                    </a:lnTo>
                    <a:lnTo>
                      <a:pt x="1360" y="616"/>
                    </a:lnTo>
                    <a:lnTo>
                      <a:pt x="1364" y="620"/>
                    </a:lnTo>
                    <a:lnTo>
                      <a:pt x="1366" y="622"/>
                    </a:lnTo>
                    <a:lnTo>
                      <a:pt x="1366" y="624"/>
                    </a:lnTo>
                    <a:lnTo>
                      <a:pt x="1368" y="626"/>
                    </a:lnTo>
                    <a:lnTo>
                      <a:pt x="1368" y="628"/>
                    </a:lnTo>
                    <a:lnTo>
                      <a:pt x="1368" y="630"/>
                    </a:lnTo>
                    <a:lnTo>
                      <a:pt x="1370" y="634"/>
                    </a:lnTo>
                    <a:lnTo>
                      <a:pt x="1370" y="640"/>
                    </a:lnTo>
                    <a:lnTo>
                      <a:pt x="1370" y="642"/>
                    </a:lnTo>
                    <a:lnTo>
                      <a:pt x="1372" y="644"/>
                    </a:lnTo>
                    <a:lnTo>
                      <a:pt x="1372" y="646"/>
                    </a:lnTo>
                    <a:lnTo>
                      <a:pt x="1374" y="646"/>
                    </a:lnTo>
                    <a:lnTo>
                      <a:pt x="1374" y="648"/>
                    </a:lnTo>
                    <a:lnTo>
                      <a:pt x="1376" y="652"/>
                    </a:lnTo>
                    <a:lnTo>
                      <a:pt x="1378" y="652"/>
                    </a:lnTo>
                    <a:lnTo>
                      <a:pt x="1380" y="654"/>
                    </a:lnTo>
                    <a:lnTo>
                      <a:pt x="1382" y="656"/>
                    </a:lnTo>
                    <a:lnTo>
                      <a:pt x="1382" y="658"/>
                    </a:lnTo>
                    <a:lnTo>
                      <a:pt x="1384" y="658"/>
                    </a:lnTo>
                    <a:lnTo>
                      <a:pt x="1386" y="658"/>
                    </a:lnTo>
                    <a:lnTo>
                      <a:pt x="1386" y="658"/>
                    </a:lnTo>
                    <a:lnTo>
                      <a:pt x="1388" y="660"/>
                    </a:lnTo>
                    <a:lnTo>
                      <a:pt x="1392" y="660"/>
                    </a:lnTo>
                    <a:lnTo>
                      <a:pt x="1396" y="660"/>
                    </a:lnTo>
                    <a:lnTo>
                      <a:pt x="1398" y="660"/>
                    </a:lnTo>
                    <a:lnTo>
                      <a:pt x="1402" y="660"/>
                    </a:lnTo>
                    <a:lnTo>
                      <a:pt x="1406" y="662"/>
                    </a:lnTo>
                    <a:lnTo>
                      <a:pt x="1406" y="662"/>
                    </a:lnTo>
                    <a:lnTo>
                      <a:pt x="1408" y="662"/>
                    </a:lnTo>
                    <a:lnTo>
                      <a:pt x="1410" y="664"/>
                    </a:lnTo>
                    <a:lnTo>
                      <a:pt x="1410" y="664"/>
                    </a:lnTo>
                    <a:lnTo>
                      <a:pt x="1414" y="668"/>
                    </a:lnTo>
                    <a:lnTo>
                      <a:pt x="1416" y="670"/>
                    </a:lnTo>
                    <a:lnTo>
                      <a:pt x="1418" y="672"/>
                    </a:lnTo>
                    <a:lnTo>
                      <a:pt x="1420" y="672"/>
                    </a:lnTo>
                    <a:lnTo>
                      <a:pt x="1422" y="674"/>
                    </a:lnTo>
                    <a:lnTo>
                      <a:pt x="1426" y="676"/>
                    </a:lnTo>
                    <a:lnTo>
                      <a:pt x="1430" y="680"/>
                    </a:lnTo>
                    <a:lnTo>
                      <a:pt x="1430" y="680"/>
                    </a:lnTo>
                    <a:lnTo>
                      <a:pt x="1432" y="682"/>
                    </a:lnTo>
                    <a:lnTo>
                      <a:pt x="1432" y="682"/>
                    </a:lnTo>
                    <a:lnTo>
                      <a:pt x="1434" y="684"/>
                    </a:lnTo>
                    <a:lnTo>
                      <a:pt x="1434" y="686"/>
                    </a:lnTo>
                    <a:lnTo>
                      <a:pt x="1434" y="688"/>
                    </a:lnTo>
                    <a:lnTo>
                      <a:pt x="1436" y="688"/>
                    </a:lnTo>
                    <a:lnTo>
                      <a:pt x="1436" y="690"/>
                    </a:lnTo>
                    <a:lnTo>
                      <a:pt x="1436" y="690"/>
                    </a:lnTo>
                    <a:lnTo>
                      <a:pt x="1438" y="690"/>
                    </a:lnTo>
                    <a:lnTo>
                      <a:pt x="1438" y="690"/>
                    </a:lnTo>
                    <a:lnTo>
                      <a:pt x="1440" y="692"/>
                    </a:lnTo>
                    <a:lnTo>
                      <a:pt x="1442" y="692"/>
                    </a:lnTo>
                    <a:lnTo>
                      <a:pt x="1444" y="692"/>
                    </a:lnTo>
                    <a:lnTo>
                      <a:pt x="1448" y="692"/>
                    </a:lnTo>
                    <a:lnTo>
                      <a:pt x="1452" y="692"/>
                    </a:lnTo>
                    <a:lnTo>
                      <a:pt x="1454" y="692"/>
                    </a:lnTo>
                    <a:lnTo>
                      <a:pt x="1454" y="690"/>
                    </a:lnTo>
                    <a:lnTo>
                      <a:pt x="1458" y="690"/>
                    </a:lnTo>
                    <a:lnTo>
                      <a:pt x="1464" y="688"/>
                    </a:lnTo>
                    <a:lnTo>
                      <a:pt x="1468" y="686"/>
                    </a:lnTo>
                    <a:lnTo>
                      <a:pt x="1470" y="686"/>
                    </a:lnTo>
                    <a:lnTo>
                      <a:pt x="1472" y="686"/>
                    </a:lnTo>
                    <a:lnTo>
                      <a:pt x="1474" y="686"/>
                    </a:lnTo>
                    <a:lnTo>
                      <a:pt x="1474" y="686"/>
                    </a:lnTo>
                    <a:lnTo>
                      <a:pt x="1476" y="686"/>
                    </a:lnTo>
                    <a:lnTo>
                      <a:pt x="1478" y="686"/>
                    </a:lnTo>
                    <a:lnTo>
                      <a:pt x="1478" y="686"/>
                    </a:lnTo>
                    <a:lnTo>
                      <a:pt x="1478" y="688"/>
                    </a:lnTo>
                    <a:lnTo>
                      <a:pt x="1480" y="688"/>
                    </a:lnTo>
                    <a:lnTo>
                      <a:pt x="1480" y="690"/>
                    </a:lnTo>
                    <a:lnTo>
                      <a:pt x="1482" y="692"/>
                    </a:lnTo>
                    <a:lnTo>
                      <a:pt x="1482" y="694"/>
                    </a:lnTo>
                    <a:lnTo>
                      <a:pt x="1484" y="696"/>
                    </a:lnTo>
                    <a:lnTo>
                      <a:pt x="1484" y="700"/>
                    </a:lnTo>
                    <a:lnTo>
                      <a:pt x="1484" y="702"/>
                    </a:lnTo>
                    <a:lnTo>
                      <a:pt x="1486" y="704"/>
                    </a:lnTo>
                    <a:lnTo>
                      <a:pt x="1486" y="706"/>
                    </a:lnTo>
                    <a:lnTo>
                      <a:pt x="1484" y="706"/>
                    </a:lnTo>
                    <a:lnTo>
                      <a:pt x="1484" y="706"/>
                    </a:lnTo>
                    <a:lnTo>
                      <a:pt x="1484" y="708"/>
                    </a:lnTo>
                    <a:lnTo>
                      <a:pt x="1482" y="708"/>
                    </a:lnTo>
                    <a:lnTo>
                      <a:pt x="1482" y="710"/>
                    </a:lnTo>
                    <a:lnTo>
                      <a:pt x="1480" y="710"/>
                    </a:lnTo>
                    <a:lnTo>
                      <a:pt x="1478" y="712"/>
                    </a:lnTo>
                    <a:lnTo>
                      <a:pt x="1476" y="712"/>
                    </a:lnTo>
                    <a:lnTo>
                      <a:pt x="1476" y="714"/>
                    </a:lnTo>
                    <a:lnTo>
                      <a:pt x="1476" y="714"/>
                    </a:lnTo>
                    <a:lnTo>
                      <a:pt x="1474" y="714"/>
                    </a:lnTo>
                    <a:lnTo>
                      <a:pt x="1474" y="714"/>
                    </a:lnTo>
                    <a:lnTo>
                      <a:pt x="1474" y="716"/>
                    </a:lnTo>
                    <a:lnTo>
                      <a:pt x="1474" y="718"/>
                    </a:lnTo>
                    <a:lnTo>
                      <a:pt x="1474" y="720"/>
                    </a:lnTo>
                    <a:lnTo>
                      <a:pt x="1474" y="722"/>
                    </a:lnTo>
                    <a:lnTo>
                      <a:pt x="1474" y="724"/>
                    </a:lnTo>
                    <a:lnTo>
                      <a:pt x="1474" y="728"/>
                    </a:lnTo>
                    <a:lnTo>
                      <a:pt x="1476" y="734"/>
                    </a:lnTo>
                    <a:lnTo>
                      <a:pt x="1476" y="738"/>
                    </a:lnTo>
                    <a:lnTo>
                      <a:pt x="1476" y="742"/>
                    </a:lnTo>
                    <a:lnTo>
                      <a:pt x="1476" y="744"/>
                    </a:lnTo>
                    <a:lnTo>
                      <a:pt x="1476" y="746"/>
                    </a:lnTo>
                    <a:lnTo>
                      <a:pt x="1476" y="748"/>
                    </a:lnTo>
                    <a:lnTo>
                      <a:pt x="1476" y="748"/>
                    </a:lnTo>
                    <a:lnTo>
                      <a:pt x="1474" y="750"/>
                    </a:lnTo>
                    <a:lnTo>
                      <a:pt x="1474" y="750"/>
                    </a:lnTo>
                    <a:lnTo>
                      <a:pt x="1474" y="750"/>
                    </a:lnTo>
                    <a:lnTo>
                      <a:pt x="1472" y="750"/>
                    </a:lnTo>
                    <a:lnTo>
                      <a:pt x="1472" y="750"/>
                    </a:lnTo>
                    <a:lnTo>
                      <a:pt x="1472" y="750"/>
                    </a:lnTo>
                    <a:lnTo>
                      <a:pt x="1470" y="750"/>
                    </a:lnTo>
                    <a:lnTo>
                      <a:pt x="1468" y="750"/>
                    </a:lnTo>
                    <a:lnTo>
                      <a:pt x="1466" y="750"/>
                    </a:lnTo>
                    <a:lnTo>
                      <a:pt x="1464" y="748"/>
                    </a:lnTo>
                    <a:lnTo>
                      <a:pt x="1462" y="748"/>
                    </a:lnTo>
                    <a:lnTo>
                      <a:pt x="1462" y="748"/>
                    </a:lnTo>
                    <a:lnTo>
                      <a:pt x="1460" y="748"/>
                    </a:lnTo>
                    <a:lnTo>
                      <a:pt x="1460" y="748"/>
                    </a:lnTo>
                    <a:lnTo>
                      <a:pt x="1460" y="748"/>
                    </a:lnTo>
                    <a:lnTo>
                      <a:pt x="1458" y="748"/>
                    </a:lnTo>
                    <a:lnTo>
                      <a:pt x="1458" y="748"/>
                    </a:lnTo>
                    <a:lnTo>
                      <a:pt x="1458" y="750"/>
                    </a:lnTo>
                    <a:lnTo>
                      <a:pt x="1456" y="750"/>
                    </a:lnTo>
                    <a:lnTo>
                      <a:pt x="1456" y="752"/>
                    </a:lnTo>
                    <a:lnTo>
                      <a:pt x="1454" y="754"/>
                    </a:lnTo>
                    <a:lnTo>
                      <a:pt x="1454" y="758"/>
                    </a:lnTo>
                    <a:lnTo>
                      <a:pt x="1454" y="760"/>
                    </a:lnTo>
                    <a:lnTo>
                      <a:pt x="1452" y="762"/>
                    </a:lnTo>
                    <a:lnTo>
                      <a:pt x="1452" y="764"/>
                    </a:lnTo>
                    <a:lnTo>
                      <a:pt x="1452" y="764"/>
                    </a:lnTo>
                    <a:lnTo>
                      <a:pt x="1452" y="766"/>
                    </a:lnTo>
                    <a:lnTo>
                      <a:pt x="1452" y="770"/>
                    </a:lnTo>
                    <a:lnTo>
                      <a:pt x="1452" y="772"/>
                    </a:lnTo>
                    <a:lnTo>
                      <a:pt x="1452" y="774"/>
                    </a:lnTo>
                    <a:lnTo>
                      <a:pt x="1452" y="776"/>
                    </a:lnTo>
                    <a:lnTo>
                      <a:pt x="1452" y="778"/>
                    </a:lnTo>
                    <a:lnTo>
                      <a:pt x="1452" y="778"/>
                    </a:lnTo>
                    <a:lnTo>
                      <a:pt x="1452" y="778"/>
                    </a:lnTo>
                    <a:lnTo>
                      <a:pt x="1454" y="780"/>
                    </a:lnTo>
                    <a:lnTo>
                      <a:pt x="1454" y="780"/>
                    </a:lnTo>
                    <a:lnTo>
                      <a:pt x="1454" y="780"/>
                    </a:lnTo>
                    <a:lnTo>
                      <a:pt x="1456" y="780"/>
                    </a:lnTo>
                    <a:lnTo>
                      <a:pt x="1458" y="780"/>
                    </a:lnTo>
                    <a:lnTo>
                      <a:pt x="1460" y="782"/>
                    </a:lnTo>
                    <a:lnTo>
                      <a:pt x="1464" y="782"/>
                    </a:lnTo>
                    <a:lnTo>
                      <a:pt x="1466" y="782"/>
                    </a:lnTo>
                    <a:lnTo>
                      <a:pt x="1468" y="782"/>
                    </a:lnTo>
                    <a:lnTo>
                      <a:pt x="1470" y="782"/>
                    </a:lnTo>
                    <a:lnTo>
                      <a:pt x="1472" y="784"/>
                    </a:lnTo>
                    <a:lnTo>
                      <a:pt x="1476" y="786"/>
                    </a:lnTo>
                    <a:lnTo>
                      <a:pt x="1478" y="786"/>
                    </a:lnTo>
                    <a:lnTo>
                      <a:pt x="1480" y="788"/>
                    </a:lnTo>
                    <a:lnTo>
                      <a:pt x="1482" y="788"/>
                    </a:lnTo>
                    <a:lnTo>
                      <a:pt x="1484" y="788"/>
                    </a:lnTo>
                    <a:lnTo>
                      <a:pt x="1484" y="788"/>
                    </a:lnTo>
                    <a:lnTo>
                      <a:pt x="1486" y="788"/>
                    </a:lnTo>
                    <a:lnTo>
                      <a:pt x="1488" y="788"/>
                    </a:lnTo>
                    <a:lnTo>
                      <a:pt x="1490" y="786"/>
                    </a:lnTo>
                    <a:lnTo>
                      <a:pt x="1490" y="786"/>
                    </a:lnTo>
                    <a:lnTo>
                      <a:pt x="1494" y="784"/>
                    </a:lnTo>
                    <a:lnTo>
                      <a:pt x="1498" y="780"/>
                    </a:lnTo>
                    <a:lnTo>
                      <a:pt x="1500" y="778"/>
                    </a:lnTo>
                    <a:lnTo>
                      <a:pt x="1504" y="776"/>
                    </a:lnTo>
                    <a:lnTo>
                      <a:pt x="1506" y="772"/>
                    </a:lnTo>
                    <a:lnTo>
                      <a:pt x="1508" y="770"/>
                    </a:lnTo>
                    <a:lnTo>
                      <a:pt x="1510" y="770"/>
                    </a:lnTo>
                    <a:lnTo>
                      <a:pt x="1510" y="768"/>
                    </a:lnTo>
                    <a:lnTo>
                      <a:pt x="1514" y="764"/>
                    </a:lnTo>
                    <a:lnTo>
                      <a:pt x="1516" y="760"/>
                    </a:lnTo>
                    <a:lnTo>
                      <a:pt x="1518" y="756"/>
                    </a:lnTo>
                    <a:lnTo>
                      <a:pt x="1522" y="748"/>
                    </a:lnTo>
                    <a:lnTo>
                      <a:pt x="1526" y="740"/>
                    </a:lnTo>
                    <a:lnTo>
                      <a:pt x="1530" y="732"/>
                    </a:lnTo>
                    <a:lnTo>
                      <a:pt x="1534" y="724"/>
                    </a:lnTo>
                    <a:lnTo>
                      <a:pt x="1540" y="714"/>
                    </a:lnTo>
                    <a:lnTo>
                      <a:pt x="1542" y="706"/>
                    </a:lnTo>
                    <a:lnTo>
                      <a:pt x="1546" y="700"/>
                    </a:lnTo>
                    <a:lnTo>
                      <a:pt x="1550" y="690"/>
                    </a:lnTo>
                    <a:lnTo>
                      <a:pt x="1552" y="686"/>
                    </a:lnTo>
                    <a:lnTo>
                      <a:pt x="1554" y="682"/>
                    </a:lnTo>
                    <a:lnTo>
                      <a:pt x="1554" y="680"/>
                    </a:lnTo>
                    <a:lnTo>
                      <a:pt x="1554" y="678"/>
                    </a:lnTo>
                    <a:lnTo>
                      <a:pt x="1554" y="676"/>
                    </a:lnTo>
                    <a:lnTo>
                      <a:pt x="1556" y="674"/>
                    </a:lnTo>
                    <a:lnTo>
                      <a:pt x="1556" y="672"/>
                    </a:lnTo>
                    <a:lnTo>
                      <a:pt x="1556" y="670"/>
                    </a:lnTo>
                    <a:lnTo>
                      <a:pt x="1554" y="668"/>
                    </a:lnTo>
                    <a:lnTo>
                      <a:pt x="1554" y="666"/>
                    </a:lnTo>
                    <a:lnTo>
                      <a:pt x="1554" y="662"/>
                    </a:lnTo>
                    <a:lnTo>
                      <a:pt x="1552" y="656"/>
                    </a:lnTo>
                    <a:lnTo>
                      <a:pt x="1550" y="652"/>
                    </a:lnTo>
                    <a:lnTo>
                      <a:pt x="1548" y="648"/>
                    </a:lnTo>
                    <a:lnTo>
                      <a:pt x="1548" y="646"/>
                    </a:lnTo>
                    <a:lnTo>
                      <a:pt x="1548" y="644"/>
                    </a:lnTo>
                    <a:lnTo>
                      <a:pt x="1548" y="642"/>
                    </a:lnTo>
                    <a:lnTo>
                      <a:pt x="1548" y="640"/>
                    </a:lnTo>
                    <a:lnTo>
                      <a:pt x="1548" y="638"/>
                    </a:lnTo>
                    <a:lnTo>
                      <a:pt x="1548" y="638"/>
                    </a:lnTo>
                    <a:lnTo>
                      <a:pt x="1550" y="634"/>
                    </a:lnTo>
                    <a:lnTo>
                      <a:pt x="1552" y="632"/>
                    </a:lnTo>
                    <a:lnTo>
                      <a:pt x="1552" y="630"/>
                    </a:lnTo>
                    <a:lnTo>
                      <a:pt x="1552" y="630"/>
                    </a:lnTo>
                    <a:lnTo>
                      <a:pt x="1554" y="628"/>
                    </a:lnTo>
                    <a:lnTo>
                      <a:pt x="1554" y="626"/>
                    </a:lnTo>
                    <a:lnTo>
                      <a:pt x="1554" y="622"/>
                    </a:lnTo>
                    <a:lnTo>
                      <a:pt x="1554" y="616"/>
                    </a:lnTo>
                    <a:lnTo>
                      <a:pt x="1552" y="612"/>
                    </a:lnTo>
                    <a:lnTo>
                      <a:pt x="1552" y="606"/>
                    </a:lnTo>
                    <a:lnTo>
                      <a:pt x="1552" y="602"/>
                    </a:lnTo>
                    <a:lnTo>
                      <a:pt x="1550" y="596"/>
                    </a:lnTo>
                    <a:lnTo>
                      <a:pt x="1548" y="594"/>
                    </a:lnTo>
                    <a:lnTo>
                      <a:pt x="1548" y="590"/>
                    </a:lnTo>
                    <a:lnTo>
                      <a:pt x="1546" y="588"/>
                    </a:lnTo>
                    <a:lnTo>
                      <a:pt x="1544" y="584"/>
                    </a:lnTo>
                    <a:lnTo>
                      <a:pt x="1542" y="580"/>
                    </a:lnTo>
                    <a:lnTo>
                      <a:pt x="1540" y="578"/>
                    </a:lnTo>
                    <a:lnTo>
                      <a:pt x="1538" y="574"/>
                    </a:lnTo>
                    <a:lnTo>
                      <a:pt x="1536" y="572"/>
                    </a:lnTo>
                    <a:lnTo>
                      <a:pt x="1534" y="572"/>
                    </a:lnTo>
                    <a:lnTo>
                      <a:pt x="1534" y="570"/>
                    </a:lnTo>
                    <a:lnTo>
                      <a:pt x="1532" y="568"/>
                    </a:lnTo>
                    <a:lnTo>
                      <a:pt x="1528" y="568"/>
                    </a:lnTo>
                    <a:lnTo>
                      <a:pt x="1526" y="566"/>
                    </a:lnTo>
                    <a:lnTo>
                      <a:pt x="1522" y="564"/>
                    </a:lnTo>
                    <a:lnTo>
                      <a:pt x="1518" y="564"/>
                    </a:lnTo>
                    <a:lnTo>
                      <a:pt x="1518" y="562"/>
                    </a:lnTo>
                    <a:lnTo>
                      <a:pt x="1516" y="562"/>
                    </a:lnTo>
                    <a:lnTo>
                      <a:pt x="1514" y="562"/>
                    </a:lnTo>
                    <a:lnTo>
                      <a:pt x="1512" y="562"/>
                    </a:lnTo>
                    <a:lnTo>
                      <a:pt x="1512" y="562"/>
                    </a:lnTo>
                    <a:lnTo>
                      <a:pt x="1510" y="562"/>
                    </a:lnTo>
                    <a:lnTo>
                      <a:pt x="1510" y="564"/>
                    </a:lnTo>
                    <a:lnTo>
                      <a:pt x="1508" y="564"/>
                    </a:lnTo>
                    <a:lnTo>
                      <a:pt x="1508" y="564"/>
                    </a:lnTo>
                    <a:lnTo>
                      <a:pt x="1508" y="566"/>
                    </a:lnTo>
                    <a:lnTo>
                      <a:pt x="1506" y="568"/>
                    </a:lnTo>
                    <a:lnTo>
                      <a:pt x="1506" y="570"/>
                    </a:lnTo>
                    <a:lnTo>
                      <a:pt x="1506" y="572"/>
                    </a:lnTo>
                    <a:lnTo>
                      <a:pt x="1504" y="574"/>
                    </a:lnTo>
                    <a:lnTo>
                      <a:pt x="1504" y="576"/>
                    </a:lnTo>
                    <a:lnTo>
                      <a:pt x="1504" y="576"/>
                    </a:lnTo>
                    <a:lnTo>
                      <a:pt x="1502" y="576"/>
                    </a:lnTo>
                    <a:lnTo>
                      <a:pt x="1502" y="578"/>
                    </a:lnTo>
                    <a:lnTo>
                      <a:pt x="1500" y="578"/>
                    </a:lnTo>
                    <a:lnTo>
                      <a:pt x="1498" y="578"/>
                    </a:lnTo>
                    <a:lnTo>
                      <a:pt x="1498" y="578"/>
                    </a:lnTo>
                    <a:lnTo>
                      <a:pt x="1496" y="578"/>
                    </a:lnTo>
                    <a:lnTo>
                      <a:pt x="1494" y="578"/>
                    </a:lnTo>
                    <a:lnTo>
                      <a:pt x="1494" y="578"/>
                    </a:lnTo>
                    <a:lnTo>
                      <a:pt x="1492" y="578"/>
                    </a:lnTo>
                    <a:lnTo>
                      <a:pt x="1492" y="578"/>
                    </a:lnTo>
                    <a:lnTo>
                      <a:pt x="1492" y="576"/>
                    </a:lnTo>
                    <a:lnTo>
                      <a:pt x="1492" y="576"/>
                    </a:lnTo>
                    <a:lnTo>
                      <a:pt x="1492" y="576"/>
                    </a:lnTo>
                    <a:lnTo>
                      <a:pt x="1490" y="574"/>
                    </a:lnTo>
                    <a:lnTo>
                      <a:pt x="1490" y="572"/>
                    </a:lnTo>
                    <a:lnTo>
                      <a:pt x="1490" y="570"/>
                    </a:lnTo>
                    <a:lnTo>
                      <a:pt x="1490" y="568"/>
                    </a:lnTo>
                    <a:lnTo>
                      <a:pt x="1490" y="566"/>
                    </a:lnTo>
                    <a:lnTo>
                      <a:pt x="1490" y="564"/>
                    </a:lnTo>
                    <a:lnTo>
                      <a:pt x="1490" y="564"/>
                    </a:lnTo>
                    <a:lnTo>
                      <a:pt x="1488" y="564"/>
                    </a:lnTo>
                    <a:lnTo>
                      <a:pt x="1488" y="562"/>
                    </a:lnTo>
                    <a:lnTo>
                      <a:pt x="1486" y="562"/>
                    </a:lnTo>
                    <a:lnTo>
                      <a:pt x="1486" y="560"/>
                    </a:lnTo>
                    <a:lnTo>
                      <a:pt x="1482" y="560"/>
                    </a:lnTo>
                    <a:lnTo>
                      <a:pt x="1478" y="558"/>
                    </a:lnTo>
                    <a:lnTo>
                      <a:pt x="1476" y="558"/>
                    </a:lnTo>
                    <a:lnTo>
                      <a:pt x="1472" y="556"/>
                    </a:lnTo>
                    <a:lnTo>
                      <a:pt x="1470" y="556"/>
                    </a:lnTo>
                    <a:lnTo>
                      <a:pt x="1470" y="554"/>
                    </a:lnTo>
                    <a:lnTo>
                      <a:pt x="1468" y="554"/>
                    </a:lnTo>
                    <a:lnTo>
                      <a:pt x="1468" y="552"/>
                    </a:lnTo>
                    <a:lnTo>
                      <a:pt x="1466" y="552"/>
                    </a:lnTo>
                    <a:lnTo>
                      <a:pt x="1466" y="550"/>
                    </a:lnTo>
                    <a:lnTo>
                      <a:pt x="1464" y="550"/>
                    </a:lnTo>
                    <a:lnTo>
                      <a:pt x="1464" y="548"/>
                    </a:lnTo>
                    <a:lnTo>
                      <a:pt x="1464" y="546"/>
                    </a:lnTo>
                    <a:lnTo>
                      <a:pt x="1464" y="544"/>
                    </a:lnTo>
                    <a:lnTo>
                      <a:pt x="1464" y="542"/>
                    </a:lnTo>
                    <a:lnTo>
                      <a:pt x="1464" y="542"/>
                    </a:lnTo>
                    <a:lnTo>
                      <a:pt x="1464" y="540"/>
                    </a:lnTo>
                    <a:lnTo>
                      <a:pt x="1464" y="540"/>
                    </a:lnTo>
                    <a:lnTo>
                      <a:pt x="1464" y="538"/>
                    </a:lnTo>
                    <a:lnTo>
                      <a:pt x="1466" y="538"/>
                    </a:lnTo>
                    <a:lnTo>
                      <a:pt x="1468" y="536"/>
                    </a:lnTo>
                    <a:lnTo>
                      <a:pt x="1470" y="534"/>
                    </a:lnTo>
                    <a:lnTo>
                      <a:pt x="1474" y="530"/>
                    </a:lnTo>
                    <a:lnTo>
                      <a:pt x="1476" y="530"/>
                    </a:lnTo>
                    <a:lnTo>
                      <a:pt x="1478" y="528"/>
                    </a:lnTo>
                    <a:lnTo>
                      <a:pt x="1480" y="524"/>
                    </a:lnTo>
                    <a:lnTo>
                      <a:pt x="1482" y="522"/>
                    </a:lnTo>
                    <a:lnTo>
                      <a:pt x="1486" y="514"/>
                    </a:lnTo>
                    <a:lnTo>
                      <a:pt x="1490" y="508"/>
                    </a:lnTo>
                    <a:lnTo>
                      <a:pt x="1494" y="502"/>
                    </a:lnTo>
                    <a:lnTo>
                      <a:pt x="1496" y="496"/>
                    </a:lnTo>
                    <a:lnTo>
                      <a:pt x="1498" y="492"/>
                    </a:lnTo>
                    <a:lnTo>
                      <a:pt x="1500" y="486"/>
                    </a:lnTo>
                    <a:lnTo>
                      <a:pt x="1502" y="482"/>
                    </a:lnTo>
                    <a:lnTo>
                      <a:pt x="1504" y="478"/>
                    </a:lnTo>
                    <a:lnTo>
                      <a:pt x="1508" y="472"/>
                    </a:lnTo>
                    <a:lnTo>
                      <a:pt x="1508" y="470"/>
                    </a:lnTo>
                    <a:lnTo>
                      <a:pt x="1510" y="468"/>
                    </a:lnTo>
                    <a:lnTo>
                      <a:pt x="1512" y="466"/>
                    </a:lnTo>
                    <a:lnTo>
                      <a:pt x="1512" y="466"/>
                    </a:lnTo>
                    <a:lnTo>
                      <a:pt x="1514" y="464"/>
                    </a:lnTo>
                    <a:lnTo>
                      <a:pt x="1516" y="464"/>
                    </a:lnTo>
                    <a:lnTo>
                      <a:pt x="1516" y="462"/>
                    </a:lnTo>
                    <a:lnTo>
                      <a:pt x="1518" y="462"/>
                    </a:lnTo>
                    <a:lnTo>
                      <a:pt x="1520" y="462"/>
                    </a:lnTo>
                    <a:lnTo>
                      <a:pt x="1526" y="460"/>
                    </a:lnTo>
                    <a:lnTo>
                      <a:pt x="1530" y="458"/>
                    </a:lnTo>
                    <a:lnTo>
                      <a:pt x="1536" y="458"/>
                    </a:lnTo>
                    <a:lnTo>
                      <a:pt x="1540" y="456"/>
                    </a:lnTo>
                    <a:lnTo>
                      <a:pt x="1548" y="456"/>
                    </a:lnTo>
                    <a:lnTo>
                      <a:pt x="1550" y="456"/>
                    </a:lnTo>
                    <a:lnTo>
                      <a:pt x="1554" y="456"/>
                    </a:lnTo>
                    <a:lnTo>
                      <a:pt x="1562" y="454"/>
                    </a:lnTo>
                    <a:lnTo>
                      <a:pt x="1570" y="454"/>
                    </a:lnTo>
                    <a:lnTo>
                      <a:pt x="1576" y="454"/>
                    </a:lnTo>
                    <a:lnTo>
                      <a:pt x="1578" y="454"/>
                    </a:lnTo>
                    <a:lnTo>
                      <a:pt x="1580" y="456"/>
                    </a:lnTo>
                    <a:lnTo>
                      <a:pt x="1584" y="456"/>
                    </a:lnTo>
                    <a:lnTo>
                      <a:pt x="1594" y="458"/>
                    </a:lnTo>
                    <a:lnTo>
                      <a:pt x="1600" y="460"/>
                    </a:lnTo>
                    <a:lnTo>
                      <a:pt x="1602" y="460"/>
                    </a:lnTo>
                    <a:lnTo>
                      <a:pt x="1604" y="460"/>
                    </a:lnTo>
                    <a:lnTo>
                      <a:pt x="1608" y="460"/>
                    </a:lnTo>
                    <a:lnTo>
                      <a:pt x="1610" y="460"/>
                    </a:lnTo>
                    <a:lnTo>
                      <a:pt x="1612" y="460"/>
                    </a:lnTo>
                    <a:lnTo>
                      <a:pt x="1614" y="458"/>
                    </a:lnTo>
                    <a:lnTo>
                      <a:pt x="1614" y="458"/>
                    </a:lnTo>
                    <a:lnTo>
                      <a:pt x="1614" y="458"/>
                    </a:lnTo>
                    <a:lnTo>
                      <a:pt x="1616" y="456"/>
                    </a:lnTo>
                    <a:lnTo>
                      <a:pt x="1616" y="456"/>
                    </a:lnTo>
                    <a:lnTo>
                      <a:pt x="1616" y="454"/>
                    </a:lnTo>
                    <a:lnTo>
                      <a:pt x="1618" y="450"/>
                    </a:lnTo>
                    <a:lnTo>
                      <a:pt x="1618" y="448"/>
                    </a:lnTo>
                    <a:lnTo>
                      <a:pt x="1620" y="446"/>
                    </a:lnTo>
                    <a:lnTo>
                      <a:pt x="1620" y="446"/>
                    </a:lnTo>
                    <a:lnTo>
                      <a:pt x="1620" y="444"/>
                    </a:lnTo>
                    <a:lnTo>
                      <a:pt x="1622" y="444"/>
                    </a:lnTo>
                    <a:lnTo>
                      <a:pt x="1622" y="444"/>
                    </a:lnTo>
                    <a:lnTo>
                      <a:pt x="1624" y="442"/>
                    </a:lnTo>
                    <a:lnTo>
                      <a:pt x="1624" y="442"/>
                    </a:lnTo>
                    <a:lnTo>
                      <a:pt x="1626" y="442"/>
                    </a:lnTo>
                    <a:lnTo>
                      <a:pt x="1628" y="442"/>
                    </a:lnTo>
                    <a:lnTo>
                      <a:pt x="1630" y="442"/>
                    </a:lnTo>
                    <a:lnTo>
                      <a:pt x="1632" y="442"/>
                    </a:lnTo>
                    <a:lnTo>
                      <a:pt x="1634" y="442"/>
                    </a:lnTo>
                    <a:lnTo>
                      <a:pt x="1636" y="444"/>
                    </a:lnTo>
                    <a:lnTo>
                      <a:pt x="1638" y="444"/>
                    </a:lnTo>
                    <a:lnTo>
                      <a:pt x="1640" y="444"/>
                    </a:lnTo>
                    <a:lnTo>
                      <a:pt x="1642" y="446"/>
                    </a:lnTo>
                    <a:lnTo>
                      <a:pt x="1644" y="446"/>
                    </a:lnTo>
                    <a:lnTo>
                      <a:pt x="1646" y="446"/>
                    </a:lnTo>
                    <a:lnTo>
                      <a:pt x="1648" y="448"/>
                    </a:lnTo>
                    <a:lnTo>
                      <a:pt x="1648" y="448"/>
                    </a:lnTo>
                    <a:lnTo>
                      <a:pt x="1650" y="450"/>
                    </a:lnTo>
                    <a:lnTo>
                      <a:pt x="1650" y="450"/>
                    </a:lnTo>
                    <a:lnTo>
                      <a:pt x="1650" y="450"/>
                    </a:lnTo>
                    <a:lnTo>
                      <a:pt x="1650" y="452"/>
                    </a:lnTo>
                    <a:lnTo>
                      <a:pt x="1650" y="454"/>
                    </a:lnTo>
                    <a:lnTo>
                      <a:pt x="1650" y="454"/>
                    </a:lnTo>
                    <a:lnTo>
                      <a:pt x="1650" y="456"/>
                    </a:lnTo>
                    <a:lnTo>
                      <a:pt x="1650" y="458"/>
                    </a:lnTo>
                    <a:lnTo>
                      <a:pt x="1650" y="458"/>
                    </a:lnTo>
                    <a:lnTo>
                      <a:pt x="1650" y="460"/>
                    </a:lnTo>
                    <a:lnTo>
                      <a:pt x="1650" y="460"/>
                    </a:lnTo>
                    <a:lnTo>
                      <a:pt x="1650" y="460"/>
                    </a:lnTo>
                    <a:lnTo>
                      <a:pt x="1652" y="460"/>
                    </a:lnTo>
                    <a:lnTo>
                      <a:pt x="1652" y="462"/>
                    </a:lnTo>
                    <a:lnTo>
                      <a:pt x="1656" y="462"/>
                    </a:lnTo>
                    <a:lnTo>
                      <a:pt x="1658" y="462"/>
                    </a:lnTo>
                    <a:lnTo>
                      <a:pt x="1660" y="462"/>
                    </a:lnTo>
                    <a:lnTo>
                      <a:pt x="1662" y="462"/>
                    </a:lnTo>
                    <a:lnTo>
                      <a:pt x="1666" y="462"/>
                    </a:lnTo>
                    <a:lnTo>
                      <a:pt x="1668" y="462"/>
                    </a:lnTo>
                    <a:lnTo>
                      <a:pt x="1672" y="460"/>
                    </a:lnTo>
                    <a:lnTo>
                      <a:pt x="1674" y="460"/>
                    </a:lnTo>
                    <a:lnTo>
                      <a:pt x="1676" y="458"/>
                    </a:lnTo>
                    <a:lnTo>
                      <a:pt x="1678" y="458"/>
                    </a:lnTo>
                    <a:lnTo>
                      <a:pt x="1682" y="456"/>
                    </a:lnTo>
                    <a:lnTo>
                      <a:pt x="1684" y="456"/>
                    </a:lnTo>
                    <a:lnTo>
                      <a:pt x="1684" y="454"/>
                    </a:lnTo>
                    <a:lnTo>
                      <a:pt x="1686" y="454"/>
                    </a:lnTo>
                    <a:lnTo>
                      <a:pt x="1686" y="452"/>
                    </a:lnTo>
                    <a:lnTo>
                      <a:pt x="1688" y="452"/>
                    </a:lnTo>
                    <a:lnTo>
                      <a:pt x="1688" y="450"/>
                    </a:lnTo>
                    <a:lnTo>
                      <a:pt x="1688" y="450"/>
                    </a:lnTo>
                    <a:lnTo>
                      <a:pt x="1688" y="448"/>
                    </a:lnTo>
                    <a:lnTo>
                      <a:pt x="1688" y="446"/>
                    </a:lnTo>
                    <a:lnTo>
                      <a:pt x="1688" y="440"/>
                    </a:lnTo>
                    <a:lnTo>
                      <a:pt x="1688" y="438"/>
                    </a:lnTo>
                    <a:lnTo>
                      <a:pt x="1688" y="436"/>
                    </a:lnTo>
                    <a:lnTo>
                      <a:pt x="1690" y="430"/>
                    </a:lnTo>
                    <a:lnTo>
                      <a:pt x="1692" y="424"/>
                    </a:lnTo>
                    <a:lnTo>
                      <a:pt x="1694" y="418"/>
                    </a:lnTo>
                    <a:lnTo>
                      <a:pt x="1694" y="414"/>
                    </a:lnTo>
                    <a:lnTo>
                      <a:pt x="1696" y="412"/>
                    </a:lnTo>
                    <a:lnTo>
                      <a:pt x="1696" y="408"/>
                    </a:lnTo>
                    <a:lnTo>
                      <a:pt x="1698" y="404"/>
                    </a:lnTo>
                    <a:lnTo>
                      <a:pt x="1698" y="402"/>
                    </a:lnTo>
                    <a:lnTo>
                      <a:pt x="1700" y="400"/>
                    </a:lnTo>
                    <a:lnTo>
                      <a:pt x="1702" y="398"/>
                    </a:lnTo>
                    <a:lnTo>
                      <a:pt x="1702" y="398"/>
                    </a:lnTo>
                    <a:lnTo>
                      <a:pt x="1702" y="398"/>
                    </a:lnTo>
                    <a:lnTo>
                      <a:pt x="1704" y="398"/>
                    </a:lnTo>
                    <a:lnTo>
                      <a:pt x="1706" y="396"/>
                    </a:lnTo>
                    <a:lnTo>
                      <a:pt x="1708" y="396"/>
                    </a:lnTo>
                    <a:lnTo>
                      <a:pt x="1710" y="396"/>
                    </a:lnTo>
                    <a:lnTo>
                      <a:pt x="1714" y="396"/>
                    </a:lnTo>
                    <a:lnTo>
                      <a:pt x="1716" y="394"/>
                    </a:lnTo>
                    <a:lnTo>
                      <a:pt x="1718" y="394"/>
                    </a:lnTo>
                    <a:lnTo>
                      <a:pt x="1722" y="394"/>
                    </a:lnTo>
                    <a:lnTo>
                      <a:pt x="1724" y="394"/>
                    </a:lnTo>
                    <a:lnTo>
                      <a:pt x="1726" y="396"/>
                    </a:lnTo>
                    <a:lnTo>
                      <a:pt x="1730" y="396"/>
                    </a:lnTo>
                    <a:lnTo>
                      <a:pt x="1732" y="396"/>
                    </a:lnTo>
                    <a:lnTo>
                      <a:pt x="1734" y="396"/>
                    </a:lnTo>
                    <a:lnTo>
                      <a:pt x="1736" y="396"/>
                    </a:lnTo>
                    <a:lnTo>
                      <a:pt x="1738" y="398"/>
                    </a:lnTo>
                    <a:lnTo>
                      <a:pt x="1740" y="398"/>
                    </a:lnTo>
                    <a:lnTo>
                      <a:pt x="1742" y="398"/>
                    </a:lnTo>
                    <a:lnTo>
                      <a:pt x="1742" y="400"/>
                    </a:lnTo>
                    <a:lnTo>
                      <a:pt x="1744" y="400"/>
                    </a:lnTo>
                    <a:lnTo>
                      <a:pt x="1746" y="402"/>
                    </a:lnTo>
                    <a:lnTo>
                      <a:pt x="1746" y="406"/>
                    </a:lnTo>
                    <a:lnTo>
                      <a:pt x="1750" y="410"/>
                    </a:lnTo>
                    <a:lnTo>
                      <a:pt x="1752" y="412"/>
                    </a:lnTo>
                    <a:lnTo>
                      <a:pt x="1752" y="412"/>
                    </a:lnTo>
                    <a:lnTo>
                      <a:pt x="1752" y="412"/>
                    </a:lnTo>
                    <a:lnTo>
                      <a:pt x="1754" y="414"/>
                    </a:lnTo>
                    <a:lnTo>
                      <a:pt x="1758" y="416"/>
                    </a:lnTo>
                    <a:lnTo>
                      <a:pt x="1758" y="416"/>
                    </a:lnTo>
                    <a:lnTo>
                      <a:pt x="1760" y="416"/>
                    </a:lnTo>
                    <a:lnTo>
                      <a:pt x="1760" y="418"/>
                    </a:lnTo>
                    <a:lnTo>
                      <a:pt x="1762" y="416"/>
                    </a:lnTo>
                    <a:lnTo>
                      <a:pt x="1762" y="416"/>
                    </a:lnTo>
                    <a:lnTo>
                      <a:pt x="1764" y="416"/>
                    </a:lnTo>
                    <a:lnTo>
                      <a:pt x="1764" y="414"/>
                    </a:lnTo>
                    <a:lnTo>
                      <a:pt x="1766" y="412"/>
                    </a:lnTo>
                    <a:lnTo>
                      <a:pt x="1766" y="412"/>
                    </a:lnTo>
                    <a:lnTo>
                      <a:pt x="1768" y="410"/>
                    </a:lnTo>
                    <a:lnTo>
                      <a:pt x="1768" y="406"/>
                    </a:lnTo>
                    <a:lnTo>
                      <a:pt x="1770" y="402"/>
                    </a:lnTo>
                    <a:lnTo>
                      <a:pt x="1772" y="400"/>
                    </a:lnTo>
                    <a:lnTo>
                      <a:pt x="1772" y="398"/>
                    </a:lnTo>
                    <a:lnTo>
                      <a:pt x="1772" y="396"/>
                    </a:lnTo>
                    <a:lnTo>
                      <a:pt x="1774" y="396"/>
                    </a:lnTo>
                    <a:lnTo>
                      <a:pt x="1774" y="394"/>
                    </a:lnTo>
                    <a:lnTo>
                      <a:pt x="1776" y="394"/>
                    </a:lnTo>
                    <a:lnTo>
                      <a:pt x="1776" y="392"/>
                    </a:lnTo>
                    <a:lnTo>
                      <a:pt x="1778" y="392"/>
                    </a:lnTo>
                    <a:lnTo>
                      <a:pt x="1780" y="392"/>
                    </a:lnTo>
                    <a:lnTo>
                      <a:pt x="1780" y="390"/>
                    </a:lnTo>
                    <a:lnTo>
                      <a:pt x="1782" y="390"/>
                    </a:lnTo>
                    <a:lnTo>
                      <a:pt x="1784" y="390"/>
                    </a:lnTo>
                    <a:lnTo>
                      <a:pt x="1784" y="390"/>
                    </a:lnTo>
                    <a:lnTo>
                      <a:pt x="1784" y="390"/>
                    </a:lnTo>
                    <a:lnTo>
                      <a:pt x="1786" y="390"/>
                    </a:lnTo>
                    <a:lnTo>
                      <a:pt x="1786" y="392"/>
                    </a:lnTo>
                    <a:lnTo>
                      <a:pt x="1786" y="392"/>
                    </a:lnTo>
                    <a:lnTo>
                      <a:pt x="1788" y="394"/>
                    </a:lnTo>
                    <a:lnTo>
                      <a:pt x="1790" y="396"/>
                    </a:lnTo>
                    <a:lnTo>
                      <a:pt x="1790" y="398"/>
                    </a:lnTo>
                    <a:lnTo>
                      <a:pt x="1792" y="400"/>
                    </a:lnTo>
                    <a:lnTo>
                      <a:pt x="1792" y="404"/>
                    </a:lnTo>
                    <a:lnTo>
                      <a:pt x="1794" y="406"/>
                    </a:lnTo>
                    <a:lnTo>
                      <a:pt x="1794" y="408"/>
                    </a:lnTo>
                    <a:lnTo>
                      <a:pt x="1794" y="408"/>
                    </a:lnTo>
                    <a:lnTo>
                      <a:pt x="1794" y="410"/>
                    </a:lnTo>
                    <a:lnTo>
                      <a:pt x="1792" y="412"/>
                    </a:lnTo>
                    <a:lnTo>
                      <a:pt x="1792" y="414"/>
                    </a:lnTo>
                    <a:lnTo>
                      <a:pt x="1790" y="416"/>
                    </a:lnTo>
                    <a:lnTo>
                      <a:pt x="1790" y="418"/>
                    </a:lnTo>
                    <a:lnTo>
                      <a:pt x="1788" y="420"/>
                    </a:lnTo>
                    <a:lnTo>
                      <a:pt x="1786" y="422"/>
                    </a:lnTo>
                    <a:lnTo>
                      <a:pt x="1786" y="424"/>
                    </a:lnTo>
                    <a:lnTo>
                      <a:pt x="1784" y="426"/>
                    </a:lnTo>
                    <a:lnTo>
                      <a:pt x="1784" y="426"/>
                    </a:lnTo>
                    <a:lnTo>
                      <a:pt x="1782" y="428"/>
                    </a:lnTo>
                    <a:lnTo>
                      <a:pt x="1778" y="430"/>
                    </a:lnTo>
                    <a:lnTo>
                      <a:pt x="1776" y="432"/>
                    </a:lnTo>
                    <a:lnTo>
                      <a:pt x="1770" y="436"/>
                    </a:lnTo>
                    <a:lnTo>
                      <a:pt x="1768" y="438"/>
                    </a:lnTo>
                    <a:lnTo>
                      <a:pt x="1766" y="440"/>
                    </a:lnTo>
                    <a:lnTo>
                      <a:pt x="1764" y="444"/>
                    </a:lnTo>
                    <a:lnTo>
                      <a:pt x="1762" y="446"/>
                    </a:lnTo>
                    <a:lnTo>
                      <a:pt x="1758" y="450"/>
                    </a:lnTo>
                    <a:lnTo>
                      <a:pt x="1756" y="454"/>
                    </a:lnTo>
                    <a:lnTo>
                      <a:pt x="1752" y="462"/>
                    </a:lnTo>
                    <a:lnTo>
                      <a:pt x="1750" y="464"/>
                    </a:lnTo>
                    <a:lnTo>
                      <a:pt x="1748" y="468"/>
                    </a:lnTo>
                    <a:lnTo>
                      <a:pt x="1746" y="470"/>
                    </a:lnTo>
                    <a:lnTo>
                      <a:pt x="1744" y="472"/>
                    </a:lnTo>
                    <a:lnTo>
                      <a:pt x="1740" y="478"/>
                    </a:lnTo>
                    <a:lnTo>
                      <a:pt x="1738" y="480"/>
                    </a:lnTo>
                    <a:lnTo>
                      <a:pt x="1736" y="482"/>
                    </a:lnTo>
                    <a:lnTo>
                      <a:pt x="1734" y="484"/>
                    </a:lnTo>
                    <a:lnTo>
                      <a:pt x="1734" y="486"/>
                    </a:lnTo>
                    <a:lnTo>
                      <a:pt x="1732" y="488"/>
                    </a:lnTo>
                    <a:lnTo>
                      <a:pt x="1732" y="488"/>
                    </a:lnTo>
                    <a:lnTo>
                      <a:pt x="1732" y="490"/>
                    </a:lnTo>
                    <a:lnTo>
                      <a:pt x="1732" y="494"/>
                    </a:lnTo>
                    <a:lnTo>
                      <a:pt x="1730" y="498"/>
                    </a:lnTo>
                    <a:lnTo>
                      <a:pt x="1730" y="502"/>
                    </a:lnTo>
                    <a:lnTo>
                      <a:pt x="1730" y="506"/>
                    </a:lnTo>
                    <a:lnTo>
                      <a:pt x="1730" y="510"/>
                    </a:lnTo>
                    <a:lnTo>
                      <a:pt x="1730" y="516"/>
                    </a:lnTo>
                    <a:lnTo>
                      <a:pt x="1730" y="524"/>
                    </a:lnTo>
                    <a:lnTo>
                      <a:pt x="1730" y="528"/>
                    </a:lnTo>
                    <a:lnTo>
                      <a:pt x="1732" y="532"/>
                    </a:lnTo>
                    <a:lnTo>
                      <a:pt x="1732" y="536"/>
                    </a:lnTo>
                    <a:lnTo>
                      <a:pt x="1732" y="540"/>
                    </a:lnTo>
                    <a:lnTo>
                      <a:pt x="1734" y="544"/>
                    </a:lnTo>
                    <a:lnTo>
                      <a:pt x="1734" y="548"/>
                    </a:lnTo>
                    <a:lnTo>
                      <a:pt x="1736" y="550"/>
                    </a:lnTo>
                    <a:lnTo>
                      <a:pt x="1736" y="552"/>
                    </a:lnTo>
                    <a:lnTo>
                      <a:pt x="1738" y="556"/>
                    </a:lnTo>
                    <a:lnTo>
                      <a:pt x="1740" y="558"/>
                    </a:lnTo>
                    <a:lnTo>
                      <a:pt x="1744" y="564"/>
                    </a:lnTo>
                    <a:lnTo>
                      <a:pt x="1746" y="566"/>
                    </a:lnTo>
                    <a:lnTo>
                      <a:pt x="1746" y="570"/>
                    </a:lnTo>
                    <a:lnTo>
                      <a:pt x="1748" y="572"/>
                    </a:lnTo>
                    <a:lnTo>
                      <a:pt x="1748" y="574"/>
                    </a:lnTo>
                    <a:lnTo>
                      <a:pt x="1750" y="582"/>
                    </a:lnTo>
                    <a:lnTo>
                      <a:pt x="1750" y="586"/>
                    </a:lnTo>
                    <a:lnTo>
                      <a:pt x="1752" y="588"/>
                    </a:lnTo>
                    <a:lnTo>
                      <a:pt x="1752" y="592"/>
                    </a:lnTo>
                    <a:lnTo>
                      <a:pt x="1752" y="594"/>
                    </a:lnTo>
                    <a:lnTo>
                      <a:pt x="1754" y="596"/>
                    </a:lnTo>
                    <a:lnTo>
                      <a:pt x="1754" y="598"/>
                    </a:lnTo>
                    <a:lnTo>
                      <a:pt x="1758" y="602"/>
                    </a:lnTo>
                    <a:lnTo>
                      <a:pt x="1758" y="604"/>
                    </a:lnTo>
                    <a:lnTo>
                      <a:pt x="1760" y="606"/>
                    </a:lnTo>
                    <a:lnTo>
                      <a:pt x="1762" y="608"/>
                    </a:lnTo>
                    <a:lnTo>
                      <a:pt x="1762" y="610"/>
                    </a:lnTo>
                    <a:lnTo>
                      <a:pt x="1766" y="612"/>
                    </a:lnTo>
                    <a:lnTo>
                      <a:pt x="1768" y="614"/>
                    </a:lnTo>
                    <a:lnTo>
                      <a:pt x="1768" y="614"/>
                    </a:lnTo>
                    <a:lnTo>
                      <a:pt x="1770" y="616"/>
                    </a:lnTo>
                    <a:lnTo>
                      <a:pt x="1772" y="616"/>
                    </a:lnTo>
                    <a:lnTo>
                      <a:pt x="1774" y="616"/>
                    </a:lnTo>
                    <a:lnTo>
                      <a:pt x="1774" y="618"/>
                    </a:lnTo>
                    <a:lnTo>
                      <a:pt x="1774" y="618"/>
                    </a:lnTo>
                    <a:lnTo>
                      <a:pt x="1776" y="616"/>
                    </a:lnTo>
                    <a:lnTo>
                      <a:pt x="1776" y="616"/>
                    </a:lnTo>
                    <a:lnTo>
                      <a:pt x="1778" y="616"/>
                    </a:lnTo>
                    <a:lnTo>
                      <a:pt x="1780" y="614"/>
                    </a:lnTo>
                    <a:lnTo>
                      <a:pt x="1780" y="614"/>
                    </a:lnTo>
                    <a:lnTo>
                      <a:pt x="1780" y="612"/>
                    </a:lnTo>
                    <a:lnTo>
                      <a:pt x="1782" y="610"/>
                    </a:lnTo>
                    <a:lnTo>
                      <a:pt x="1784" y="608"/>
                    </a:lnTo>
                    <a:lnTo>
                      <a:pt x="1786" y="604"/>
                    </a:lnTo>
                    <a:lnTo>
                      <a:pt x="1786" y="600"/>
                    </a:lnTo>
                    <a:lnTo>
                      <a:pt x="1788" y="596"/>
                    </a:lnTo>
                    <a:lnTo>
                      <a:pt x="1790" y="594"/>
                    </a:lnTo>
                    <a:lnTo>
                      <a:pt x="1792" y="588"/>
                    </a:lnTo>
                    <a:lnTo>
                      <a:pt x="1798" y="580"/>
                    </a:lnTo>
                    <a:lnTo>
                      <a:pt x="1800" y="578"/>
                    </a:lnTo>
                    <a:lnTo>
                      <a:pt x="1800" y="574"/>
                    </a:lnTo>
                    <a:lnTo>
                      <a:pt x="1802" y="570"/>
                    </a:lnTo>
                    <a:lnTo>
                      <a:pt x="1802" y="568"/>
                    </a:lnTo>
                    <a:lnTo>
                      <a:pt x="1804" y="566"/>
                    </a:lnTo>
                    <a:lnTo>
                      <a:pt x="1804" y="566"/>
                    </a:lnTo>
                    <a:lnTo>
                      <a:pt x="1804" y="564"/>
                    </a:lnTo>
                    <a:lnTo>
                      <a:pt x="1804" y="562"/>
                    </a:lnTo>
                    <a:lnTo>
                      <a:pt x="1802" y="558"/>
                    </a:lnTo>
                    <a:lnTo>
                      <a:pt x="1802" y="556"/>
                    </a:lnTo>
                    <a:lnTo>
                      <a:pt x="1802" y="554"/>
                    </a:lnTo>
                    <a:lnTo>
                      <a:pt x="1802" y="552"/>
                    </a:lnTo>
                    <a:lnTo>
                      <a:pt x="1802" y="552"/>
                    </a:lnTo>
                    <a:lnTo>
                      <a:pt x="1802" y="550"/>
                    </a:lnTo>
                    <a:lnTo>
                      <a:pt x="1804" y="550"/>
                    </a:lnTo>
                    <a:lnTo>
                      <a:pt x="1804" y="550"/>
                    </a:lnTo>
                    <a:lnTo>
                      <a:pt x="1804" y="550"/>
                    </a:lnTo>
                    <a:lnTo>
                      <a:pt x="1806" y="550"/>
                    </a:lnTo>
                    <a:lnTo>
                      <a:pt x="1806" y="550"/>
                    </a:lnTo>
                    <a:lnTo>
                      <a:pt x="1808" y="550"/>
                    </a:lnTo>
                    <a:lnTo>
                      <a:pt x="1810" y="550"/>
                    </a:lnTo>
                    <a:lnTo>
                      <a:pt x="1814" y="550"/>
                    </a:lnTo>
                    <a:lnTo>
                      <a:pt x="1816" y="552"/>
                    </a:lnTo>
                    <a:lnTo>
                      <a:pt x="1816" y="552"/>
                    </a:lnTo>
                    <a:lnTo>
                      <a:pt x="1818" y="550"/>
                    </a:lnTo>
                    <a:lnTo>
                      <a:pt x="1818" y="550"/>
                    </a:lnTo>
                    <a:lnTo>
                      <a:pt x="1818" y="550"/>
                    </a:lnTo>
                    <a:lnTo>
                      <a:pt x="1818" y="550"/>
                    </a:lnTo>
                    <a:lnTo>
                      <a:pt x="1820" y="548"/>
                    </a:lnTo>
                    <a:lnTo>
                      <a:pt x="1820" y="548"/>
                    </a:lnTo>
                    <a:lnTo>
                      <a:pt x="1820" y="546"/>
                    </a:lnTo>
                    <a:lnTo>
                      <a:pt x="1820" y="544"/>
                    </a:lnTo>
                    <a:lnTo>
                      <a:pt x="1818" y="544"/>
                    </a:lnTo>
                    <a:lnTo>
                      <a:pt x="1818" y="540"/>
                    </a:lnTo>
                    <a:lnTo>
                      <a:pt x="1816" y="534"/>
                    </a:lnTo>
                    <a:lnTo>
                      <a:pt x="1816" y="532"/>
                    </a:lnTo>
                    <a:lnTo>
                      <a:pt x="1816" y="532"/>
                    </a:lnTo>
                    <a:lnTo>
                      <a:pt x="1816" y="530"/>
                    </a:lnTo>
                    <a:lnTo>
                      <a:pt x="1816" y="526"/>
                    </a:lnTo>
                    <a:lnTo>
                      <a:pt x="1816" y="524"/>
                    </a:lnTo>
                    <a:lnTo>
                      <a:pt x="1816" y="522"/>
                    </a:lnTo>
                    <a:lnTo>
                      <a:pt x="1816" y="520"/>
                    </a:lnTo>
                    <a:lnTo>
                      <a:pt x="1816" y="518"/>
                    </a:lnTo>
                    <a:lnTo>
                      <a:pt x="1818" y="516"/>
                    </a:lnTo>
                    <a:lnTo>
                      <a:pt x="1818" y="516"/>
                    </a:lnTo>
                    <a:lnTo>
                      <a:pt x="1818" y="516"/>
                    </a:lnTo>
                    <a:lnTo>
                      <a:pt x="1818" y="514"/>
                    </a:lnTo>
                    <a:lnTo>
                      <a:pt x="1820" y="514"/>
                    </a:lnTo>
                    <a:lnTo>
                      <a:pt x="1820" y="514"/>
                    </a:lnTo>
                    <a:lnTo>
                      <a:pt x="1822" y="514"/>
                    </a:lnTo>
                    <a:lnTo>
                      <a:pt x="1824" y="514"/>
                    </a:lnTo>
                    <a:lnTo>
                      <a:pt x="1824" y="514"/>
                    </a:lnTo>
                    <a:lnTo>
                      <a:pt x="1826" y="514"/>
                    </a:lnTo>
                    <a:lnTo>
                      <a:pt x="1826" y="514"/>
                    </a:lnTo>
                    <a:lnTo>
                      <a:pt x="1828" y="514"/>
                    </a:lnTo>
                    <a:lnTo>
                      <a:pt x="1828" y="514"/>
                    </a:lnTo>
                    <a:lnTo>
                      <a:pt x="1828" y="514"/>
                    </a:lnTo>
                    <a:lnTo>
                      <a:pt x="1828" y="512"/>
                    </a:lnTo>
                    <a:lnTo>
                      <a:pt x="1828" y="512"/>
                    </a:lnTo>
                    <a:lnTo>
                      <a:pt x="1828" y="512"/>
                    </a:lnTo>
                    <a:lnTo>
                      <a:pt x="1826" y="510"/>
                    </a:lnTo>
                    <a:lnTo>
                      <a:pt x="1826" y="508"/>
                    </a:lnTo>
                    <a:lnTo>
                      <a:pt x="1822" y="504"/>
                    </a:lnTo>
                    <a:lnTo>
                      <a:pt x="1820" y="502"/>
                    </a:lnTo>
                    <a:lnTo>
                      <a:pt x="1818" y="498"/>
                    </a:lnTo>
                    <a:lnTo>
                      <a:pt x="1816" y="496"/>
                    </a:lnTo>
                    <a:lnTo>
                      <a:pt x="1814" y="492"/>
                    </a:lnTo>
                    <a:lnTo>
                      <a:pt x="1812" y="490"/>
                    </a:lnTo>
                    <a:lnTo>
                      <a:pt x="1808" y="488"/>
                    </a:lnTo>
                    <a:lnTo>
                      <a:pt x="1806" y="486"/>
                    </a:lnTo>
                    <a:lnTo>
                      <a:pt x="1806" y="486"/>
                    </a:lnTo>
                    <a:lnTo>
                      <a:pt x="1804" y="484"/>
                    </a:lnTo>
                    <a:lnTo>
                      <a:pt x="1804" y="484"/>
                    </a:lnTo>
                    <a:lnTo>
                      <a:pt x="1802" y="484"/>
                    </a:lnTo>
                    <a:lnTo>
                      <a:pt x="1800" y="484"/>
                    </a:lnTo>
                    <a:lnTo>
                      <a:pt x="1800" y="482"/>
                    </a:lnTo>
                    <a:lnTo>
                      <a:pt x="1798" y="482"/>
                    </a:lnTo>
                    <a:lnTo>
                      <a:pt x="1798" y="482"/>
                    </a:lnTo>
                    <a:lnTo>
                      <a:pt x="1796" y="480"/>
                    </a:lnTo>
                    <a:lnTo>
                      <a:pt x="1796" y="480"/>
                    </a:lnTo>
                    <a:lnTo>
                      <a:pt x="1796" y="480"/>
                    </a:lnTo>
                    <a:lnTo>
                      <a:pt x="1796" y="478"/>
                    </a:lnTo>
                    <a:lnTo>
                      <a:pt x="1796" y="478"/>
                    </a:lnTo>
                    <a:lnTo>
                      <a:pt x="1796" y="474"/>
                    </a:lnTo>
                    <a:lnTo>
                      <a:pt x="1796" y="472"/>
                    </a:lnTo>
                    <a:lnTo>
                      <a:pt x="1796" y="468"/>
                    </a:lnTo>
                    <a:lnTo>
                      <a:pt x="1798" y="466"/>
                    </a:lnTo>
                    <a:lnTo>
                      <a:pt x="1798" y="462"/>
                    </a:lnTo>
                    <a:lnTo>
                      <a:pt x="1798" y="460"/>
                    </a:lnTo>
                    <a:lnTo>
                      <a:pt x="1800" y="456"/>
                    </a:lnTo>
                    <a:lnTo>
                      <a:pt x="1800" y="454"/>
                    </a:lnTo>
                    <a:lnTo>
                      <a:pt x="1802" y="452"/>
                    </a:lnTo>
                    <a:lnTo>
                      <a:pt x="1804" y="448"/>
                    </a:lnTo>
                    <a:lnTo>
                      <a:pt x="1808" y="446"/>
                    </a:lnTo>
                    <a:lnTo>
                      <a:pt x="1808" y="444"/>
                    </a:lnTo>
                    <a:lnTo>
                      <a:pt x="1810" y="444"/>
                    </a:lnTo>
                    <a:lnTo>
                      <a:pt x="1810" y="442"/>
                    </a:lnTo>
                    <a:lnTo>
                      <a:pt x="1812" y="442"/>
                    </a:lnTo>
                    <a:lnTo>
                      <a:pt x="1814" y="440"/>
                    </a:lnTo>
                    <a:lnTo>
                      <a:pt x="1818" y="438"/>
                    </a:lnTo>
                    <a:lnTo>
                      <a:pt x="1822" y="438"/>
                    </a:lnTo>
                    <a:lnTo>
                      <a:pt x="1828" y="434"/>
                    </a:lnTo>
                    <a:lnTo>
                      <a:pt x="1832" y="434"/>
                    </a:lnTo>
                    <a:lnTo>
                      <a:pt x="1834" y="432"/>
                    </a:lnTo>
                    <a:lnTo>
                      <a:pt x="1834" y="432"/>
                    </a:lnTo>
                    <a:lnTo>
                      <a:pt x="1836" y="430"/>
                    </a:lnTo>
                    <a:lnTo>
                      <a:pt x="1840" y="428"/>
                    </a:lnTo>
                    <a:lnTo>
                      <a:pt x="1844" y="424"/>
                    </a:lnTo>
                    <a:lnTo>
                      <a:pt x="1844" y="424"/>
                    </a:lnTo>
                    <a:lnTo>
                      <a:pt x="1846" y="424"/>
                    </a:lnTo>
                    <a:lnTo>
                      <a:pt x="1848" y="422"/>
                    </a:lnTo>
                    <a:lnTo>
                      <a:pt x="1850" y="422"/>
                    </a:lnTo>
                    <a:lnTo>
                      <a:pt x="1854" y="420"/>
                    </a:lnTo>
                    <a:lnTo>
                      <a:pt x="1858" y="420"/>
                    </a:lnTo>
                    <a:lnTo>
                      <a:pt x="1860" y="420"/>
                    </a:lnTo>
                    <a:lnTo>
                      <a:pt x="1862" y="420"/>
                    </a:lnTo>
                    <a:lnTo>
                      <a:pt x="1864" y="420"/>
                    </a:lnTo>
                    <a:lnTo>
                      <a:pt x="1864" y="420"/>
                    </a:lnTo>
                    <a:lnTo>
                      <a:pt x="1866" y="420"/>
                    </a:lnTo>
                    <a:lnTo>
                      <a:pt x="1870" y="420"/>
                    </a:lnTo>
                    <a:lnTo>
                      <a:pt x="1872" y="422"/>
                    </a:lnTo>
                    <a:lnTo>
                      <a:pt x="1874" y="422"/>
                    </a:lnTo>
                    <a:lnTo>
                      <a:pt x="1874" y="424"/>
                    </a:lnTo>
                    <a:lnTo>
                      <a:pt x="1876" y="424"/>
                    </a:lnTo>
                    <a:lnTo>
                      <a:pt x="1878" y="426"/>
                    </a:lnTo>
                    <a:lnTo>
                      <a:pt x="1878" y="428"/>
                    </a:lnTo>
                    <a:lnTo>
                      <a:pt x="1880" y="430"/>
                    </a:lnTo>
                    <a:lnTo>
                      <a:pt x="1882" y="432"/>
                    </a:lnTo>
                    <a:lnTo>
                      <a:pt x="1884" y="434"/>
                    </a:lnTo>
                    <a:lnTo>
                      <a:pt x="1886" y="436"/>
                    </a:lnTo>
                    <a:lnTo>
                      <a:pt x="1886" y="438"/>
                    </a:lnTo>
                    <a:lnTo>
                      <a:pt x="1888" y="440"/>
                    </a:lnTo>
                    <a:lnTo>
                      <a:pt x="1890" y="440"/>
                    </a:lnTo>
                    <a:lnTo>
                      <a:pt x="1890" y="442"/>
                    </a:lnTo>
                    <a:lnTo>
                      <a:pt x="1892" y="442"/>
                    </a:lnTo>
                    <a:lnTo>
                      <a:pt x="1892" y="442"/>
                    </a:lnTo>
                    <a:lnTo>
                      <a:pt x="1892" y="442"/>
                    </a:lnTo>
                    <a:lnTo>
                      <a:pt x="1894" y="442"/>
                    </a:lnTo>
                    <a:lnTo>
                      <a:pt x="1894" y="442"/>
                    </a:lnTo>
                    <a:lnTo>
                      <a:pt x="1894" y="440"/>
                    </a:lnTo>
                    <a:lnTo>
                      <a:pt x="1896" y="440"/>
                    </a:lnTo>
                    <a:lnTo>
                      <a:pt x="1896" y="438"/>
                    </a:lnTo>
                    <a:lnTo>
                      <a:pt x="1896" y="436"/>
                    </a:lnTo>
                    <a:lnTo>
                      <a:pt x="1898" y="434"/>
                    </a:lnTo>
                    <a:lnTo>
                      <a:pt x="1898" y="430"/>
                    </a:lnTo>
                    <a:lnTo>
                      <a:pt x="1898" y="426"/>
                    </a:lnTo>
                    <a:lnTo>
                      <a:pt x="1900" y="422"/>
                    </a:lnTo>
                    <a:lnTo>
                      <a:pt x="1900" y="420"/>
                    </a:lnTo>
                    <a:lnTo>
                      <a:pt x="1900" y="418"/>
                    </a:lnTo>
                    <a:lnTo>
                      <a:pt x="1900" y="416"/>
                    </a:lnTo>
                    <a:lnTo>
                      <a:pt x="1902" y="416"/>
                    </a:lnTo>
                    <a:lnTo>
                      <a:pt x="1902" y="414"/>
                    </a:lnTo>
                    <a:lnTo>
                      <a:pt x="1904" y="414"/>
                    </a:lnTo>
                    <a:lnTo>
                      <a:pt x="1906" y="412"/>
                    </a:lnTo>
                    <a:lnTo>
                      <a:pt x="1908" y="410"/>
                    </a:lnTo>
                    <a:lnTo>
                      <a:pt x="1908" y="408"/>
                    </a:lnTo>
                    <a:lnTo>
                      <a:pt x="1910" y="408"/>
                    </a:lnTo>
                    <a:lnTo>
                      <a:pt x="1910" y="408"/>
                    </a:lnTo>
                    <a:lnTo>
                      <a:pt x="1910" y="406"/>
                    </a:lnTo>
                    <a:lnTo>
                      <a:pt x="1910" y="404"/>
                    </a:lnTo>
                    <a:lnTo>
                      <a:pt x="1910" y="400"/>
                    </a:lnTo>
                    <a:lnTo>
                      <a:pt x="1910" y="398"/>
                    </a:lnTo>
                    <a:lnTo>
                      <a:pt x="1910" y="396"/>
                    </a:lnTo>
                    <a:lnTo>
                      <a:pt x="1910" y="396"/>
                    </a:lnTo>
                    <a:lnTo>
                      <a:pt x="1910" y="396"/>
                    </a:lnTo>
                    <a:lnTo>
                      <a:pt x="1912" y="394"/>
                    </a:lnTo>
                    <a:lnTo>
                      <a:pt x="1912" y="394"/>
                    </a:lnTo>
                    <a:lnTo>
                      <a:pt x="1912" y="394"/>
                    </a:lnTo>
                    <a:lnTo>
                      <a:pt x="1914" y="394"/>
                    </a:lnTo>
                    <a:lnTo>
                      <a:pt x="1914" y="394"/>
                    </a:lnTo>
                    <a:lnTo>
                      <a:pt x="1916" y="394"/>
                    </a:lnTo>
                    <a:lnTo>
                      <a:pt x="1918" y="394"/>
                    </a:lnTo>
                    <a:lnTo>
                      <a:pt x="1922" y="394"/>
                    </a:lnTo>
                    <a:lnTo>
                      <a:pt x="1924" y="394"/>
                    </a:lnTo>
                    <a:lnTo>
                      <a:pt x="1928" y="396"/>
                    </a:lnTo>
                    <a:lnTo>
                      <a:pt x="1928" y="396"/>
                    </a:lnTo>
                    <a:lnTo>
                      <a:pt x="1930" y="396"/>
                    </a:lnTo>
                    <a:lnTo>
                      <a:pt x="1930" y="396"/>
                    </a:lnTo>
                    <a:lnTo>
                      <a:pt x="1932" y="396"/>
                    </a:lnTo>
                    <a:lnTo>
                      <a:pt x="1932" y="396"/>
                    </a:lnTo>
                    <a:lnTo>
                      <a:pt x="1934" y="394"/>
                    </a:lnTo>
                    <a:lnTo>
                      <a:pt x="1936" y="392"/>
                    </a:lnTo>
                    <a:lnTo>
                      <a:pt x="1938" y="390"/>
                    </a:lnTo>
                    <a:lnTo>
                      <a:pt x="1942" y="388"/>
                    </a:lnTo>
                    <a:lnTo>
                      <a:pt x="1944" y="386"/>
                    </a:lnTo>
                    <a:lnTo>
                      <a:pt x="1946" y="384"/>
                    </a:lnTo>
                    <a:lnTo>
                      <a:pt x="1948" y="382"/>
                    </a:lnTo>
                    <a:lnTo>
                      <a:pt x="1950" y="382"/>
                    </a:lnTo>
                    <a:lnTo>
                      <a:pt x="1950" y="382"/>
                    </a:lnTo>
                    <a:lnTo>
                      <a:pt x="1954" y="380"/>
                    </a:lnTo>
                    <a:lnTo>
                      <a:pt x="1956" y="380"/>
                    </a:lnTo>
                    <a:lnTo>
                      <a:pt x="1960" y="380"/>
                    </a:lnTo>
                    <a:lnTo>
                      <a:pt x="1960" y="380"/>
                    </a:lnTo>
                    <a:lnTo>
                      <a:pt x="1962" y="380"/>
                    </a:lnTo>
                    <a:lnTo>
                      <a:pt x="1962" y="380"/>
                    </a:lnTo>
                    <a:lnTo>
                      <a:pt x="1964" y="380"/>
                    </a:lnTo>
                    <a:lnTo>
                      <a:pt x="1966" y="380"/>
                    </a:lnTo>
                    <a:lnTo>
                      <a:pt x="1968" y="380"/>
                    </a:lnTo>
                    <a:lnTo>
                      <a:pt x="1970" y="382"/>
                    </a:lnTo>
                    <a:lnTo>
                      <a:pt x="1972" y="384"/>
                    </a:lnTo>
                    <a:lnTo>
                      <a:pt x="1976" y="386"/>
                    </a:lnTo>
                    <a:lnTo>
                      <a:pt x="1978" y="386"/>
                    </a:lnTo>
                    <a:lnTo>
                      <a:pt x="1978" y="388"/>
                    </a:lnTo>
                    <a:lnTo>
                      <a:pt x="1980" y="388"/>
                    </a:lnTo>
                    <a:lnTo>
                      <a:pt x="1982" y="388"/>
                    </a:lnTo>
                    <a:lnTo>
                      <a:pt x="1982" y="388"/>
                    </a:lnTo>
                    <a:lnTo>
                      <a:pt x="1984" y="388"/>
                    </a:lnTo>
                    <a:lnTo>
                      <a:pt x="1984" y="388"/>
                    </a:lnTo>
                    <a:lnTo>
                      <a:pt x="1984" y="388"/>
                    </a:lnTo>
                    <a:lnTo>
                      <a:pt x="1986" y="386"/>
                    </a:lnTo>
                    <a:lnTo>
                      <a:pt x="1986" y="384"/>
                    </a:lnTo>
                    <a:lnTo>
                      <a:pt x="1988" y="382"/>
                    </a:lnTo>
                    <a:lnTo>
                      <a:pt x="1988" y="382"/>
                    </a:lnTo>
                    <a:lnTo>
                      <a:pt x="1988" y="380"/>
                    </a:lnTo>
                    <a:lnTo>
                      <a:pt x="1988" y="378"/>
                    </a:lnTo>
                    <a:lnTo>
                      <a:pt x="1988" y="376"/>
                    </a:lnTo>
                    <a:lnTo>
                      <a:pt x="1988" y="376"/>
                    </a:lnTo>
                    <a:lnTo>
                      <a:pt x="1988" y="374"/>
                    </a:lnTo>
                    <a:lnTo>
                      <a:pt x="1986" y="372"/>
                    </a:lnTo>
                    <a:lnTo>
                      <a:pt x="1986" y="370"/>
                    </a:lnTo>
                    <a:lnTo>
                      <a:pt x="1984" y="368"/>
                    </a:lnTo>
                    <a:lnTo>
                      <a:pt x="1984" y="368"/>
                    </a:lnTo>
                    <a:lnTo>
                      <a:pt x="1980" y="364"/>
                    </a:lnTo>
                    <a:lnTo>
                      <a:pt x="1978" y="360"/>
                    </a:lnTo>
                    <a:lnTo>
                      <a:pt x="1974" y="358"/>
                    </a:lnTo>
                    <a:lnTo>
                      <a:pt x="1970" y="352"/>
                    </a:lnTo>
                    <a:lnTo>
                      <a:pt x="1968" y="352"/>
                    </a:lnTo>
                    <a:lnTo>
                      <a:pt x="1966" y="350"/>
                    </a:lnTo>
                    <a:lnTo>
                      <a:pt x="1964" y="350"/>
                    </a:lnTo>
                    <a:lnTo>
                      <a:pt x="1962" y="348"/>
                    </a:lnTo>
                    <a:lnTo>
                      <a:pt x="1954" y="344"/>
                    </a:lnTo>
                    <a:lnTo>
                      <a:pt x="1950" y="342"/>
                    </a:lnTo>
                    <a:lnTo>
                      <a:pt x="1948" y="342"/>
                    </a:lnTo>
                    <a:lnTo>
                      <a:pt x="1946" y="340"/>
                    </a:lnTo>
                    <a:lnTo>
                      <a:pt x="1946" y="340"/>
                    </a:lnTo>
                    <a:lnTo>
                      <a:pt x="1944" y="338"/>
                    </a:lnTo>
                    <a:lnTo>
                      <a:pt x="1944" y="338"/>
                    </a:lnTo>
                    <a:lnTo>
                      <a:pt x="1944" y="336"/>
                    </a:lnTo>
                    <a:lnTo>
                      <a:pt x="1944" y="336"/>
                    </a:lnTo>
                    <a:lnTo>
                      <a:pt x="1944" y="336"/>
                    </a:lnTo>
                    <a:lnTo>
                      <a:pt x="1944" y="334"/>
                    </a:lnTo>
                    <a:lnTo>
                      <a:pt x="1944" y="334"/>
                    </a:lnTo>
                    <a:lnTo>
                      <a:pt x="1944" y="334"/>
                    </a:lnTo>
                    <a:lnTo>
                      <a:pt x="1944" y="332"/>
                    </a:lnTo>
                    <a:lnTo>
                      <a:pt x="1946" y="332"/>
                    </a:lnTo>
                    <a:lnTo>
                      <a:pt x="1946" y="330"/>
                    </a:lnTo>
                    <a:lnTo>
                      <a:pt x="1950" y="328"/>
                    </a:lnTo>
                    <a:lnTo>
                      <a:pt x="1954" y="326"/>
                    </a:lnTo>
                    <a:lnTo>
                      <a:pt x="1956" y="324"/>
                    </a:lnTo>
                    <a:lnTo>
                      <a:pt x="1958" y="324"/>
                    </a:lnTo>
                    <a:lnTo>
                      <a:pt x="1962" y="322"/>
                    </a:lnTo>
                    <a:lnTo>
                      <a:pt x="1966" y="320"/>
                    </a:lnTo>
                    <a:lnTo>
                      <a:pt x="1968" y="318"/>
                    </a:lnTo>
                    <a:lnTo>
                      <a:pt x="1968" y="318"/>
                    </a:lnTo>
                    <a:lnTo>
                      <a:pt x="1968" y="318"/>
                    </a:lnTo>
                    <a:lnTo>
                      <a:pt x="1970" y="316"/>
                    </a:lnTo>
                    <a:lnTo>
                      <a:pt x="1970" y="316"/>
                    </a:lnTo>
                    <a:lnTo>
                      <a:pt x="1970" y="314"/>
                    </a:lnTo>
                    <a:lnTo>
                      <a:pt x="1970" y="314"/>
                    </a:lnTo>
                    <a:lnTo>
                      <a:pt x="1970" y="314"/>
                    </a:lnTo>
                    <a:lnTo>
                      <a:pt x="1970" y="312"/>
                    </a:lnTo>
                    <a:lnTo>
                      <a:pt x="1970" y="312"/>
                    </a:lnTo>
                    <a:lnTo>
                      <a:pt x="1968" y="310"/>
                    </a:lnTo>
                    <a:lnTo>
                      <a:pt x="1966" y="308"/>
                    </a:lnTo>
                    <a:lnTo>
                      <a:pt x="1964" y="306"/>
                    </a:lnTo>
                    <a:lnTo>
                      <a:pt x="1964" y="304"/>
                    </a:lnTo>
                    <a:lnTo>
                      <a:pt x="1964" y="304"/>
                    </a:lnTo>
                    <a:lnTo>
                      <a:pt x="1964" y="300"/>
                    </a:lnTo>
                    <a:lnTo>
                      <a:pt x="1964" y="298"/>
                    </a:lnTo>
                    <a:lnTo>
                      <a:pt x="1962" y="296"/>
                    </a:lnTo>
                    <a:lnTo>
                      <a:pt x="1962" y="294"/>
                    </a:lnTo>
                    <a:lnTo>
                      <a:pt x="1964" y="292"/>
                    </a:lnTo>
                    <a:lnTo>
                      <a:pt x="1964" y="290"/>
                    </a:lnTo>
                    <a:lnTo>
                      <a:pt x="1964" y="290"/>
                    </a:lnTo>
                    <a:lnTo>
                      <a:pt x="1964" y="288"/>
                    </a:lnTo>
                    <a:lnTo>
                      <a:pt x="1964" y="288"/>
                    </a:lnTo>
                    <a:lnTo>
                      <a:pt x="1966" y="288"/>
                    </a:lnTo>
                    <a:lnTo>
                      <a:pt x="1968" y="286"/>
                    </a:lnTo>
                    <a:lnTo>
                      <a:pt x="1970" y="284"/>
                    </a:lnTo>
                    <a:lnTo>
                      <a:pt x="1972" y="284"/>
                    </a:lnTo>
                    <a:lnTo>
                      <a:pt x="1974" y="284"/>
                    </a:lnTo>
                    <a:lnTo>
                      <a:pt x="1978" y="282"/>
                    </a:lnTo>
                    <a:lnTo>
                      <a:pt x="1978" y="282"/>
                    </a:lnTo>
                    <a:lnTo>
                      <a:pt x="1978" y="282"/>
                    </a:lnTo>
                    <a:lnTo>
                      <a:pt x="1980" y="284"/>
                    </a:lnTo>
                    <a:lnTo>
                      <a:pt x="1980" y="284"/>
                    </a:lnTo>
                    <a:lnTo>
                      <a:pt x="1982" y="284"/>
                    </a:lnTo>
                    <a:lnTo>
                      <a:pt x="1982" y="284"/>
                    </a:lnTo>
                    <a:lnTo>
                      <a:pt x="1982" y="286"/>
                    </a:lnTo>
                    <a:lnTo>
                      <a:pt x="1984" y="286"/>
                    </a:lnTo>
                    <a:lnTo>
                      <a:pt x="1984" y="288"/>
                    </a:lnTo>
                    <a:lnTo>
                      <a:pt x="1984" y="292"/>
                    </a:lnTo>
                    <a:lnTo>
                      <a:pt x="1986" y="296"/>
                    </a:lnTo>
                    <a:lnTo>
                      <a:pt x="1986" y="300"/>
                    </a:lnTo>
                    <a:lnTo>
                      <a:pt x="1988" y="300"/>
                    </a:lnTo>
                    <a:lnTo>
                      <a:pt x="1988" y="302"/>
                    </a:lnTo>
                    <a:lnTo>
                      <a:pt x="1988" y="304"/>
                    </a:lnTo>
                    <a:lnTo>
                      <a:pt x="1990" y="308"/>
                    </a:lnTo>
                    <a:lnTo>
                      <a:pt x="1990" y="310"/>
                    </a:lnTo>
                    <a:lnTo>
                      <a:pt x="1990" y="312"/>
                    </a:lnTo>
                    <a:lnTo>
                      <a:pt x="1992" y="314"/>
                    </a:lnTo>
                    <a:lnTo>
                      <a:pt x="1992" y="314"/>
                    </a:lnTo>
                    <a:lnTo>
                      <a:pt x="1992" y="314"/>
                    </a:lnTo>
                    <a:lnTo>
                      <a:pt x="1994" y="316"/>
                    </a:lnTo>
                    <a:lnTo>
                      <a:pt x="1994" y="316"/>
                    </a:lnTo>
                    <a:lnTo>
                      <a:pt x="1996" y="316"/>
                    </a:lnTo>
                    <a:lnTo>
                      <a:pt x="1998" y="316"/>
                    </a:lnTo>
                    <a:lnTo>
                      <a:pt x="2000" y="316"/>
                    </a:lnTo>
                    <a:lnTo>
                      <a:pt x="2002" y="316"/>
                    </a:lnTo>
                    <a:lnTo>
                      <a:pt x="2006" y="316"/>
                    </a:lnTo>
                    <a:lnTo>
                      <a:pt x="2010" y="316"/>
                    </a:lnTo>
                    <a:lnTo>
                      <a:pt x="2014" y="316"/>
                    </a:lnTo>
                    <a:lnTo>
                      <a:pt x="2016" y="316"/>
                    </a:lnTo>
                    <a:lnTo>
                      <a:pt x="2018" y="316"/>
                    </a:lnTo>
                    <a:lnTo>
                      <a:pt x="2018" y="316"/>
                    </a:lnTo>
                    <a:lnTo>
                      <a:pt x="2020" y="316"/>
                    </a:lnTo>
                    <a:lnTo>
                      <a:pt x="2020" y="316"/>
                    </a:lnTo>
                    <a:lnTo>
                      <a:pt x="2022" y="318"/>
                    </a:lnTo>
                    <a:lnTo>
                      <a:pt x="2022" y="318"/>
                    </a:lnTo>
                    <a:lnTo>
                      <a:pt x="2024" y="320"/>
                    </a:lnTo>
                    <a:lnTo>
                      <a:pt x="2026" y="322"/>
                    </a:lnTo>
                    <a:lnTo>
                      <a:pt x="2026" y="324"/>
                    </a:lnTo>
                    <a:lnTo>
                      <a:pt x="2028" y="326"/>
                    </a:lnTo>
                    <a:lnTo>
                      <a:pt x="2030" y="326"/>
                    </a:lnTo>
                    <a:lnTo>
                      <a:pt x="2030" y="328"/>
                    </a:lnTo>
                    <a:lnTo>
                      <a:pt x="2032" y="328"/>
                    </a:lnTo>
                    <a:lnTo>
                      <a:pt x="2032" y="328"/>
                    </a:lnTo>
                    <a:lnTo>
                      <a:pt x="2034" y="328"/>
                    </a:lnTo>
                    <a:lnTo>
                      <a:pt x="2036" y="328"/>
                    </a:lnTo>
                    <a:lnTo>
                      <a:pt x="2038" y="328"/>
                    </a:lnTo>
                    <a:lnTo>
                      <a:pt x="2040" y="328"/>
                    </a:lnTo>
                    <a:lnTo>
                      <a:pt x="2044" y="328"/>
                    </a:lnTo>
                    <a:lnTo>
                      <a:pt x="2046" y="328"/>
                    </a:lnTo>
                    <a:lnTo>
                      <a:pt x="2048" y="328"/>
                    </a:lnTo>
                    <a:lnTo>
                      <a:pt x="2048" y="328"/>
                    </a:lnTo>
                    <a:lnTo>
                      <a:pt x="2050" y="328"/>
                    </a:lnTo>
                    <a:lnTo>
                      <a:pt x="2050" y="328"/>
                    </a:lnTo>
                    <a:lnTo>
                      <a:pt x="2050" y="330"/>
                    </a:lnTo>
                    <a:lnTo>
                      <a:pt x="2052" y="330"/>
                    </a:lnTo>
                    <a:lnTo>
                      <a:pt x="2052" y="332"/>
                    </a:lnTo>
                    <a:lnTo>
                      <a:pt x="2054" y="334"/>
                    </a:lnTo>
                    <a:lnTo>
                      <a:pt x="2056" y="336"/>
                    </a:lnTo>
                    <a:lnTo>
                      <a:pt x="2056" y="338"/>
                    </a:lnTo>
                    <a:lnTo>
                      <a:pt x="2058" y="340"/>
                    </a:lnTo>
                    <a:lnTo>
                      <a:pt x="2058" y="342"/>
                    </a:lnTo>
                    <a:lnTo>
                      <a:pt x="2060" y="344"/>
                    </a:lnTo>
                    <a:lnTo>
                      <a:pt x="2060" y="344"/>
                    </a:lnTo>
                    <a:lnTo>
                      <a:pt x="2062" y="346"/>
                    </a:lnTo>
                    <a:lnTo>
                      <a:pt x="2064" y="346"/>
                    </a:lnTo>
                    <a:lnTo>
                      <a:pt x="2064" y="346"/>
                    </a:lnTo>
                    <a:lnTo>
                      <a:pt x="2066" y="346"/>
                    </a:lnTo>
                    <a:lnTo>
                      <a:pt x="2068" y="348"/>
                    </a:lnTo>
                    <a:lnTo>
                      <a:pt x="2070" y="348"/>
                    </a:lnTo>
                    <a:lnTo>
                      <a:pt x="2070" y="348"/>
                    </a:lnTo>
                    <a:lnTo>
                      <a:pt x="2072" y="348"/>
                    </a:lnTo>
                    <a:lnTo>
                      <a:pt x="2072" y="346"/>
                    </a:lnTo>
                    <a:lnTo>
                      <a:pt x="2074" y="346"/>
                    </a:lnTo>
                    <a:lnTo>
                      <a:pt x="2076" y="344"/>
                    </a:lnTo>
                    <a:lnTo>
                      <a:pt x="2078" y="342"/>
                    </a:lnTo>
                    <a:lnTo>
                      <a:pt x="2080" y="340"/>
                    </a:lnTo>
                    <a:lnTo>
                      <a:pt x="2082" y="338"/>
                    </a:lnTo>
                    <a:lnTo>
                      <a:pt x="2082" y="338"/>
                    </a:lnTo>
                    <a:lnTo>
                      <a:pt x="2082" y="336"/>
                    </a:lnTo>
                    <a:lnTo>
                      <a:pt x="2082" y="336"/>
                    </a:lnTo>
                    <a:lnTo>
                      <a:pt x="2082" y="336"/>
                    </a:lnTo>
                    <a:lnTo>
                      <a:pt x="2082" y="334"/>
                    </a:lnTo>
                    <a:lnTo>
                      <a:pt x="2082" y="334"/>
                    </a:lnTo>
                    <a:lnTo>
                      <a:pt x="2082" y="332"/>
                    </a:lnTo>
                    <a:lnTo>
                      <a:pt x="2080" y="332"/>
                    </a:lnTo>
                    <a:lnTo>
                      <a:pt x="2080" y="330"/>
                    </a:lnTo>
                    <a:lnTo>
                      <a:pt x="2076" y="328"/>
                    </a:lnTo>
                    <a:lnTo>
                      <a:pt x="2074" y="326"/>
                    </a:lnTo>
                    <a:lnTo>
                      <a:pt x="2072" y="324"/>
                    </a:lnTo>
                    <a:lnTo>
                      <a:pt x="2072" y="322"/>
                    </a:lnTo>
                    <a:lnTo>
                      <a:pt x="2072" y="322"/>
                    </a:lnTo>
                    <a:lnTo>
                      <a:pt x="2070" y="320"/>
                    </a:lnTo>
                    <a:lnTo>
                      <a:pt x="2070" y="320"/>
                    </a:lnTo>
                    <a:lnTo>
                      <a:pt x="2070" y="318"/>
                    </a:lnTo>
                    <a:lnTo>
                      <a:pt x="2070" y="318"/>
                    </a:lnTo>
                    <a:lnTo>
                      <a:pt x="2070" y="316"/>
                    </a:lnTo>
                    <a:lnTo>
                      <a:pt x="2070" y="314"/>
                    </a:lnTo>
                    <a:lnTo>
                      <a:pt x="2072" y="312"/>
                    </a:lnTo>
                    <a:lnTo>
                      <a:pt x="2072" y="310"/>
                    </a:lnTo>
                    <a:lnTo>
                      <a:pt x="2074" y="310"/>
                    </a:lnTo>
                    <a:lnTo>
                      <a:pt x="2074" y="308"/>
                    </a:lnTo>
                    <a:lnTo>
                      <a:pt x="2074" y="308"/>
                    </a:lnTo>
                    <a:lnTo>
                      <a:pt x="2074" y="308"/>
                    </a:lnTo>
                    <a:lnTo>
                      <a:pt x="2076" y="308"/>
                    </a:lnTo>
                    <a:lnTo>
                      <a:pt x="2078" y="308"/>
                    </a:lnTo>
                    <a:lnTo>
                      <a:pt x="2080" y="308"/>
                    </a:lnTo>
                    <a:lnTo>
                      <a:pt x="2082" y="308"/>
                    </a:lnTo>
                    <a:lnTo>
                      <a:pt x="2084" y="308"/>
                    </a:lnTo>
                    <a:lnTo>
                      <a:pt x="2086" y="308"/>
                    </a:lnTo>
                    <a:lnTo>
                      <a:pt x="2088" y="308"/>
                    </a:lnTo>
                    <a:lnTo>
                      <a:pt x="2090" y="306"/>
                    </a:lnTo>
                    <a:lnTo>
                      <a:pt x="2092" y="306"/>
                    </a:lnTo>
                    <a:lnTo>
                      <a:pt x="2094" y="306"/>
                    </a:lnTo>
                    <a:lnTo>
                      <a:pt x="2094" y="304"/>
                    </a:lnTo>
                    <a:lnTo>
                      <a:pt x="2096" y="304"/>
                    </a:lnTo>
                    <a:lnTo>
                      <a:pt x="2096" y="302"/>
                    </a:lnTo>
                    <a:lnTo>
                      <a:pt x="2098" y="300"/>
                    </a:lnTo>
                    <a:lnTo>
                      <a:pt x="2098" y="296"/>
                    </a:lnTo>
                    <a:lnTo>
                      <a:pt x="2100" y="294"/>
                    </a:lnTo>
                    <a:lnTo>
                      <a:pt x="2100" y="292"/>
                    </a:lnTo>
                    <a:lnTo>
                      <a:pt x="2100" y="290"/>
                    </a:lnTo>
                    <a:lnTo>
                      <a:pt x="2100" y="288"/>
                    </a:lnTo>
                    <a:lnTo>
                      <a:pt x="2100" y="288"/>
                    </a:lnTo>
                    <a:lnTo>
                      <a:pt x="2100" y="286"/>
                    </a:lnTo>
                    <a:lnTo>
                      <a:pt x="2100" y="286"/>
                    </a:lnTo>
                    <a:lnTo>
                      <a:pt x="2100" y="284"/>
                    </a:lnTo>
                    <a:lnTo>
                      <a:pt x="2098" y="284"/>
                    </a:lnTo>
                    <a:lnTo>
                      <a:pt x="2098" y="284"/>
                    </a:lnTo>
                    <a:lnTo>
                      <a:pt x="2096" y="284"/>
                    </a:lnTo>
                    <a:lnTo>
                      <a:pt x="2096" y="282"/>
                    </a:lnTo>
                    <a:lnTo>
                      <a:pt x="2094" y="282"/>
                    </a:lnTo>
                    <a:lnTo>
                      <a:pt x="2092" y="282"/>
                    </a:lnTo>
                    <a:lnTo>
                      <a:pt x="2090" y="282"/>
                    </a:lnTo>
                    <a:lnTo>
                      <a:pt x="2086" y="284"/>
                    </a:lnTo>
                    <a:lnTo>
                      <a:pt x="2082" y="284"/>
                    </a:lnTo>
                    <a:lnTo>
                      <a:pt x="2078" y="284"/>
                    </a:lnTo>
                    <a:lnTo>
                      <a:pt x="2076" y="284"/>
                    </a:lnTo>
                    <a:lnTo>
                      <a:pt x="2074" y="284"/>
                    </a:lnTo>
                    <a:lnTo>
                      <a:pt x="2072" y="284"/>
                    </a:lnTo>
                    <a:lnTo>
                      <a:pt x="2072" y="284"/>
                    </a:lnTo>
                    <a:lnTo>
                      <a:pt x="2070" y="284"/>
                    </a:lnTo>
                    <a:lnTo>
                      <a:pt x="2070" y="284"/>
                    </a:lnTo>
                    <a:lnTo>
                      <a:pt x="2068" y="282"/>
                    </a:lnTo>
                    <a:lnTo>
                      <a:pt x="2066" y="282"/>
                    </a:lnTo>
                    <a:lnTo>
                      <a:pt x="2064" y="280"/>
                    </a:lnTo>
                    <a:lnTo>
                      <a:pt x="2062" y="278"/>
                    </a:lnTo>
                    <a:lnTo>
                      <a:pt x="2058" y="276"/>
                    </a:lnTo>
                    <a:lnTo>
                      <a:pt x="2056" y="276"/>
                    </a:lnTo>
                    <a:lnTo>
                      <a:pt x="2056" y="274"/>
                    </a:lnTo>
                    <a:lnTo>
                      <a:pt x="2056" y="274"/>
                    </a:lnTo>
                    <a:lnTo>
                      <a:pt x="2052" y="274"/>
                    </a:lnTo>
                    <a:lnTo>
                      <a:pt x="2050" y="274"/>
                    </a:lnTo>
                    <a:lnTo>
                      <a:pt x="2046" y="274"/>
                    </a:lnTo>
                    <a:lnTo>
                      <a:pt x="2044" y="274"/>
                    </a:lnTo>
                    <a:lnTo>
                      <a:pt x="2040" y="274"/>
                    </a:lnTo>
                    <a:lnTo>
                      <a:pt x="2038" y="276"/>
                    </a:lnTo>
                    <a:lnTo>
                      <a:pt x="2034" y="276"/>
                    </a:lnTo>
                    <a:lnTo>
                      <a:pt x="2034" y="276"/>
                    </a:lnTo>
                    <a:lnTo>
                      <a:pt x="2032" y="278"/>
                    </a:lnTo>
                    <a:lnTo>
                      <a:pt x="2032" y="278"/>
                    </a:lnTo>
                    <a:lnTo>
                      <a:pt x="2032" y="278"/>
                    </a:lnTo>
                    <a:lnTo>
                      <a:pt x="2030" y="280"/>
                    </a:lnTo>
                    <a:lnTo>
                      <a:pt x="2030" y="280"/>
                    </a:lnTo>
                    <a:lnTo>
                      <a:pt x="2030" y="282"/>
                    </a:lnTo>
                    <a:lnTo>
                      <a:pt x="2028" y="284"/>
                    </a:lnTo>
                    <a:lnTo>
                      <a:pt x="2028" y="286"/>
                    </a:lnTo>
                    <a:lnTo>
                      <a:pt x="2028" y="286"/>
                    </a:lnTo>
                    <a:lnTo>
                      <a:pt x="2028" y="286"/>
                    </a:lnTo>
                    <a:lnTo>
                      <a:pt x="2026" y="288"/>
                    </a:lnTo>
                    <a:lnTo>
                      <a:pt x="2026" y="288"/>
                    </a:lnTo>
                    <a:lnTo>
                      <a:pt x="2026" y="286"/>
                    </a:lnTo>
                    <a:lnTo>
                      <a:pt x="2024" y="286"/>
                    </a:lnTo>
                    <a:lnTo>
                      <a:pt x="2024" y="286"/>
                    </a:lnTo>
                    <a:lnTo>
                      <a:pt x="2024" y="286"/>
                    </a:lnTo>
                    <a:lnTo>
                      <a:pt x="2022" y="284"/>
                    </a:lnTo>
                    <a:lnTo>
                      <a:pt x="2022" y="282"/>
                    </a:lnTo>
                    <a:lnTo>
                      <a:pt x="2020" y="280"/>
                    </a:lnTo>
                    <a:lnTo>
                      <a:pt x="2018" y="274"/>
                    </a:lnTo>
                    <a:lnTo>
                      <a:pt x="2018" y="272"/>
                    </a:lnTo>
                    <a:lnTo>
                      <a:pt x="2018" y="270"/>
                    </a:lnTo>
                    <a:lnTo>
                      <a:pt x="2014" y="266"/>
                    </a:lnTo>
                    <a:lnTo>
                      <a:pt x="2012" y="264"/>
                    </a:lnTo>
                    <a:lnTo>
                      <a:pt x="2012" y="262"/>
                    </a:lnTo>
                    <a:lnTo>
                      <a:pt x="2012" y="262"/>
                    </a:lnTo>
                    <a:lnTo>
                      <a:pt x="2010" y="262"/>
                    </a:lnTo>
                    <a:lnTo>
                      <a:pt x="2008" y="262"/>
                    </a:lnTo>
                    <a:lnTo>
                      <a:pt x="2008" y="260"/>
                    </a:lnTo>
                    <a:lnTo>
                      <a:pt x="2006" y="260"/>
                    </a:lnTo>
                    <a:lnTo>
                      <a:pt x="2004" y="260"/>
                    </a:lnTo>
                    <a:lnTo>
                      <a:pt x="2000" y="260"/>
                    </a:lnTo>
                    <a:lnTo>
                      <a:pt x="1996" y="260"/>
                    </a:lnTo>
                    <a:lnTo>
                      <a:pt x="1994" y="258"/>
                    </a:lnTo>
                    <a:lnTo>
                      <a:pt x="1992" y="258"/>
                    </a:lnTo>
                    <a:lnTo>
                      <a:pt x="1992" y="258"/>
                    </a:lnTo>
                    <a:lnTo>
                      <a:pt x="1990" y="258"/>
                    </a:lnTo>
                    <a:lnTo>
                      <a:pt x="1990" y="256"/>
                    </a:lnTo>
                    <a:lnTo>
                      <a:pt x="1990" y="256"/>
                    </a:lnTo>
                    <a:lnTo>
                      <a:pt x="1990" y="256"/>
                    </a:lnTo>
                    <a:lnTo>
                      <a:pt x="1988" y="254"/>
                    </a:lnTo>
                    <a:lnTo>
                      <a:pt x="1988" y="252"/>
                    </a:lnTo>
                    <a:lnTo>
                      <a:pt x="1988" y="250"/>
                    </a:lnTo>
                    <a:lnTo>
                      <a:pt x="1988" y="248"/>
                    </a:lnTo>
                    <a:lnTo>
                      <a:pt x="1988" y="246"/>
                    </a:lnTo>
                    <a:lnTo>
                      <a:pt x="1988" y="246"/>
                    </a:lnTo>
                    <a:lnTo>
                      <a:pt x="1988" y="246"/>
                    </a:lnTo>
                    <a:lnTo>
                      <a:pt x="1988" y="244"/>
                    </a:lnTo>
                    <a:lnTo>
                      <a:pt x="1988" y="244"/>
                    </a:lnTo>
                    <a:lnTo>
                      <a:pt x="1986" y="244"/>
                    </a:lnTo>
                    <a:lnTo>
                      <a:pt x="1984" y="244"/>
                    </a:lnTo>
                    <a:lnTo>
                      <a:pt x="1982" y="242"/>
                    </a:lnTo>
                    <a:lnTo>
                      <a:pt x="1982" y="242"/>
                    </a:lnTo>
                    <a:lnTo>
                      <a:pt x="1980" y="242"/>
                    </a:lnTo>
                    <a:lnTo>
                      <a:pt x="1978" y="244"/>
                    </a:lnTo>
                    <a:lnTo>
                      <a:pt x="1972" y="244"/>
                    </a:lnTo>
                    <a:lnTo>
                      <a:pt x="1968" y="244"/>
                    </a:lnTo>
                    <a:lnTo>
                      <a:pt x="1964" y="244"/>
                    </a:lnTo>
                    <a:lnTo>
                      <a:pt x="1962" y="246"/>
                    </a:lnTo>
                    <a:lnTo>
                      <a:pt x="1962" y="244"/>
                    </a:lnTo>
                    <a:lnTo>
                      <a:pt x="1960" y="244"/>
                    </a:lnTo>
                    <a:lnTo>
                      <a:pt x="1958" y="244"/>
                    </a:lnTo>
                    <a:lnTo>
                      <a:pt x="1958" y="244"/>
                    </a:lnTo>
                    <a:lnTo>
                      <a:pt x="1956" y="244"/>
                    </a:lnTo>
                    <a:lnTo>
                      <a:pt x="1954" y="242"/>
                    </a:lnTo>
                    <a:lnTo>
                      <a:pt x="1954" y="240"/>
                    </a:lnTo>
                    <a:lnTo>
                      <a:pt x="1952" y="238"/>
                    </a:lnTo>
                    <a:lnTo>
                      <a:pt x="1948" y="232"/>
                    </a:lnTo>
                    <a:lnTo>
                      <a:pt x="1946" y="230"/>
                    </a:lnTo>
                    <a:lnTo>
                      <a:pt x="1946" y="230"/>
                    </a:lnTo>
                    <a:lnTo>
                      <a:pt x="1946" y="230"/>
                    </a:lnTo>
                    <a:lnTo>
                      <a:pt x="1944" y="228"/>
                    </a:lnTo>
                    <a:lnTo>
                      <a:pt x="1942" y="226"/>
                    </a:lnTo>
                    <a:lnTo>
                      <a:pt x="1938" y="226"/>
                    </a:lnTo>
                    <a:lnTo>
                      <a:pt x="1936" y="224"/>
                    </a:lnTo>
                    <a:lnTo>
                      <a:pt x="1930" y="220"/>
                    </a:lnTo>
                    <a:lnTo>
                      <a:pt x="1928" y="220"/>
                    </a:lnTo>
                    <a:lnTo>
                      <a:pt x="1926" y="220"/>
                    </a:lnTo>
                    <a:lnTo>
                      <a:pt x="1924" y="218"/>
                    </a:lnTo>
                    <a:lnTo>
                      <a:pt x="1922" y="218"/>
                    </a:lnTo>
                    <a:lnTo>
                      <a:pt x="1916" y="218"/>
                    </a:lnTo>
                    <a:lnTo>
                      <a:pt x="1912" y="218"/>
                    </a:lnTo>
                    <a:lnTo>
                      <a:pt x="1910" y="216"/>
                    </a:lnTo>
                    <a:lnTo>
                      <a:pt x="1908" y="216"/>
                    </a:lnTo>
                    <a:lnTo>
                      <a:pt x="1904" y="216"/>
                    </a:lnTo>
                    <a:lnTo>
                      <a:pt x="1898" y="214"/>
                    </a:lnTo>
                    <a:lnTo>
                      <a:pt x="1892" y="212"/>
                    </a:lnTo>
                    <a:lnTo>
                      <a:pt x="1890" y="210"/>
                    </a:lnTo>
                    <a:lnTo>
                      <a:pt x="1888" y="210"/>
                    </a:lnTo>
                    <a:lnTo>
                      <a:pt x="1886" y="208"/>
                    </a:lnTo>
                    <a:lnTo>
                      <a:pt x="1886" y="208"/>
                    </a:lnTo>
                    <a:lnTo>
                      <a:pt x="1884" y="206"/>
                    </a:lnTo>
                    <a:lnTo>
                      <a:pt x="1880" y="204"/>
                    </a:lnTo>
                    <a:lnTo>
                      <a:pt x="1880" y="204"/>
                    </a:lnTo>
                    <a:lnTo>
                      <a:pt x="1878" y="202"/>
                    </a:lnTo>
                    <a:lnTo>
                      <a:pt x="1876" y="202"/>
                    </a:lnTo>
                    <a:lnTo>
                      <a:pt x="1874" y="200"/>
                    </a:lnTo>
                    <a:lnTo>
                      <a:pt x="1868" y="200"/>
                    </a:lnTo>
                    <a:lnTo>
                      <a:pt x="1864" y="198"/>
                    </a:lnTo>
                    <a:lnTo>
                      <a:pt x="1860" y="196"/>
                    </a:lnTo>
                    <a:lnTo>
                      <a:pt x="1858" y="196"/>
                    </a:lnTo>
                    <a:lnTo>
                      <a:pt x="1856" y="196"/>
                    </a:lnTo>
                    <a:lnTo>
                      <a:pt x="1852" y="196"/>
                    </a:lnTo>
                    <a:lnTo>
                      <a:pt x="1846" y="196"/>
                    </a:lnTo>
                    <a:lnTo>
                      <a:pt x="1838" y="196"/>
                    </a:lnTo>
                    <a:lnTo>
                      <a:pt x="1834" y="196"/>
                    </a:lnTo>
                    <a:lnTo>
                      <a:pt x="1832" y="196"/>
                    </a:lnTo>
                    <a:lnTo>
                      <a:pt x="1830" y="196"/>
                    </a:lnTo>
                    <a:lnTo>
                      <a:pt x="1828" y="196"/>
                    </a:lnTo>
                    <a:lnTo>
                      <a:pt x="1824" y="194"/>
                    </a:lnTo>
                    <a:lnTo>
                      <a:pt x="1820" y="194"/>
                    </a:lnTo>
                    <a:lnTo>
                      <a:pt x="1816" y="192"/>
                    </a:lnTo>
                    <a:lnTo>
                      <a:pt x="1810" y="192"/>
                    </a:lnTo>
                    <a:lnTo>
                      <a:pt x="1808" y="192"/>
                    </a:lnTo>
                    <a:lnTo>
                      <a:pt x="1806" y="192"/>
                    </a:lnTo>
                    <a:lnTo>
                      <a:pt x="1804" y="192"/>
                    </a:lnTo>
                    <a:lnTo>
                      <a:pt x="1802" y="192"/>
                    </a:lnTo>
                    <a:lnTo>
                      <a:pt x="1800" y="192"/>
                    </a:lnTo>
                    <a:lnTo>
                      <a:pt x="1800" y="192"/>
                    </a:lnTo>
                    <a:lnTo>
                      <a:pt x="1800" y="192"/>
                    </a:lnTo>
                    <a:lnTo>
                      <a:pt x="1798" y="194"/>
                    </a:lnTo>
                    <a:lnTo>
                      <a:pt x="1798" y="194"/>
                    </a:lnTo>
                    <a:lnTo>
                      <a:pt x="1798" y="196"/>
                    </a:lnTo>
                    <a:lnTo>
                      <a:pt x="1798" y="196"/>
                    </a:lnTo>
                    <a:lnTo>
                      <a:pt x="1798" y="200"/>
                    </a:lnTo>
                    <a:lnTo>
                      <a:pt x="1798" y="202"/>
                    </a:lnTo>
                    <a:lnTo>
                      <a:pt x="1798" y="206"/>
                    </a:lnTo>
                    <a:lnTo>
                      <a:pt x="1798" y="208"/>
                    </a:lnTo>
                    <a:lnTo>
                      <a:pt x="1798" y="210"/>
                    </a:lnTo>
                    <a:lnTo>
                      <a:pt x="1796" y="212"/>
                    </a:lnTo>
                    <a:lnTo>
                      <a:pt x="1796" y="212"/>
                    </a:lnTo>
                    <a:lnTo>
                      <a:pt x="1796" y="212"/>
                    </a:lnTo>
                    <a:lnTo>
                      <a:pt x="1796" y="214"/>
                    </a:lnTo>
                    <a:lnTo>
                      <a:pt x="1794" y="214"/>
                    </a:lnTo>
                    <a:lnTo>
                      <a:pt x="1792" y="214"/>
                    </a:lnTo>
                    <a:lnTo>
                      <a:pt x="1790" y="216"/>
                    </a:lnTo>
                    <a:lnTo>
                      <a:pt x="1788" y="216"/>
                    </a:lnTo>
                    <a:lnTo>
                      <a:pt x="1786" y="216"/>
                    </a:lnTo>
                    <a:lnTo>
                      <a:pt x="1784" y="216"/>
                    </a:lnTo>
                    <a:lnTo>
                      <a:pt x="1782" y="216"/>
                    </a:lnTo>
                    <a:lnTo>
                      <a:pt x="1780" y="216"/>
                    </a:lnTo>
                    <a:lnTo>
                      <a:pt x="1780" y="216"/>
                    </a:lnTo>
                    <a:lnTo>
                      <a:pt x="1780" y="214"/>
                    </a:lnTo>
                    <a:lnTo>
                      <a:pt x="1778" y="214"/>
                    </a:lnTo>
                    <a:lnTo>
                      <a:pt x="1778" y="212"/>
                    </a:lnTo>
                    <a:lnTo>
                      <a:pt x="1776" y="210"/>
                    </a:lnTo>
                    <a:lnTo>
                      <a:pt x="1776" y="208"/>
                    </a:lnTo>
                    <a:lnTo>
                      <a:pt x="1774" y="208"/>
                    </a:lnTo>
                    <a:lnTo>
                      <a:pt x="1772" y="206"/>
                    </a:lnTo>
                    <a:lnTo>
                      <a:pt x="1772" y="206"/>
                    </a:lnTo>
                    <a:lnTo>
                      <a:pt x="1772" y="206"/>
                    </a:lnTo>
                    <a:lnTo>
                      <a:pt x="1772" y="206"/>
                    </a:lnTo>
                    <a:lnTo>
                      <a:pt x="1770" y="206"/>
                    </a:lnTo>
                    <a:lnTo>
                      <a:pt x="1770" y="206"/>
                    </a:lnTo>
                    <a:lnTo>
                      <a:pt x="1768" y="206"/>
                    </a:lnTo>
                    <a:lnTo>
                      <a:pt x="1766" y="206"/>
                    </a:lnTo>
                    <a:lnTo>
                      <a:pt x="1764" y="206"/>
                    </a:lnTo>
                    <a:lnTo>
                      <a:pt x="1760" y="208"/>
                    </a:lnTo>
                    <a:lnTo>
                      <a:pt x="1758" y="208"/>
                    </a:lnTo>
                    <a:lnTo>
                      <a:pt x="1756" y="210"/>
                    </a:lnTo>
                    <a:lnTo>
                      <a:pt x="1756" y="210"/>
                    </a:lnTo>
                    <a:lnTo>
                      <a:pt x="1754" y="208"/>
                    </a:lnTo>
                    <a:lnTo>
                      <a:pt x="1754" y="208"/>
                    </a:lnTo>
                    <a:lnTo>
                      <a:pt x="1750" y="208"/>
                    </a:lnTo>
                    <a:lnTo>
                      <a:pt x="1748" y="206"/>
                    </a:lnTo>
                    <a:lnTo>
                      <a:pt x="1744" y="206"/>
                    </a:lnTo>
                    <a:lnTo>
                      <a:pt x="1742" y="204"/>
                    </a:lnTo>
                    <a:lnTo>
                      <a:pt x="1738" y="204"/>
                    </a:lnTo>
                    <a:lnTo>
                      <a:pt x="1736" y="202"/>
                    </a:lnTo>
                    <a:lnTo>
                      <a:pt x="1736" y="202"/>
                    </a:lnTo>
                    <a:lnTo>
                      <a:pt x="1734" y="202"/>
                    </a:lnTo>
                    <a:lnTo>
                      <a:pt x="1730" y="202"/>
                    </a:lnTo>
                    <a:lnTo>
                      <a:pt x="1726" y="200"/>
                    </a:lnTo>
                    <a:lnTo>
                      <a:pt x="1722" y="200"/>
                    </a:lnTo>
                    <a:lnTo>
                      <a:pt x="1716" y="202"/>
                    </a:lnTo>
                    <a:lnTo>
                      <a:pt x="1710" y="202"/>
                    </a:lnTo>
                    <a:lnTo>
                      <a:pt x="1708" y="202"/>
                    </a:lnTo>
                    <a:lnTo>
                      <a:pt x="1706" y="202"/>
                    </a:lnTo>
                    <a:lnTo>
                      <a:pt x="1704" y="204"/>
                    </a:lnTo>
                    <a:lnTo>
                      <a:pt x="1702" y="204"/>
                    </a:lnTo>
                    <a:lnTo>
                      <a:pt x="1700" y="204"/>
                    </a:lnTo>
                    <a:lnTo>
                      <a:pt x="1698" y="206"/>
                    </a:lnTo>
                    <a:lnTo>
                      <a:pt x="1698" y="206"/>
                    </a:lnTo>
                    <a:lnTo>
                      <a:pt x="1698" y="206"/>
                    </a:lnTo>
                    <a:lnTo>
                      <a:pt x="1696" y="208"/>
                    </a:lnTo>
                    <a:lnTo>
                      <a:pt x="1696" y="210"/>
                    </a:lnTo>
                    <a:lnTo>
                      <a:pt x="1696" y="212"/>
                    </a:lnTo>
                    <a:lnTo>
                      <a:pt x="1694" y="214"/>
                    </a:lnTo>
                    <a:lnTo>
                      <a:pt x="1694" y="216"/>
                    </a:lnTo>
                    <a:lnTo>
                      <a:pt x="1692" y="216"/>
                    </a:lnTo>
                    <a:lnTo>
                      <a:pt x="1692" y="216"/>
                    </a:lnTo>
                    <a:lnTo>
                      <a:pt x="1692" y="218"/>
                    </a:lnTo>
                    <a:lnTo>
                      <a:pt x="1692" y="218"/>
                    </a:lnTo>
                    <a:lnTo>
                      <a:pt x="1690" y="218"/>
                    </a:lnTo>
                    <a:lnTo>
                      <a:pt x="1690" y="218"/>
                    </a:lnTo>
                    <a:lnTo>
                      <a:pt x="1688" y="218"/>
                    </a:lnTo>
                    <a:lnTo>
                      <a:pt x="1686" y="218"/>
                    </a:lnTo>
                    <a:lnTo>
                      <a:pt x="1684" y="216"/>
                    </a:lnTo>
                    <a:lnTo>
                      <a:pt x="1684" y="216"/>
                    </a:lnTo>
                    <a:lnTo>
                      <a:pt x="1682" y="216"/>
                    </a:lnTo>
                    <a:lnTo>
                      <a:pt x="1678" y="214"/>
                    </a:lnTo>
                    <a:lnTo>
                      <a:pt x="1676" y="212"/>
                    </a:lnTo>
                    <a:lnTo>
                      <a:pt x="1674" y="212"/>
                    </a:lnTo>
                    <a:lnTo>
                      <a:pt x="1672" y="210"/>
                    </a:lnTo>
                    <a:lnTo>
                      <a:pt x="1670" y="208"/>
                    </a:lnTo>
                    <a:lnTo>
                      <a:pt x="1666" y="204"/>
                    </a:lnTo>
                    <a:lnTo>
                      <a:pt x="1662" y="200"/>
                    </a:lnTo>
                    <a:lnTo>
                      <a:pt x="1660" y="198"/>
                    </a:lnTo>
                    <a:lnTo>
                      <a:pt x="1658" y="196"/>
                    </a:lnTo>
                    <a:lnTo>
                      <a:pt x="1654" y="192"/>
                    </a:lnTo>
                    <a:lnTo>
                      <a:pt x="1652" y="188"/>
                    </a:lnTo>
                    <a:lnTo>
                      <a:pt x="1650" y="186"/>
                    </a:lnTo>
                    <a:lnTo>
                      <a:pt x="1648" y="184"/>
                    </a:lnTo>
                    <a:lnTo>
                      <a:pt x="1646" y="184"/>
                    </a:lnTo>
                    <a:lnTo>
                      <a:pt x="1646" y="182"/>
                    </a:lnTo>
                    <a:lnTo>
                      <a:pt x="1644" y="182"/>
                    </a:lnTo>
                    <a:lnTo>
                      <a:pt x="1642" y="180"/>
                    </a:lnTo>
                    <a:lnTo>
                      <a:pt x="1640" y="180"/>
                    </a:lnTo>
                    <a:lnTo>
                      <a:pt x="1638" y="180"/>
                    </a:lnTo>
                    <a:lnTo>
                      <a:pt x="1632" y="178"/>
                    </a:lnTo>
                    <a:lnTo>
                      <a:pt x="1626" y="176"/>
                    </a:lnTo>
                    <a:lnTo>
                      <a:pt x="1620" y="176"/>
                    </a:lnTo>
                    <a:lnTo>
                      <a:pt x="1616" y="174"/>
                    </a:lnTo>
                    <a:lnTo>
                      <a:pt x="1610" y="174"/>
                    </a:lnTo>
                    <a:lnTo>
                      <a:pt x="1606" y="174"/>
                    </a:lnTo>
                    <a:lnTo>
                      <a:pt x="1604" y="174"/>
                    </a:lnTo>
                    <a:lnTo>
                      <a:pt x="1602" y="174"/>
                    </a:lnTo>
                    <a:lnTo>
                      <a:pt x="1598" y="176"/>
                    </a:lnTo>
                    <a:lnTo>
                      <a:pt x="1594" y="176"/>
                    </a:lnTo>
                    <a:lnTo>
                      <a:pt x="1592" y="178"/>
                    </a:lnTo>
                    <a:lnTo>
                      <a:pt x="1590" y="178"/>
                    </a:lnTo>
                    <a:lnTo>
                      <a:pt x="1588" y="180"/>
                    </a:lnTo>
                    <a:lnTo>
                      <a:pt x="1586" y="180"/>
                    </a:lnTo>
                    <a:lnTo>
                      <a:pt x="1584" y="182"/>
                    </a:lnTo>
                    <a:lnTo>
                      <a:pt x="1582" y="182"/>
                    </a:lnTo>
                    <a:lnTo>
                      <a:pt x="1580" y="182"/>
                    </a:lnTo>
                    <a:lnTo>
                      <a:pt x="1578" y="182"/>
                    </a:lnTo>
                    <a:lnTo>
                      <a:pt x="1574" y="182"/>
                    </a:lnTo>
                    <a:lnTo>
                      <a:pt x="1572" y="182"/>
                    </a:lnTo>
                    <a:lnTo>
                      <a:pt x="1568" y="180"/>
                    </a:lnTo>
                    <a:lnTo>
                      <a:pt x="1566" y="180"/>
                    </a:lnTo>
                    <a:lnTo>
                      <a:pt x="1562" y="180"/>
                    </a:lnTo>
                    <a:lnTo>
                      <a:pt x="1560" y="178"/>
                    </a:lnTo>
                    <a:lnTo>
                      <a:pt x="1558" y="178"/>
                    </a:lnTo>
                    <a:lnTo>
                      <a:pt x="1554" y="176"/>
                    </a:lnTo>
                    <a:lnTo>
                      <a:pt x="1550" y="174"/>
                    </a:lnTo>
                    <a:lnTo>
                      <a:pt x="1546" y="172"/>
                    </a:lnTo>
                    <a:lnTo>
                      <a:pt x="1538" y="168"/>
                    </a:lnTo>
                    <a:lnTo>
                      <a:pt x="1536" y="166"/>
                    </a:lnTo>
                    <a:lnTo>
                      <a:pt x="1532" y="164"/>
                    </a:lnTo>
                    <a:lnTo>
                      <a:pt x="1530" y="162"/>
                    </a:lnTo>
                    <a:lnTo>
                      <a:pt x="1528" y="162"/>
                    </a:lnTo>
                    <a:lnTo>
                      <a:pt x="1524" y="160"/>
                    </a:lnTo>
                    <a:lnTo>
                      <a:pt x="1520" y="158"/>
                    </a:lnTo>
                    <a:lnTo>
                      <a:pt x="1518" y="158"/>
                    </a:lnTo>
                    <a:lnTo>
                      <a:pt x="1516" y="156"/>
                    </a:lnTo>
                    <a:lnTo>
                      <a:pt x="1514" y="154"/>
                    </a:lnTo>
                    <a:lnTo>
                      <a:pt x="1514" y="154"/>
                    </a:lnTo>
                    <a:lnTo>
                      <a:pt x="1514" y="154"/>
                    </a:lnTo>
                    <a:lnTo>
                      <a:pt x="1514" y="150"/>
                    </a:lnTo>
                    <a:lnTo>
                      <a:pt x="1512" y="150"/>
                    </a:lnTo>
                    <a:lnTo>
                      <a:pt x="1512" y="148"/>
                    </a:lnTo>
                    <a:lnTo>
                      <a:pt x="1512" y="148"/>
                    </a:lnTo>
                    <a:lnTo>
                      <a:pt x="1512" y="148"/>
                    </a:lnTo>
                    <a:lnTo>
                      <a:pt x="1510" y="146"/>
                    </a:lnTo>
                    <a:lnTo>
                      <a:pt x="1508" y="146"/>
                    </a:lnTo>
                    <a:lnTo>
                      <a:pt x="1504" y="146"/>
                    </a:lnTo>
                    <a:lnTo>
                      <a:pt x="1502" y="144"/>
                    </a:lnTo>
                    <a:lnTo>
                      <a:pt x="1500" y="144"/>
                    </a:lnTo>
                    <a:lnTo>
                      <a:pt x="1496" y="144"/>
                    </a:lnTo>
                    <a:lnTo>
                      <a:pt x="1494" y="144"/>
                    </a:lnTo>
                    <a:lnTo>
                      <a:pt x="1490" y="144"/>
                    </a:lnTo>
                    <a:lnTo>
                      <a:pt x="1484" y="144"/>
                    </a:lnTo>
                    <a:lnTo>
                      <a:pt x="1478" y="146"/>
                    </a:lnTo>
                    <a:lnTo>
                      <a:pt x="1472" y="146"/>
                    </a:lnTo>
                    <a:lnTo>
                      <a:pt x="1468" y="148"/>
                    </a:lnTo>
                    <a:lnTo>
                      <a:pt x="1468" y="148"/>
                    </a:lnTo>
                    <a:lnTo>
                      <a:pt x="1466" y="148"/>
                    </a:lnTo>
                    <a:lnTo>
                      <a:pt x="1462" y="150"/>
                    </a:lnTo>
                    <a:lnTo>
                      <a:pt x="1460" y="152"/>
                    </a:lnTo>
                    <a:lnTo>
                      <a:pt x="1458" y="152"/>
                    </a:lnTo>
                    <a:lnTo>
                      <a:pt x="1458" y="152"/>
                    </a:lnTo>
                    <a:lnTo>
                      <a:pt x="1456" y="152"/>
                    </a:lnTo>
                    <a:lnTo>
                      <a:pt x="1456" y="152"/>
                    </a:lnTo>
                    <a:lnTo>
                      <a:pt x="1454" y="152"/>
                    </a:lnTo>
                    <a:lnTo>
                      <a:pt x="1454" y="152"/>
                    </a:lnTo>
                    <a:lnTo>
                      <a:pt x="1454" y="150"/>
                    </a:lnTo>
                    <a:lnTo>
                      <a:pt x="1452" y="150"/>
                    </a:lnTo>
                    <a:lnTo>
                      <a:pt x="1450" y="148"/>
                    </a:lnTo>
                    <a:lnTo>
                      <a:pt x="1450" y="146"/>
                    </a:lnTo>
                    <a:lnTo>
                      <a:pt x="1448" y="142"/>
                    </a:lnTo>
                    <a:lnTo>
                      <a:pt x="1446" y="140"/>
                    </a:lnTo>
                    <a:lnTo>
                      <a:pt x="1446" y="140"/>
                    </a:lnTo>
                    <a:lnTo>
                      <a:pt x="1444" y="138"/>
                    </a:lnTo>
                    <a:lnTo>
                      <a:pt x="1444" y="138"/>
                    </a:lnTo>
                    <a:lnTo>
                      <a:pt x="1444" y="138"/>
                    </a:lnTo>
                    <a:lnTo>
                      <a:pt x="1442" y="138"/>
                    </a:lnTo>
                    <a:lnTo>
                      <a:pt x="1440" y="136"/>
                    </a:lnTo>
                    <a:lnTo>
                      <a:pt x="1440" y="136"/>
                    </a:lnTo>
                    <a:lnTo>
                      <a:pt x="1438" y="136"/>
                    </a:lnTo>
                    <a:lnTo>
                      <a:pt x="1434" y="136"/>
                    </a:lnTo>
                    <a:lnTo>
                      <a:pt x="1432" y="138"/>
                    </a:lnTo>
                    <a:lnTo>
                      <a:pt x="1428" y="138"/>
                    </a:lnTo>
                    <a:lnTo>
                      <a:pt x="1424" y="138"/>
                    </a:lnTo>
                    <a:lnTo>
                      <a:pt x="1424" y="138"/>
                    </a:lnTo>
                    <a:lnTo>
                      <a:pt x="1422" y="138"/>
                    </a:lnTo>
                    <a:lnTo>
                      <a:pt x="1420" y="138"/>
                    </a:lnTo>
                    <a:lnTo>
                      <a:pt x="1420" y="138"/>
                    </a:lnTo>
                    <a:lnTo>
                      <a:pt x="1418" y="138"/>
                    </a:lnTo>
                    <a:lnTo>
                      <a:pt x="1418" y="136"/>
                    </a:lnTo>
                    <a:lnTo>
                      <a:pt x="1416" y="134"/>
                    </a:lnTo>
                    <a:lnTo>
                      <a:pt x="1416" y="132"/>
                    </a:lnTo>
                    <a:lnTo>
                      <a:pt x="1414" y="130"/>
                    </a:lnTo>
                    <a:lnTo>
                      <a:pt x="1414" y="128"/>
                    </a:lnTo>
                    <a:lnTo>
                      <a:pt x="1412" y="126"/>
                    </a:lnTo>
                    <a:lnTo>
                      <a:pt x="1412" y="126"/>
                    </a:lnTo>
                    <a:lnTo>
                      <a:pt x="1410" y="126"/>
                    </a:lnTo>
                    <a:lnTo>
                      <a:pt x="1410" y="126"/>
                    </a:lnTo>
                    <a:lnTo>
                      <a:pt x="1410" y="124"/>
                    </a:lnTo>
                    <a:lnTo>
                      <a:pt x="1408" y="124"/>
                    </a:lnTo>
                    <a:lnTo>
                      <a:pt x="1408" y="124"/>
                    </a:lnTo>
                    <a:lnTo>
                      <a:pt x="1406" y="126"/>
                    </a:lnTo>
                    <a:lnTo>
                      <a:pt x="1406" y="126"/>
                    </a:lnTo>
                    <a:lnTo>
                      <a:pt x="1404" y="126"/>
                    </a:lnTo>
                    <a:lnTo>
                      <a:pt x="1402" y="128"/>
                    </a:lnTo>
                    <a:lnTo>
                      <a:pt x="1398" y="130"/>
                    </a:lnTo>
                    <a:lnTo>
                      <a:pt x="1396" y="132"/>
                    </a:lnTo>
                    <a:lnTo>
                      <a:pt x="1396" y="132"/>
                    </a:lnTo>
                    <a:lnTo>
                      <a:pt x="1392" y="134"/>
                    </a:lnTo>
                    <a:lnTo>
                      <a:pt x="1388" y="136"/>
                    </a:lnTo>
                    <a:lnTo>
                      <a:pt x="1386" y="138"/>
                    </a:lnTo>
                    <a:lnTo>
                      <a:pt x="1384" y="138"/>
                    </a:lnTo>
                    <a:lnTo>
                      <a:pt x="1384" y="138"/>
                    </a:lnTo>
                    <a:lnTo>
                      <a:pt x="1384" y="140"/>
                    </a:lnTo>
                    <a:lnTo>
                      <a:pt x="1384" y="140"/>
                    </a:lnTo>
                    <a:lnTo>
                      <a:pt x="1382" y="142"/>
                    </a:lnTo>
                    <a:lnTo>
                      <a:pt x="1382" y="142"/>
                    </a:lnTo>
                    <a:lnTo>
                      <a:pt x="1382" y="144"/>
                    </a:lnTo>
                    <a:lnTo>
                      <a:pt x="1384" y="144"/>
                    </a:lnTo>
                    <a:lnTo>
                      <a:pt x="1384" y="146"/>
                    </a:lnTo>
                    <a:lnTo>
                      <a:pt x="1386" y="148"/>
                    </a:lnTo>
                    <a:lnTo>
                      <a:pt x="1388" y="152"/>
                    </a:lnTo>
                    <a:lnTo>
                      <a:pt x="1390" y="154"/>
                    </a:lnTo>
                    <a:lnTo>
                      <a:pt x="1390" y="156"/>
                    </a:lnTo>
                    <a:lnTo>
                      <a:pt x="1392" y="156"/>
                    </a:lnTo>
                    <a:lnTo>
                      <a:pt x="1392" y="158"/>
                    </a:lnTo>
                    <a:lnTo>
                      <a:pt x="1392" y="160"/>
                    </a:lnTo>
                    <a:lnTo>
                      <a:pt x="1392" y="160"/>
                    </a:lnTo>
                    <a:lnTo>
                      <a:pt x="1392" y="162"/>
                    </a:lnTo>
                    <a:lnTo>
                      <a:pt x="1392" y="162"/>
                    </a:lnTo>
                    <a:lnTo>
                      <a:pt x="1390" y="162"/>
                    </a:lnTo>
                    <a:lnTo>
                      <a:pt x="1390" y="164"/>
                    </a:lnTo>
                    <a:lnTo>
                      <a:pt x="1388" y="164"/>
                    </a:lnTo>
                    <a:lnTo>
                      <a:pt x="1388" y="164"/>
                    </a:lnTo>
                    <a:lnTo>
                      <a:pt x="1386" y="164"/>
                    </a:lnTo>
                    <a:lnTo>
                      <a:pt x="1384" y="164"/>
                    </a:lnTo>
                    <a:lnTo>
                      <a:pt x="1380" y="164"/>
                    </a:lnTo>
                    <a:lnTo>
                      <a:pt x="1378" y="164"/>
                    </a:lnTo>
                    <a:lnTo>
                      <a:pt x="1372" y="164"/>
                    </a:lnTo>
                    <a:lnTo>
                      <a:pt x="1370" y="164"/>
                    </a:lnTo>
                    <a:lnTo>
                      <a:pt x="1368" y="164"/>
                    </a:lnTo>
                    <a:lnTo>
                      <a:pt x="1362" y="164"/>
                    </a:lnTo>
                    <a:lnTo>
                      <a:pt x="1356" y="162"/>
                    </a:lnTo>
                    <a:lnTo>
                      <a:pt x="1352" y="162"/>
                    </a:lnTo>
                    <a:lnTo>
                      <a:pt x="1350" y="162"/>
                    </a:lnTo>
                    <a:lnTo>
                      <a:pt x="1346" y="160"/>
                    </a:lnTo>
                    <a:lnTo>
                      <a:pt x="1342" y="160"/>
                    </a:lnTo>
                    <a:lnTo>
                      <a:pt x="1338" y="160"/>
                    </a:lnTo>
                    <a:lnTo>
                      <a:pt x="1336" y="160"/>
                    </a:lnTo>
                    <a:lnTo>
                      <a:pt x="1334" y="160"/>
                    </a:lnTo>
                    <a:lnTo>
                      <a:pt x="1332" y="160"/>
                    </a:lnTo>
                    <a:lnTo>
                      <a:pt x="1332" y="160"/>
                    </a:lnTo>
                    <a:lnTo>
                      <a:pt x="1330" y="162"/>
                    </a:lnTo>
                    <a:lnTo>
                      <a:pt x="1326" y="164"/>
                    </a:lnTo>
                    <a:lnTo>
                      <a:pt x="1326" y="164"/>
                    </a:lnTo>
                    <a:lnTo>
                      <a:pt x="1324" y="166"/>
                    </a:lnTo>
                    <a:lnTo>
                      <a:pt x="1322" y="166"/>
                    </a:lnTo>
                    <a:lnTo>
                      <a:pt x="1322" y="166"/>
                    </a:lnTo>
                    <a:lnTo>
                      <a:pt x="1322" y="166"/>
                    </a:lnTo>
                    <a:lnTo>
                      <a:pt x="1320" y="166"/>
                    </a:lnTo>
                    <a:lnTo>
                      <a:pt x="1320" y="166"/>
                    </a:lnTo>
                    <a:lnTo>
                      <a:pt x="1318" y="166"/>
                    </a:lnTo>
                    <a:lnTo>
                      <a:pt x="1314" y="164"/>
                    </a:lnTo>
                    <a:lnTo>
                      <a:pt x="1312" y="164"/>
                    </a:lnTo>
                    <a:lnTo>
                      <a:pt x="1310" y="162"/>
                    </a:lnTo>
                    <a:lnTo>
                      <a:pt x="1308" y="162"/>
                    </a:lnTo>
                    <a:lnTo>
                      <a:pt x="1304" y="158"/>
                    </a:lnTo>
                    <a:lnTo>
                      <a:pt x="1304" y="158"/>
                    </a:lnTo>
                    <a:lnTo>
                      <a:pt x="1304" y="158"/>
                    </a:lnTo>
                    <a:lnTo>
                      <a:pt x="1302" y="156"/>
                    </a:lnTo>
                    <a:lnTo>
                      <a:pt x="1300" y="152"/>
                    </a:lnTo>
                    <a:lnTo>
                      <a:pt x="1300" y="150"/>
                    </a:lnTo>
                    <a:lnTo>
                      <a:pt x="1298" y="150"/>
                    </a:lnTo>
                    <a:lnTo>
                      <a:pt x="1298" y="150"/>
                    </a:lnTo>
                    <a:lnTo>
                      <a:pt x="1298" y="148"/>
                    </a:lnTo>
                    <a:lnTo>
                      <a:pt x="1296" y="148"/>
                    </a:lnTo>
                    <a:lnTo>
                      <a:pt x="1296" y="148"/>
                    </a:lnTo>
                    <a:lnTo>
                      <a:pt x="1296" y="148"/>
                    </a:lnTo>
                    <a:lnTo>
                      <a:pt x="1294" y="150"/>
                    </a:lnTo>
                    <a:lnTo>
                      <a:pt x="1294" y="150"/>
                    </a:lnTo>
                    <a:lnTo>
                      <a:pt x="1294" y="152"/>
                    </a:lnTo>
                    <a:lnTo>
                      <a:pt x="1294" y="152"/>
                    </a:lnTo>
                    <a:lnTo>
                      <a:pt x="1294" y="154"/>
                    </a:lnTo>
                    <a:lnTo>
                      <a:pt x="1294" y="156"/>
                    </a:lnTo>
                    <a:lnTo>
                      <a:pt x="1294" y="158"/>
                    </a:lnTo>
                    <a:lnTo>
                      <a:pt x="1294" y="162"/>
                    </a:lnTo>
                    <a:lnTo>
                      <a:pt x="1294" y="162"/>
                    </a:lnTo>
                    <a:lnTo>
                      <a:pt x="1294" y="164"/>
                    </a:lnTo>
                    <a:lnTo>
                      <a:pt x="1294" y="164"/>
                    </a:lnTo>
                    <a:lnTo>
                      <a:pt x="1294" y="164"/>
                    </a:lnTo>
                    <a:lnTo>
                      <a:pt x="1292" y="166"/>
                    </a:lnTo>
                    <a:lnTo>
                      <a:pt x="1292" y="166"/>
                    </a:lnTo>
                    <a:lnTo>
                      <a:pt x="1290" y="166"/>
                    </a:lnTo>
                    <a:lnTo>
                      <a:pt x="1288" y="168"/>
                    </a:lnTo>
                    <a:lnTo>
                      <a:pt x="1286" y="168"/>
                    </a:lnTo>
                    <a:lnTo>
                      <a:pt x="1282" y="168"/>
                    </a:lnTo>
                    <a:lnTo>
                      <a:pt x="1280" y="168"/>
                    </a:lnTo>
                    <a:lnTo>
                      <a:pt x="1276" y="168"/>
                    </a:lnTo>
                    <a:lnTo>
                      <a:pt x="1274" y="168"/>
                    </a:lnTo>
                    <a:lnTo>
                      <a:pt x="1270" y="168"/>
                    </a:lnTo>
                    <a:lnTo>
                      <a:pt x="1270" y="168"/>
                    </a:lnTo>
                    <a:lnTo>
                      <a:pt x="1268" y="166"/>
                    </a:lnTo>
                    <a:lnTo>
                      <a:pt x="1264" y="166"/>
                    </a:lnTo>
                    <a:lnTo>
                      <a:pt x="1260" y="164"/>
                    </a:lnTo>
                    <a:lnTo>
                      <a:pt x="1256" y="164"/>
                    </a:lnTo>
                    <a:lnTo>
                      <a:pt x="1248" y="160"/>
                    </a:lnTo>
                    <a:lnTo>
                      <a:pt x="1242" y="158"/>
                    </a:lnTo>
                    <a:lnTo>
                      <a:pt x="1240" y="156"/>
                    </a:lnTo>
                    <a:lnTo>
                      <a:pt x="1238" y="156"/>
                    </a:lnTo>
                    <a:lnTo>
                      <a:pt x="1232" y="156"/>
                    </a:lnTo>
                    <a:lnTo>
                      <a:pt x="1230" y="154"/>
                    </a:lnTo>
                    <a:lnTo>
                      <a:pt x="1228" y="154"/>
                    </a:lnTo>
                    <a:lnTo>
                      <a:pt x="1228" y="154"/>
                    </a:lnTo>
                    <a:lnTo>
                      <a:pt x="1226" y="154"/>
                    </a:lnTo>
                    <a:lnTo>
                      <a:pt x="1226" y="152"/>
                    </a:lnTo>
                    <a:lnTo>
                      <a:pt x="1224" y="152"/>
                    </a:lnTo>
                    <a:lnTo>
                      <a:pt x="1224" y="152"/>
                    </a:lnTo>
                    <a:lnTo>
                      <a:pt x="1224" y="150"/>
                    </a:lnTo>
                    <a:lnTo>
                      <a:pt x="1224" y="150"/>
                    </a:lnTo>
                    <a:lnTo>
                      <a:pt x="1224" y="148"/>
                    </a:lnTo>
                    <a:lnTo>
                      <a:pt x="1224" y="148"/>
                    </a:lnTo>
                    <a:lnTo>
                      <a:pt x="1226" y="146"/>
                    </a:lnTo>
                    <a:lnTo>
                      <a:pt x="1226" y="144"/>
                    </a:lnTo>
                    <a:lnTo>
                      <a:pt x="1228" y="144"/>
                    </a:lnTo>
                    <a:lnTo>
                      <a:pt x="1228" y="142"/>
                    </a:lnTo>
                    <a:lnTo>
                      <a:pt x="1230" y="142"/>
                    </a:lnTo>
                    <a:lnTo>
                      <a:pt x="1230" y="140"/>
                    </a:lnTo>
                    <a:lnTo>
                      <a:pt x="1230" y="140"/>
                    </a:lnTo>
                    <a:lnTo>
                      <a:pt x="1232" y="140"/>
                    </a:lnTo>
                    <a:lnTo>
                      <a:pt x="1234" y="140"/>
                    </a:lnTo>
                    <a:lnTo>
                      <a:pt x="1236" y="140"/>
                    </a:lnTo>
                    <a:lnTo>
                      <a:pt x="1238" y="140"/>
                    </a:lnTo>
                    <a:lnTo>
                      <a:pt x="1240" y="138"/>
                    </a:lnTo>
                    <a:lnTo>
                      <a:pt x="1240" y="138"/>
                    </a:lnTo>
                    <a:lnTo>
                      <a:pt x="1240" y="138"/>
                    </a:lnTo>
                    <a:lnTo>
                      <a:pt x="1242" y="138"/>
                    </a:lnTo>
                    <a:lnTo>
                      <a:pt x="1242" y="138"/>
                    </a:lnTo>
                    <a:lnTo>
                      <a:pt x="1242" y="136"/>
                    </a:lnTo>
                    <a:lnTo>
                      <a:pt x="1242" y="136"/>
                    </a:lnTo>
                    <a:lnTo>
                      <a:pt x="1242" y="134"/>
                    </a:lnTo>
                    <a:lnTo>
                      <a:pt x="1242" y="132"/>
                    </a:lnTo>
                    <a:lnTo>
                      <a:pt x="1242" y="132"/>
                    </a:lnTo>
                    <a:lnTo>
                      <a:pt x="1240" y="130"/>
                    </a:lnTo>
                    <a:lnTo>
                      <a:pt x="1240" y="126"/>
                    </a:lnTo>
                    <a:lnTo>
                      <a:pt x="1238" y="124"/>
                    </a:lnTo>
                    <a:lnTo>
                      <a:pt x="1236" y="122"/>
                    </a:lnTo>
                    <a:lnTo>
                      <a:pt x="1234" y="118"/>
                    </a:lnTo>
                    <a:lnTo>
                      <a:pt x="1232" y="118"/>
                    </a:lnTo>
                    <a:lnTo>
                      <a:pt x="1230" y="116"/>
                    </a:lnTo>
                    <a:lnTo>
                      <a:pt x="1230" y="116"/>
                    </a:lnTo>
                    <a:lnTo>
                      <a:pt x="1226" y="114"/>
                    </a:lnTo>
                    <a:lnTo>
                      <a:pt x="1224" y="112"/>
                    </a:lnTo>
                    <a:lnTo>
                      <a:pt x="1220" y="112"/>
                    </a:lnTo>
                    <a:lnTo>
                      <a:pt x="1216" y="110"/>
                    </a:lnTo>
                    <a:lnTo>
                      <a:pt x="1214" y="110"/>
                    </a:lnTo>
                    <a:lnTo>
                      <a:pt x="1210" y="108"/>
                    </a:lnTo>
                    <a:lnTo>
                      <a:pt x="1208" y="108"/>
                    </a:lnTo>
                    <a:lnTo>
                      <a:pt x="1204" y="108"/>
                    </a:lnTo>
                    <a:lnTo>
                      <a:pt x="1200" y="108"/>
                    </a:lnTo>
                    <a:lnTo>
                      <a:pt x="1196" y="108"/>
                    </a:lnTo>
                    <a:lnTo>
                      <a:pt x="1192" y="108"/>
                    </a:lnTo>
                    <a:lnTo>
                      <a:pt x="1188" y="108"/>
                    </a:lnTo>
                    <a:lnTo>
                      <a:pt x="1184" y="108"/>
                    </a:lnTo>
                    <a:lnTo>
                      <a:pt x="1182" y="108"/>
                    </a:lnTo>
                    <a:lnTo>
                      <a:pt x="1180" y="108"/>
                    </a:lnTo>
                    <a:lnTo>
                      <a:pt x="1180" y="110"/>
                    </a:lnTo>
                    <a:lnTo>
                      <a:pt x="1178" y="110"/>
                    </a:lnTo>
                    <a:lnTo>
                      <a:pt x="1176" y="110"/>
                    </a:lnTo>
                    <a:lnTo>
                      <a:pt x="1176" y="112"/>
                    </a:lnTo>
                    <a:lnTo>
                      <a:pt x="1174" y="112"/>
                    </a:lnTo>
                    <a:lnTo>
                      <a:pt x="1174" y="114"/>
                    </a:lnTo>
                    <a:lnTo>
                      <a:pt x="1174" y="116"/>
                    </a:lnTo>
                    <a:lnTo>
                      <a:pt x="1172" y="120"/>
                    </a:lnTo>
                    <a:lnTo>
                      <a:pt x="1172" y="124"/>
                    </a:lnTo>
                    <a:lnTo>
                      <a:pt x="1170" y="128"/>
                    </a:lnTo>
                    <a:lnTo>
                      <a:pt x="1170" y="128"/>
                    </a:lnTo>
                    <a:lnTo>
                      <a:pt x="1170" y="130"/>
                    </a:lnTo>
                    <a:lnTo>
                      <a:pt x="1168" y="132"/>
                    </a:lnTo>
                    <a:lnTo>
                      <a:pt x="1168" y="134"/>
                    </a:lnTo>
                    <a:lnTo>
                      <a:pt x="1168" y="134"/>
                    </a:lnTo>
                    <a:lnTo>
                      <a:pt x="1166" y="134"/>
                    </a:lnTo>
                    <a:lnTo>
                      <a:pt x="1166" y="136"/>
                    </a:lnTo>
                    <a:lnTo>
                      <a:pt x="1164" y="136"/>
                    </a:lnTo>
                    <a:lnTo>
                      <a:pt x="1162" y="136"/>
                    </a:lnTo>
                    <a:lnTo>
                      <a:pt x="1160" y="134"/>
                    </a:lnTo>
                    <a:lnTo>
                      <a:pt x="1160" y="134"/>
                    </a:lnTo>
                    <a:lnTo>
                      <a:pt x="1158" y="134"/>
                    </a:lnTo>
                    <a:lnTo>
                      <a:pt x="1154" y="132"/>
                    </a:lnTo>
                    <a:lnTo>
                      <a:pt x="1150" y="130"/>
                    </a:lnTo>
                    <a:lnTo>
                      <a:pt x="1148" y="128"/>
                    </a:lnTo>
                    <a:lnTo>
                      <a:pt x="1144" y="128"/>
                    </a:lnTo>
                    <a:lnTo>
                      <a:pt x="1142" y="126"/>
                    </a:lnTo>
                    <a:lnTo>
                      <a:pt x="1138" y="124"/>
                    </a:lnTo>
                    <a:lnTo>
                      <a:pt x="1132" y="120"/>
                    </a:lnTo>
                    <a:lnTo>
                      <a:pt x="1126" y="118"/>
                    </a:lnTo>
                    <a:lnTo>
                      <a:pt x="1124" y="116"/>
                    </a:lnTo>
                    <a:lnTo>
                      <a:pt x="1120" y="116"/>
                    </a:lnTo>
                    <a:lnTo>
                      <a:pt x="1118" y="114"/>
                    </a:lnTo>
                    <a:lnTo>
                      <a:pt x="1114" y="114"/>
                    </a:lnTo>
                    <a:lnTo>
                      <a:pt x="1104" y="112"/>
                    </a:lnTo>
                    <a:lnTo>
                      <a:pt x="1096" y="110"/>
                    </a:lnTo>
                    <a:lnTo>
                      <a:pt x="1092" y="108"/>
                    </a:lnTo>
                    <a:lnTo>
                      <a:pt x="1088" y="108"/>
                    </a:lnTo>
                    <a:lnTo>
                      <a:pt x="1086" y="108"/>
                    </a:lnTo>
                    <a:lnTo>
                      <a:pt x="1082" y="108"/>
                    </a:lnTo>
                    <a:lnTo>
                      <a:pt x="1074" y="108"/>
                    </a:lnTo>
                    <a:lnTo>
                      <a:pt x="1066" y="108"/>
                    </a:lnTo>
                    <a:lnTo>
                      <a:pt x="1058" y="108"/>
                    </a:lnTo>
                    <a:lnTo>
                      <a:pt x="1042" y="108"/>
                    </a:lnTo>
                    <a:lnTo>
                      <a:pt x="1034" y="108"/>
                    </a:lnTo>
                    <a:lnTo>
                      <a:pt x="1028" y="108"/>
                    </a:lnTo>
                    <a:lnTo>
                      <a:pt x="1022" y="108"/>
                    </a:lnTo>
                    <a:lnTo>
                      <a:pt x="1018" y="108"/>
                    </a:lnTo>
                    <a:lnTo>
                      <a:pt x="1014" y="108"/>
                    </a:lnTo>
                    <a:lnTo>
                      <a:pt x="1012" y="108"/>
                    </a:lnTo>
                    <a:lnTo>
                      <a:pt x="1008" y="108"/>
                    </a:lnTo>
                    <a:lnTo>
                      <a:pt x="1006" y="108"/>
                    </a:lnTo>
                    <a:lnTo>
                      <a:pt x="1004" y="110"/>
                    </a:lnTo>
                    <a:lnTo>
                      <a:pt x="1002" y="110"/>
                    </a:lnTo>
                    <a:lnTo>
                      <a:pt x="998" y="112"/>
                    </a:lnTo>
                    <a:lnTo>
                      <a:pt x="996" y="112"/>
                    </a:lnTo>
                    <a:lnTo>
                      <a:pt x="990" y="116"/>
                    </a:lnTo>
                    <a:lnTo>
                      <a:pt x="988" y="116"/>
                    </a:lnTo>
                    <a:lnTo>
                      <a:pt x="984" y="118"/>
                    </a:lnTo>
                    <a:lnTo>
                      <a:pt x="984" y="118"/>
                    </a:lnTo>
                    <a:lnTo>
                      <a:pt x="982" y="118"/>
                    </a:lnTo>
                    <a:lnTo>
                      <a:pt x="978" y="120"/>
                    </a:lnTo>
                    <a:lnTo>
                      <a:pt x="974" y="124"/>
                    </a:lnTo>
                    <a:lnTo>
                      <a:pt x="968" y="126"/>
                    </a:lnTo>
                    <a:lnTo>
                      <a:pt x="966" y="126"/>
                    </a:lnTo>
                    <a:lnTo>
                      <a:pt x="964" y="128"/>
                    </a:lnTo>
                    <a:lnTo>
                      <a:pt x="962" y="128"/>
                    </a:lnTo>
                    <a:lnTo>
                      <a:pt x="960" y="128"/>
                    </a:lnTo>
                    <a:lnTo>
                      <a:pt x="958" y="128"/>
                    </a:lnTo>
                    <a:lnTo>
                      <a:pt x="958" y="128"/>
                    </a:lnTo>
                    <a:lnTo>
                      <a:pt x="956" y="128"/>
                    </a:lnTo>
                    <a:lnTo>
                      <a:pt x="956" y="128"/>
                    </a:lnTo>
                    <a:lnTo>
                      <a:pt x="956" y="128"/>
                    </a:lnTo>
                    <a:lnTo>
                      <a:pt x="956" y="128"/>
                    </a:lnTo>
                    <a:lnTo>
                      <a:pt x="954" y="128"/>
                    </a:lnTo>
                    <a:lnTo>
                      <a:pt x="954" y="126"/>
                    </a:lnTo>
                    <a:lnTo>
                      <a:pt x="954" y="126"/>
                    </a:lnTo>
                    <a:lnTo>
                      <a:pt x="954" y="126"/>
                    </a:lnTo>
                    <a:lnTo>
                      <a:pt x="954" y="124"/>
                    </a:lnTo>
                    <a:lnTo>
                      <a:pt x="956" y="122"/>
                    </a:lnTo>
                    <a:lnTo>
                      <a:pt x="956" y="122"/>
                    </a:lnTo>
                    <a:lnTo>
                      <a:pt x="956" y="120"/>
                    </a:lnTo>
                    <a:lnTo>
                      <a:pt x="958" y="120"/>
                    </a:lnTo>
                    <a:lnTo>
                      <a:pt x="960" y="118"/>
                    </a:lnTo>
                    <a:lnTo>
                      <a:pt x="962" y="116"/>
                    </a:lnTo>
                    <a:lnTo>
                      <a:pt x="966" y="114"/>
                    </a:lnTo>
                    <a:lnTo>
                      <a:pt x="970" y="110"/>
                    </a:lnTo>
                    <a:lnTo>
                      <a:pt x="972" y="108"/>
                    </a:lnTo>
                    <a:lnTo>
                      <a:pt x="972" y="108"/>
                    </a:lnTo>
                    <a:lnTo>
                      <a:pt x="976" y="106"/>
                    </a:lnTo>
                    <a:lnTo>
                      <a:pt x="980" y="104"/>
                    </a:lnTo>
                    <a:lnTo>
                      <a:pt x="984" y="102"/>
                    </a:lnTo>
                    <a:lnTo>
                      <a:pt x="994" y="98"/>
                    </a:lnTo>
                    <a:lnTo>
                      <a:pt x="996" y="96"/>
                    </a:lnTo>
                    <a:lnTo>
                      <a:pt x="1000" y="94"/>
                    </a:lnTo>
                    <a:lnTo>
                      <a:pt x="1006" y="92"/>
                    </a:lnTo>
                    <a:lnTo>
                      <a:pt x="1010" y="90"/>
                    </a:lnTo>
                    <a:lnTo>
                      <a:pt x="1012" y="88"/>
                    </a:lnTo>
                    <a:lnTo>
                      <a:pt x="1012" y="88"/>
                    </a:lnTo>
                    <a:lnTo>
                      <a:pt x="1016" y="86"/>
                    </a:lnTo>
                    <a:lnTo>
                      <a:pt x="1018" y="84"/>
                    </a:lnTo>
                    <a:lnTo>
                      <a:pt x="1022" y="82"/>
                    </a:lnTo>
                    <a:lnTo>
                      <a:pt x="1022" y="80"/>
                    </a:lnTo>
                    <a:lnTo>
                      <a:pt x="1026" y="78"/>
                    </a:lnTo>
                    <a:lnTo>
                      <a:pt x="1026" y="76"/>
                    </a:lnTo>
                    <a:lnTo>
                      <a:pt x="1028" y="74"/>
                    </a:lnTo>
                    <a:lnTo>
                      <a:pt x="1028" y="72"/>
                    </a:lnTo>
                    <a:lnTo>
                      <a:pt x="1030" y="68"/>
                    </a:lnTo>
                    <a:lnTo>
                      <a:pt x="1030" y="66"/>
                    </a:lnTo>
                    <a:lnTo>
                      <a:pt x="1030" y="62"/>
                    </a:lnTo>
                    <a:lnTo>
                      <a:pt x="1032" y="60"/>
                    </a:lnTo>
                    <a:lnTo>
                      <a:pt x="1032" y="56"/>
                    </a:lnTo>
                    <a:lnTo>
                      <a:pt x="1032" y="56"/>
                    </a:lnTo>
                    <a:lnTo>
                      <a:pt x="1032" y="54"/>
                    </a:lnTo>
                    <a:lnTo>
                      <a:pt x="1030" y="52"/>
                    </a:lnTo>
                    <a:lnTo>
                      <a:pt x="1030" y="52"/>
                    </a:lnTo>
                    <a:lnTo>
                      <a:pt x="1030" y="50"/>
                    </a:lnTo>
                    <a:lnTo>
                      <a:pt x="1028" y="50"/>
                    </a:lnTo>
                    <a:lnTo>
                      <a:pt x="1028" y="50"/>
                    </a:lnTo>
                    <a:lnTo>
                      <a:pt x="1026" y="48"/>
                    </a:lnTo>
                    <a:lnTo>
                      <a:pt x="1024" y="48"/>
                    </a:lnTo>
                    <a:lnTo>
                      <a:pt x="1020" y="46"/>
                    </a:lnTo>
                    <a:lnTo>
                      <a:pt x="1018" y="46"/>
                    </a:lnTo>
                    <a:lnTo>
                      <a:pt x="1014" y="46"/>
                    </a:lnTo>
                    <a:lnTo>
                      <a:pt x="1012" y="44"/>
                    </a:lnTo>
                    <a:lnTo>
                      <a:pt x="1012" y="44"/>
                    </a:lnTo>
                    <a:lnTo>
                      <a:pt x="1010" y="44"/>
                    </a:lnTo>
                    <a:lnTo>
                      <a:pt x="1010" y="42"/>
                    </a:lnTo>
                    <a:lnTo>
                      <a:pt x="1010" y="42"/>
                    </a:lnTo>
                    <a:lnTo>
                      <a:pt x="1008" y="40"/>
                    </a:lnTo>
                    <a:lnTo>
                      <a:pt x="1006" y="38"/>
                    </a:lnTo>
                    <a:lnTo>
                      <a:pt x="1006" y="36"/>
                    </a:lnTo>
                    <a:lnTo>
                      <a:pt x="1004" y="34"/>
                    </a:lnTo>
                    <a:lnTo>
                      <a:pt x="1004" y="32"/>
                    </a:lnTo>
                    <a:lnTo>
                      <a:pt x="1002" y="30"/>
                    </a:lnTo>
                    <a:lnTo>
                      <a:pt x="1002" y="30"/>
                    </a:lnTo>
                    <a:lnTo>
                      <a:pt x="1002" y="30"/>
                    </a:lnTo>
                    <a:lnTo>
                      <a:pt x="1000" y="28"/>
                    </a:lnTo>
                    <a:lnTo>
                      <a:pt x="996" y="28"/>
                    </a:lnTo>
                    <a:lnTo>
                      <a:pt x="994" y="26"/>
                    </a:lnTo>
                    <a:lnTo>
                      <a:pt x="992" y="26"/>
                    </a:lnTo>
                    <a:lnTo>
                      <a:pt x="988" y="24"/>
                    </a:lnTo>
                    <a:lnTo>
                      <a:pt x="984" y="24"/>
                    </a:lnTo>
                    <a:lnTo>
                      <a:pt x="982" y="24"/>
                    </a:lnTo>
                    <a:lnTo>
                      <a:pt x="978" y="24"/>
                    </a:lnTo>
                    <a:lnTo>
                      <a:pt x="974" y="22"/>
                    </a:lnTo>
                    <a:lnTo>
                      <a:pt x="970" y="22"/>
                    </a:lnTo>
                    <a:lnTo>
                      <a:pt x="968" y="22"/>
                    </a:lnTo>
                    <a:lnTo>
                      <a:pt x="964" y="24"/>
                    </a:lnTo>
                    <a:lnTo>
                      <a:pt x="962" y="24"/>
                    </a:lnTo>
                    <a:lnTo>
                      <a:pt x="958" y="24"/>
                    </a:lnTo>
                    <a:lnTo>
                      <a:pt x="956" y="24"/>
                    </a:lnTo>
                    <a:lnTo>
                      <a:pt x="954" y="26"/>
                    </a:lnTo>
                    <a:lnTo>
                      <a:pt x="952" y="26"/>
                    </a:lnTo>
                    <a:lnTo>
                      <a:pt x="952" y="26"/>
                    </a:lnTo>
                    <a:lnTo>
                      <a:pt x="952" y="28"/>
                    </a:lnTo>
                    <a:lnTo>
                      <a:pt x="950" y="28"/>
                    </a:lnTo>
                    <a:lnTo>
                      <a:pt x="950" y="30"/>
                    </a:lnTo>
                    <a:lnTo>
                      <a:pt x="948" y="32"/>
                    </a:lnTo>
                    <a:lnTo>
                      <a:pt x="946" y="34"/>
                    </a:lnTo>
                    <a:lnTo>
                      <a:pt x="946" y="34"/>
                    </a:lnTo>
                    <a:lnTo>
                      <a:pt x="946" y="36"/>
                    </a:lnTo>
                    <a:lnTo>
                      <a:pt x="944" y="36"/>
                    </a:lnTo>
                    <a:lnTo>
                      <a:pt x="944" y="36"/>
                    </a:lnTo>
                    <a:lnTo>
                      <a:pt x="942" y="36"/>
                    </a:lnTo>
                    <a:lnTo>
                      <a:pt x="942" y="36"/>
                    </a:lnTo>
                    <a:lnTo>
                      <a:pt x="940" y="34"/>
                    </a:lnTo>
                    <a:lnTo>
                      <a:pt x="938" y="34"/>
                    </a:lnTo>
                    <a:lnTo>
                      <a:pt x="936" y="32"/>
                    </a:lnTo>
                    <a:lnTo>
                      <a:pt x="934" y="32"/>
                    </a:lnTo>
                    <a:lnTo>
                      <a:pt x="932" y="30"/>
                    </a:lnTo>
                    <a:lnTo>
                      <a:pt x="930" y="28"/>
                    </a:lnTo>
                    <a:lnTo>
                      <a:pt x="928" y="28"/>
                    </a:lnTo>
                    <a:lnTo>
                      <a:pt x="928" y="26"/>
                    </a:lnTo>
                    <a:lnTo>
                      <a:pt x="926" y="26"/>
                    </a:lnTo>
                    <a:lnTo>
                      <a:pt x="926" y="22"/>
                    </a:lnTo>
                    <a:lnTo>
                      <a:pt x="924" y="18"/>
                    </a:lnTo>
                    <a:lnTo>
                      <a:pt x="922" y="18"/>
                    </a:lnTo>
                    <a:lnTo>
                      <a:pt x="922" y="16"/>
                    </a:lnTo>
                    <a:lnTo>
                      <a:pt x="920" y="16"/>
                    </a:lnTo>
                    <a:lnTo>
                      <a:pt x="920" y="14"/>
                    </a:lnTo>
                    <a:lnTo>
                      <a:pt x="916" y="10"/>
                    </a:lnTo>
                    <a:lnTo>
                      <a:pt x="912" y="8"/>
                    </a:lnTo>
                    <a:lnTo>
                      <a:pt x="910" y="6"/>
                    </a:lnTo>
                    <a:lnTo>
                      <a:pt x="906" y="4"/>
                    </a:lnTo>
                    <a:lnTo>
                      <a:pt x="904" y="2"/>
                    </a:lnTo>
                    <a:lnTo>
                      <a:pt x="902" y="2"/>
                    </a:lnTo>
                    <a:lnTo>
                      <a:pt x="900" y="0"/>
                    </a:lnTo>
                    <a:lnTo>
                      <a:pt x="900" y="0"/>
                    </a:lnTo>
                    <a:lnTo>
                      <a:pt x="898" y="0"/>
                    </a:lnTo>
                    <a:lnTo>
                      <a:pt x="896" y="0"/>
                    </a:lnTo>
                    <a:lnTo>
                      <a:pt x="896" y="0"/>
                    </a:lnTo>
                    <a:lnTo>
                      <a:pt x="892" y="0"/>
                    </a:lnTo>
                    <a:lnTo>
                      <a:pt x="888" y="2"/>
                    </a:lnTo>
                    <a:lnTo>
                      <a:pt x="886" y="4"/>
                    </a:lnTo>
                    <a:lnTo>
                      <a:pt x="882" y="4"/>
                    </a:lnTo>
                    <a:lnTo>
                      <a:pt x="878" y="6"/>
                    </a:lnTo>
                    <a:lnTo>
                      <a:pt x="876" y="8"/>
                    </a:lnTo>
                    <a:lnTo>
                      <a:pt x="876" y="10"/>
                    </a:lnTo>
                    <a:lnTo>
                      <a:pt x="874" y="10"/>
                    </a:lnTo>
                    <a:lnTo>
                      <a:pt x="874" y="10"/>
                    </a:lnTo>
                    <a:lnTo>
                      <a:pt x="874" y="12"/>
                    </a:lnTo>
                    <a:lnTo>
                      <a:pt x="872" y="14"/>
                    </a:lnTo>
                    <a:lnTo>
                      <a:pt x="872" y="16"/>
                    </a:lnTo>
                    <a:lnTo>
                      <a:pt x="872" y="20"/>
                    </a:lnTo>
                    <a:lnTo>
                      <a:pt x="870" y="24"/>
                    </a:lnTo>
                    <a:lnTo>
                      <a:pt x="870" y="28"/>
                    </a:lnTo>
                    <a:lnTo>
                      <a:pt x="870" y="30"/>
                    </a:lnTo>
                    <a:lnTo>
                      <a:pt x="868" y="30"/>
                    </a:lnTo>
                    <a:lnTo>
                      <a:pt x="868" y="30"/>
                    </a:lnTo>
                    <a:lnTo>
                      <a:pt x="866" y="32"/>
                    </a:lnTo>
                    <a:lnTo>
                      <a:pt x="866" y="34"/>
                    </a:lnTo>
                    <a:lnTo>
                      <a:pt x="864" y="34"/>
                    </a:lnTo>
                    <a:lnTo>
                      <a:pt x="864" y="36"/>
                    </a:lnTo>
                    <a:lnTo>
                      <a:pt x="864" y="36"/>
                    </a:lnTo>
                    <a:lnTo>
                      <a:pt x="864" y="36"/>
                    </a:lnTo>
                    <a:lnTo>
                      <a:pt x="864" y="38"/>
                    </a:lnTo>
                    <a:lnTo>
                      <a:pt x="864" y="38"/>
                    </a:lnTo>
                    <a:lnTo>
                      <a:pt x="866" y="38"/>
                    </a:lnTo>
                    <a:lnTo>
                      <a:pt x="866" y="38"/>
                    </a:lnTo>
                    <a:lnTo>
                      <a:pt x="868" y="38"/>
                    </a:lnTo>
                    <a:lnTo>
                      <a:pt x="870" y="38"/>
                    </a:lnTo>
                    <a:lnTo>
                      <a:pt x="872" y="38"/>
                    </a:lnTo>
                    <a:lnTo>
                      <a:pt x="874" y="38"/>
                    </a:lnTo>
                    <a:lnTo>
                      <a:pt x="874" y="40"/>
                    </a:lnTo>
                    <a:lnTo>
                      <a:pt x="874" y="40"/>
                    </a:lnTo>
                    <a:lnTo>
                      <a:pt x="876" y="40"/>
                    </a:lnTo>
                    <a:lnTo>
                      <a:pt x="876" y="40"/>
                    </a:lnTo>
                    <a:lnTo>
                      <a:pt x="876" y="42"/>
                    </a:lnTo>
                    <a:lnTo>
                      <a:pt x="876" y="42"/>
                    </a:lnTo>
                    <a:lnTo>
                      <a:pt x="874" y="42"/>
                    </a:lnTo>
                    <a:lnTo>
                      <a:pt x="874" y="44"/>
                    </a:lnTo>
                    <a:lnTo>
                      <a:pt x="872" y="44"/>
                    </a:lnTo>
                    <a:lnTo>
                      <a:pt x="872" y="44"/>
                    </a:lnTo>
                    <a:lnTo>
                      <a:pt x="870" y="46"/>
                    </a:lnTo>
                    <a:lnTo>
                      <a:pt x="866" y="48"/>
                    </a:lnTo>
                    <a:lnTo>
                      <a:pt x="864" y="48"/>
                    </a:lnTo>
                    <a:lnTo>
                      <a:pt x="862" y="48"/>
                    </a:lnTo>
                    <a:lnTo>
                      <a:pt x="860" y="50"/>
                    </a:lnTo>
                    <a:lnTo>
                      <a:pt x="858" y="50"/>
                    </a:lnTo>
                    <a:lnTo>
                      <a:pt x="856" y="50"/>
                    </a:lnTo>
                    <a:lnTo>
                      <a:pt x="854" y="48"/>
                    </a:lnTo>
                    <a:lnTo>
                      <a:pt x="850" y="48"/>
                    </a:lnTo>
                    <a:lnTo>
                      <a:pt x="848" y="48"/>
                    </a:lnTo>
                    <a:lnTo>
                      <a:pt x="840" y="46"/>
                    </a:lnTo>
                    <a:lnTo>
                      <a:pt x="838" y="44"/>
                    </a:lnTo>
                    <a:lnTo>
                      <a:pt x="836" y="44"/>
                    </a:lnTo>
                    <a:lnTo>
                      <a:pt x="836" y="44"/>
                    </a:lnTo>
                    <a:lnTo>
                      <a:pt x="832" y="44"/>
                    </a:lnTo>
                    <a:lnTo>
                      <a:pt x="826" y="44"/>
                    </a:lnTo>
                    <a:lnTo>
                      <a:pt x="824" y="44"/>
                    </a:lnTo>
                    <a:lnTo>
                      <a:pt x="822" y="46"/>
                    </a:lnTo>
                    <a:lnTo>
                      <a:pt x="820" y="46"/>
                    </a:lnTo>
                    <a:lnTo>
                      <a:pt x="818" y="46"/>
                    </a:lnTo>
                    <a:lnTo>
                      <a:pt x="818" y="48"/>
                    </a:lnTo>
                    <a:lnTo>
                      <a:pt x="816" y="48"/>
                    </a:lnTo>
                    <a:lnTo>
                      <a:pt x="816" y="50"/>
                    </a:lnTo>
                    <a:lnTo>
                      <a:pt x="814" y="52"/>
                    </a:lnTo>
                    <a:lnTo>
                      <a:pt x="814" y="54"/>
                    </a:lnTo>
                    <a:lnTo>
                      <a:pt x="812" y="54"/>
                    </a:lnTo>
                    <a:lnTo>
                      <a:pt x="812" y="54"/>
                    </a:lnTo>
                    <a:lnTo>
                      <a:pt x="812" y="54"/>
                    </a:lnTo>
                    <a:lnTo>
                      <a:pt x="810" y="54"/>
                    </a:lnTo>
                    <a:lnTo>
                      <a:pt x="810" y="54"/>
                    </a:lnTo>
                    <a:lnTo>
                      <a:pt x="810" y="54"/>
                    </a:lnTo>
                    <a:lnTo>
                      <a:pt x="808" y="52"/>
                    </a:lnTo>
                    <a:lnTo>
                      <a:pt x="808" y="50"/>
                    </a:lnTo>
                    <a:lnTo>
                      <a:pt x="806" y="48"/>
                    </a:lnTo>
                    <a:lnTo>
                      <a:pt x="804" y="46"/>
                    </a:lnTo>
                    <a:lnTo>
                      <a:pt x="804" y="44"/>
                    </a:lnTo>
                    <a:lnTo>
                      <a:pt x="804" y="44"/>
                    </a:lnTo>
                    <a:lnTo>
                      <a:pt x="802" y="42"/>
                    </a:lnTo>
                    <a:lnTo>
                      <a:pt x="802" y="42"/>
                    </a:lnTo>
                    <a:lnTo>
                      <a:pt x="802" y="42"/>
                    </a:lnTo>
                    <a:lnTo>
                      <a:pt x="800" y="42"/>
                    </a:lnTo>
                    <a:lnTo>
                      <a:pt x="800" y="42"/>
                    </a:lnTo>
                    <a:lnTo>
                      <a:pt x="798" y="42"/>
                    </a:lnTo>
                    <a:lnTo>
                      <a:pt x="798" y="42"/>
                    </a:lnTo>
                    <a:lnTo>
                      <a:pt x="796" y="44"/>
                    </a:lnTo>
                    <a:lnTo>
                      <a:pt x="794" y="44"/>
                    </a:lnTo>
                    <a:lnTo>
                      <a:pt x="792" y="46"/>
                    </a:lnTo>
                    <a:lnTo>
                      <a:pt x="790" y="46"/>
                    </a:lnTo>
                    <a:lnTo>
                      <a:pt x="788" y="48"/>
                    </a:lnTo>
                    <a:lnTo>
                      <a:pt x="788" y="48"/>
                    </a:lnTo>
                    <a:lnTo>
                      <a:pt x="788" y="48"/>
                    </a:lnTo>
                    <a:lnTo>
                      <a:pt x="786" y="48"/>
                    </a:lnTo>
                    <a:lnTo>
                      <a:pt x="786" y="48"/>
                    </a:lnTo>
                    <a:lnTo>
                      <a:pt x="784" y="48"/>
                    </a:lnTo>
                    <a:lnTo>
                      <a:pt x="780" y="46"/>
                    </a:lnTo>
                    <a:lnTo>
                      <a:pt x="780" y="44"/>
                    </a:lnTo>
                    <a:lnTo>
                      <a:pt x="778" y="44"/>
                    </a:lnTo>
                    <a:lnTo>
                      <a:pt x="776" y="44"/>
                    </a:lnTo>
                    <a:lnTo>
                      <a:pt x="776" y="44"/>
                    </a:lnTo>
                    <a:lnTo>
                      <a:pt x="776" y="44"/>
                    </a:lnTo>
                    <a:lnTo>
                      <a:pt x="774" y="44"/>
                    </a:lnTo>
                    <a:lnTo>
                      <a:pt x="774" y="44"/>
                    </a:lnTo>
                    <a:lnTo>
                      <a:pt x="774" y="46"/>
                    </a:lnTo>
                    <a:lnTo>
                      <a:pt x="774" y="46"/>
                    </a:lnTo>
                    <a:lnTo>
                      <a:pt x="774" y="46"/>
                    </a:lnTo>
                    <a:lnTo>
                      <a:pt x="774" y="48"/>
                    </a:lnTo>
                    <a:lnTo>
                      <a:pt x="774" y="50"/>
                    </a:lnTo>
                    <a:lnTo>
                      <a:pt x="774" y="52"/>
                    </a:lnTo>
                    <a:lnTo>
                      <a:pt x="774" y="54"/>
                    </a:lnTo>
                    <a:lnTo>
                      <a:pt x="774" y="54"/>
                    </a:lnTo>
                    <a:lnTo>
                      <a:pt x="774" y="56"/>
                    </a:lnTo>
                    <a:lnTo>
                      <a:pt x="774" y="56"/>
                    </a:lnTo>
                    <a:lnTo>
                      <a:pt x="774" y="56"/>
                    </a:lnTo>
                    <a:lnTo>
                      <a:pt x="772" y="58"/>
                    </a:lnTo>
                    <a:lnTo>
                      <a:pt x="772" y="58"/>
                    </a:lnTo>
                    <a:lnTo>
                      <a:pt x="770" y="58"/>
                    </a:lnTo>
                    <a:lnTo>
                      <a:pt x="768" y="58"/>
                    </a:lnTo>
                    <a:lnTo>
                      <a:pt x="766" y="58"/>
                    </a:lnTo>
                    <a:lnTo>
                      <a:pt x="766" y="60"/>
                    </a:lnTo>
                    <a:lnTo>
                      <a:pt x="762" y="58"/>
                    </a:lnTo>
                    <a:lnTo>
                      <a:pt x="754" y="58"/>
                    </a:lnTo>
                    <a:lnTo>
                      <a:pt x="752" y="58"/>
                    </a:lnTo>
                    <a:lnTo>
                      <a:pt x="748" y="58"/>
                    </a:lnTo>
                    <a:lnTo>
                      <a:pt x="744" y="58"/>
                    </a:lnTo>
                    <a:lnTo>
                      <a:pt x="736" y="58"/>
                    </a:lnTo>
                    <a:lnTo>
                      <a:pt x="734" y="60"/>
                    </a:lnTo>
                    <a:lnTo>
                      <a:pt x="730" y="60"/>
                    </a:lnTo>
                    <a:lnTo>
                      <a:pt x="728" y="60"/>
                    </a:lnTo>
                    <a:lnTo>
                      <a:pt x="726" y="60"/>
                    </a:lnTo>
                    <a:lnTo>
                      <a:pt x="724" y="62"/>
                    </a:lnTo>
                    <a:lnTo>
                      <a:pt x="722" y="62"/>
                    </a:lnTo>
                    <a:lnTo>
                      <a:pt x="718" y="64"/>
                    </a:lnTo>
                    <a:lnTo>
                      <a:pt x="714" y="68"/>
                    </a:lnTo>
                    <a:lnTo>
                      <a:pt x="712" y="68"/>
                    </a:lnTo>
                    <a:lnTo>
                      <a:pt x="710" y="70"/>
                    </a:lnTo>
                    <a:lnTo>
                      <a:pt x="708" y="70"/>
                    </a:lnTo>
                    <a:lnTo>
                      <a:pt x="706" y="70"/>
                    </a:lnTo>
                    <a:lnTo>
                      <a:pt x="702" y="72"/>
                    </a:lnTo>
                    <a:lnTo>
                      <a:pt x="700" y="72"/>
                    </a:lnTo>
                    <a:lnTo>
                      <a:pt x="698" y="74"/>
                    </a:lnTo>
                    <a:lnTo>
                      <a:pt x="696" y="74"/>
                    </a:lnTo>
                    <a:lnTo>
                      <a:pt x="696" y="74"/>
                    </a:lnTo>
                    <a:lnTo>
                      <a:pt x="694" y="76"/>
                    </a:lnTo>
                    <a:lnTo>
                      <a:pt x="694" y="76"/>
                    </a:lnTo>
                    <a:lnTo>
                      <a:pt x="694" y="76"/>
                    </a:lnTo>
                    <a:lnTo>
                      <a:pt x="694" y="78"/>
                    </a:lnTo>
                    <a:lnTo>
                      <a:pt x="692" y="80"/>
                    </a:lnTo>
                    <a:lnTo>
                      <a:pt x="692" y="82"/>
                    </a:lnTo>
                    <a:lnTo>
                      <a:pt x="692" y="84"/>
                    </a:lnTo>
                    <a:lnTo>
                      <a:pt x="694" y="86"/>
                    </a:lnTo>
                    <a:lnTo>
                      <a:pt x="694" y="88"/>
                    </a:lnTo>
                    <a:lnTo>
                      <a:pt x="694" y="88"/>
                    </a:lnTo>
                    <a:lnTo>
                      <a:pt x="694" y="88"/>
                    </a:lnTo>
                    <a:lnTo>
                      <a:pt x="696" y="88"/>
                    </a:lnTo>
                    <a:lnTo>
                      <a:pt x="696" y="90"/>
                    </a:lnTo>
                    <a:lnTo>
                      <a:pt x="698" y="90"/>
                    </a:lnTo>
                    <a:lnTo>
                      <a:pt x="700" y="90"/>
                    </a:lnTo>
                    <a:lnTo>
                      <a:pt x="702" y="90"/>
                    </a:lnTo>
                    <a:lnTo>
                      <a:pt x="704" y="90"/>
                    </a:lnTo>
                    <a:lnTo>
                      <a:pt x="706" y="92"/>
                    </a:lnTo>
                    <a:lnTo>
                      <a:pt x="706" y="92"/>
                    </a:lnTo>
                    <a:lnTo>
                      <a:pt x="706" y="92"/>
                    </a:lnTo>
                    <a:lnTo>
                      <a:pt x="708" y="94"/>
                    </a:lnTo>
                    <a:lnTo>
                      <a:pt x="708" y="96"/>
                    </a:lnTo>
                    <a:lnTo>
                      <a:pt x="710" y="98"/>
                    </a:lnTo>
                    <a:lnTo>
                      <a:pt x="710" y="100"/>
                    </a:lnTo>
                    <a:lnTo>
                      <a:pt x="712" y="102"/>
                    </a:lnTo>
                    <a:lnTo>
                      <a:pt x="712" y="104"/>
                    </a:lnTo>
                    <a:lnTo>
                      <a:pt x="712" y="104"/>
                    </a:lnTo>
                    <a:lnTo>
                      <a:pt x="712" y="106"/>
                    </a:lnTo>
                    <a:lnTo>
                      <a:pt x="712" y="106"/>
                    </a:lnTo>
                    <a:lnTo>
                      <a:pt x="710" y="108"/>
                    </a:lnTo>
                    <a:lnTo>
                      <a:pt x="710" y="108"/>
                    </a:lnTo>
                    <a:lnTo>
                      <a:pt x="710" y="110"/>
                    </a:lnTo>
                    <a:lnTo>
                      <a:pt x="708" y="110"/>
                    </a:lnTo>
                    <a:lnTo>
                      <a:pt x="708" y="110"/>
                    </a:lnTo>
                    <a:lnTo>
                      <a:pt x="706" y="110"/>
                    </a:lnTo>
                    <a:lnTo>
                      <a:pt x="704" y="110"/>
                    </a:lnTo>
                    <a:lnTo>
                      <a:pt x="704" y="110"/>
                    </a:lnTo>
                    <a:lnTo>
                      <a:pt x="700" y="108"/>
                    </a:lnTo>
                    <a:lnTo>
                      <a:pt x="694" y="106"/>
                    </a:lnTo>
                    <a:lnTo>
                      <a:pt x="690" y="106"/>
                    </a:lnTo>
                    <a:lnTo>
                      <a:pt x="688" y="106"/>
                    </a:lnTo>
                    <a:lnTo>
                      <a:pt x="688" y="106"/>
                    </a:lnTo>
                    <a:lnTo>
                      <a:pt x="682" y="106"/>
                    </a:lnTo>
                    <a:lnTo>
                      <a:pt x="674" y="106"/>
                    </a:lnTo>
                    <a:lnTo>
                      <a:pt x="670" y="106"/>
                    </a:lnTo>
                    <a:lnTo>
                      <a:pt x="666" y="106"/>
                    </a:lnTo>
                    <a:lnTo>
                      <a:pt x="662" y="106"/>
                    </a:lnTo>
                    <a:lnTo>
                      <a:pt x="658" y="108"/>
                    </a:lnTo>
                    <a:lnTo>
                      <a:pt x="654" y="108"/>
                    </a:lnTo>
                    <a:lnTo>
                      <a:pt x="652" y="108"/>
                    </a:lnTo>
                    <a:lnTo>
                      <a:pt x="650" y="110"/>
                    </a:lnTo>
                    <a:lnTo>
                      <a:pt x="648" y="110"/>
                    </a:lnTo>
                    <a:lnTo>
                      <a:pt x="646" y="112"/>
                    </a:lnTo>
                    <a:lnTo>
                      <a:pt x="644" y="112"/>
                    </a:lnTo>
                    <a:lnTo>
                      <a:pt x="644" y="112"/>
                    </a:lnTo>
                    <a:lnTo>
                      <a:pt x="642" y="114"/>
                    </a:lnTo>
                    <a:lnTo>
                      <a:pt x="642" y="114"/>
                    </a:lnTo>
                    <a:lnTo>
                      <a:pt x="642" y="114"/>
                    </a:lnTo>
                    <a:lnTo>
                      <a:pt x="640" y="116"/>
                    </a:lnTo>
                    <a:lnTo>
                      <a:pt x="640" y="118"/>
                    </a:lnTo>
                    <a:lnTo>
                      <a:pt x="640" y="122"/>
                    </a:lnTo>
                    <a:lnTo>
                      <a:pt x="638" y="124"/>
                    </a:lnTo>
                    <a:lnTo>
                      <a:pt x="638" y="126"/>
                    </a:lnTo>
                    <a:lnTo>
                      <a:pt x="638" y="128"/>
                    </a:lnTo>
                    <a:lnTo>
                      <a:pt x="638" y="130"/>
                    </a:lnTo>
                    <a:lnTo>
                      <a:pt x="640" y="132"/>
                    </a:lnTo>
                    <a:lnTo>
                      <a:pt x="640" y="134"/>
                    </a:lnTo>
                    <a:lnTo>
                      <a:pt x="640" y="136"/>
                    </a:lnTo>
                    <a:lnTo>
                      <a:pt x="642" y="138"/>
                    </a:lnTo>
                    <a:lnTo>
                      <a:pt x="642" y="140"/>
                    </a:lnTo>
                    <a:lnTo>
                      <a:pt x="644" y="142"/>
                    </a:lnTo>
                    <a:lnTo>
                      <a:pt x="646" y="142"/>
                    </a:lnTo>
                    <a:lnTo>
                      <a:pt x="646" y="144"/>
                    </a:lnTo>
                    <a:lnTo>
                      <a:pt x="646" y="144"/>
                    </a:lnTo>
                    <a:lnTo>
                      <a:pt x="648" y="144"/>
                    </a:lnTo>
                    <a:lnTo>
                      <a:pt x="648" y="144"/>
                    </a:lnTo>
                    <a:lnTo>
                      <a:pt x="650" y="144"/>
                    </a:lnTo>
                    <a:lnTo>
                      <a:pt x="652" y="144"/>
                    </a:lnTo>
                    <a:lnTo>
                      <a:pt x="654" y="144"/>
                    </a:lnTo>
                    <a:lnTo>
                      <a:pt x="656" y="144"/>
                    </a:lnTo>
                    <a:lnTo>
                      <a:pt x="658" y="144"/>
                    </a:lnTo>
                    <a:lnTo>
                      <a:pt x="658" y="144"/>
                    </a:lnTo>
                    <a:lnTo>
                      <a:pt x="658" y="144"/>
                    </a:lnTo>
                    <a:lnTo>
                      <a:pt x="660" y="146"/>
                    </a:lnTo>
                    <a:lnTo>
                      <a:pt x="662" y="148"/>
                    </a:lnTo>
                    <a:lnTo>
                      <a:pt x="664" y="148"/>
                    </a:lnTo>
                    <a:lnTo>
                      <a:pt x="664" y="150"/>
                    </a:lnTo>
                    <a:lnTo>
                      <a:pt x="666" y="154"/>
                    </a:lnTo>
                    <a:lnTo>
                      <a:pt x="670" y="158"/>
                    </a:lnTo>
                    <a:lnTo>
                      <a:pt x="672" y="162"/>
                    </a:lnTo>
                    <a:lnTo>
                      <a:pt x="674" y="166"/>
                    </a:lnTo>
                    <a:lnTo>
                      <a:pt x="676" y="168"/>
                    </a:lnTo>
                    <a:lnTo>
                      <a:pt x="676" y="170"/>
                    </a:lnTo>
                    <a:lnTo>
                      <a:pt x="678" y="172"/>
                    </a:lnTo>
                    <a:lnTo>
                      <a:pt x="678" y="174"/>
                    </a:lnTo>
                    <a:lnTo>
                      <a:pt x="678" y="176"/>
                    </a:lnTo>
                    <a:lnTo>
                      <a:pt x="678" y="178"/>
                    </a:lnTo>
                    <a:lnTo>
                      <a:pt x="678" y="180"/>
                    </a:lnTo>
                    <a:lnTo>
                      <a:pt x="678" y="182"/>
                    </a:lnTo>
                    <a:lnTo>
                      <a:pt x="678" y="184"/>
                    </a:lnTo>
                    <a:lnTo>
                      <a:pt x="678" y="186"/>
                    </a:lnTo>
                    <a:lnTo>
                      <a:pt x="678" y="186"/>
                    </a:lnTo>
                    <a:lnTo>
                      <a:pt x="676" y="186"/>
                    </a:lnTo>
                    <a:lnTo>
                      <a:pt x="676" y="186"/>
                    </a:lnTo>
                    <a:lnTo>
                      <a:pt x="676" y="186"/>
                    </a:lnTo>
                    <a:lnTo>
                      <a:pt x="676" y="186"/>
                    </a:lnTo>
                    <a:lnTo>
                      <a:pt x="674" y="186"/>
                    </a:lnTo>
                    <a:lnTo>
                      <a:pt x="674" y="186"/>
                    </a:lnTo>
                    <a:lnTo>
                      <a:pt x="672" y="186"/>
                    </a:lnTo>
                    <a:lnTo>
                      <a:pt x="670" y="184"/>
                    </a:lnTo>
                    <a:lnTo>
                      <a:pt x="670" y="184"/>
                    </a:lnTo>
                    <a:lnTo>
                      <a:pt x="668" y="182"/>
                    </a:lnTo>
                    <a:lnTo>
                      <a:pt x="666" y="178"/>
                    </a:lnTo>
                    <a:lnTo>
                      <a:pt x="662" y="174"/>
                    </a:lnTo>
                    <a:lnTo>
                      <a:pt x="660" y="170"/>
                    </a:lnTo>
                    <a:lnTo>
                      <a:pt x="658" y="168"/>
                    </a:lnTo>
                    <a:lnTo>
                      <a:pt x="658" y="168"/>
                    </a:lnTo>
                    <a:lnTo>
                      <a:pt x="656" y="166"/>
                    </a:lnTo>
                    <a:lnTo>
                      <a:pt x="656" y="164"/>
                    </a:lnTo>
                    <a:lnTo>
                      <a:pt x="654" y="164"/>
                    </a:lnTo>
                    <a:lnTo>
                      <a:pt x="654" y="164"/>
                    </a:lnTo>
                    <a:lnTo>
                      <a:pt x="650" y="164"/>
                    </a:lnTo>
                    <a:lnTo>
                      <a:pt x="648" y="162"/>
                    </a:lnTo>
                    <a:lnTo>
                      <a:pt x="644" y="162"/>
                    </a:lnTo>
                    <a:lnTo>
                      <a:pt x="642" y="162"/>
                    </a:lnTo>
                    <a:lnTo>
                      <a:pt x="638" y="160"/>
                    </a:lnTo>
                    <a:lnTo>
                      <a:pt x="636" y="160"/>
                    </a:lnTo>
                    <a:lnTo>
                      <a:pt x="634" y="160"/>
                    </a:lnTo>
                    <a:lnTo>
                      <a:pt x="634" y="158"/>
                    </a:lnTo>
                    <a:lnTo>
                      <a:pt x="634" y="158"/>
                    </a:lnTo>
                    <a:lnTo>
                      <a:pt x="632" y="158"/>
                    </a:lnTo>
                    <a:lnTo>
                      <a:pt x="632" y="156"/>
                    </a:lnTo>
                    <a:lnTo>
                      <a:pt x="630" y="154"/>
                    </a:lnTo>
                    <a:lnTo>
                      <a:pt x="628" y="152"/>
                    </a:lnTo>
                    <a:lnTo>
                      <a:pt x="628" y="150"/>
                    </a:lnTo>
                    <a:lnTo>
                      <a:pt x="626" y="148"/>
                    </a:lnTo>
                    <a:lnTo>
                      <a:pt x="626" y="146"/>
                    </a:lnTo>
                    <a:lnTo>
                      <a:pt x="626" y="146"/>
                    </a:lnTo>
                    <a:lnTo>
                      <a:pt x="624" y="146"/>
                    </a:lnTo>
                    <a:lnTo>
                      <a:pt x="624" y="144"/>
                    </a:lnTo>
                    <a:lnTo>
                      <a:pt x="622" y="144"/>
                    </a:lnTo>
                    <a:lnTo>
                      <a:pt x="620" y="144"/>
                    </a:lnTo>
                    <a:lnTo>
                      <a:pt x="620" y="144"/>
                    </a:lnTo>
                    <a:lnTo>
                      <a:pt x="618" y="144"/>
                    </a:lnTo>
                    <a:lnTo>
                      <a:pt x="616" y="144"/>
                    </a:lnTo>
                    <a:lnTo>
                      <a:pt x="614" y="144"/>
                    </a:lnTo>
                    <a:lnTo>
                      <a:pt x="612" y="146"/>
                    </a:lnTo>
                    <a:lnTo>
                      <a:pt x="612" y="146"/>
                    </a:lnTo>
                    <a:lnTo>
                      <a:pt x="610" y="146"/>
                    </a:lnTo>
                    <a:lnTo>
                      <a:pt x="610" y="148"/>
                    </a:lnTo>
                    <a:lnTo>
                      <a:pt x="608" y="150"/>
                    </a:lnTo>
                    <a:lnTo>
                      <a:pt x="608" y="152"/>
                    </a:lnTo>
                    <a:lnTo>
                      <a:pt x="606" y="154"/>
                    </a:lnTo>
                    <a:lnTo>
                      <a:pt x="606" y="156"/>
                    </a:lnTo>
                    <a:lnTo>
                      <a:pt x="604" y="158"/>
                    </a:lnTo>
                    <a:lnTo>
                      <a:pt x="604" y="160"/>
                    </a:lnTo>
                    <a:lnTo>
                      <a:pt x="604" y="162"/>
                    </a:lnTo>
                    <a:lnTo>
                      <a:pt x="606" y="164"/>
                    </a:lnTo>
                    <a:lnTo>
                      <a:pt x="606" y="164"/>
                    </a:lnTo>
                    <a:lnTo>
                      <a:pt x="606" y="166"/>
                    </a:lnTo>
                    <a:lnTo>
                      <a:pt x="608" y="166"/>
                    </a:lnTo>
                    <a:lnTo>
                      <a:pt x="610" y="170"/>
                    </a:lnTo>
                    <a:lnTo>
                      <a:pt x="610" y="170"/>
                    </a:lnTo>
                    <a:lnTo>
                      <a:pt x="612" y="172"/>
                    </a:lnTo>
                    <a:lnTo>
                      <a:pt x="612" y="174"/>
                    </a:lnTo>
                    <a:lnTo>
                      <a:pt x="612" y="176"/>
                    </a:lnTo>
                    <a:lnTo>
                      <a:pt x="612" y="178"/>
                    </a:lnTo>
                    <a:lnTo>
                      <a:pt x="614" y="178"/>
                    </a:lnTo>
                    <a:lnTo>
                      <a:pt x="612" y="180"/>
                    </a:lnTo>
                    <a:lnTo>
                      <a:pt x="612" y="180"/>
                    </a:lnTo>
                    <a:lnTo>
                      <a:pt x="612" y="180"/>
                    </a:lnTo>
                    <a:lnTo>
                      <a:pt x="612" y="180"/>
                    </a:lnTo>
                    <a:lnTo>
                      <a:pt x="610" y="180"/>
                    </a:lnTo>
                    <a:lnTo>
                      <a:pt x="610" y="180"/>
                    </a:lnTo>
                    <a:lnTo>
                      <a:pt x="608" y="180"/>
                    </a:lnTo>
                    <a:lnTo>
                      <a:pt x="608" y="180"/>
                    </a:lnTo>
                    <a:lnTo>
                      <a:pt x="606" y="180"/>
                    </a:lnTo>
                    <a:lnTo>
                      <a:pt x="604" y="178"/>
                    </a:lnTo>
                    <a:lnTo>
                      <a:pt x="602" y="178"/>
                    </a:lnTo>
                    <a:lnTo>
                      <a:pt x="598" y="176"/>
                    </a:lnTo>
                    <a:lnTo>
                      <a:pt x="594" y="174"/>
                    </a:lnTo>
                    <a:lnTo>
                      <a:pt x="592" y="172"/>
                    </a:lnTo>
                    <a:lnTo>
                      <a:pt x="590" y="170"/>
                    </a:lnTo>
                    <a:lnTo>
                      <a:pt x="588" y="170"/>
                    </a:lnTo>
                    <a:lnTo>
                      <a:pt x="586" y="168"/>
                    </a:lnTo>
                    <a:lnTo>
                      <a:pt x="582" y="164"/>
                    </a:lnTo>
                    <a:lnTo>
                      <a:pt x="580" y="162"/>
                    </a:lnTo>
                    <a:lnTo>
                      <a:pt x="578" y="160"/>
                    </a:lnTo>
                    <a:lnTo>
                      <a:pt x="578" y="160"/>
                    </a:lnTo>
                    <a:lnTo>
                      <a:pt x="578" y="158"/>
                    </a:lnTo>
                    <a:lnTo>
                      <a:pt x="576" y="158"/>
                    </a:lnTo>
                    <a:lnTo>
                      <a:pt x="576" y="156"/>
                    </a:lnTo>
                    <a:lnTo>
                      <a:pt x="576" y="154"/>
                    </a:lnTo>
                    <a:lnTo>
                      <a:pt x="576" y="152"/>
                    </a:lnTo>
                    <a:lnTo>
                      <a:pt x="576" y="150"/>
                    </a:lnTo>
                    <a:lnTo>
                      <a:pt x="576" y="144"/>
                    </a:lnTo>
                    <a:lnTo>
                      <a:pt x="576" y="142"/>
                    </a:lnTo>
                    <a:lnTo>
                      <a:pt x="574" y="140"/>
                    </a:lnTo>
                    <a:lnTo>
                      <a:pt x="574" y="140"/>
                    </a:lnTo>
                    <a:lnTo>
                      <a:pt x="574" y="136"/>
                    </a:lnTo>
                    <a:lnTo>
                      <a:pt x="572" y="134"/>
                    </a:lnTo>
                    <a:lnTo>
                      <a:pt x="572" y="134"/>
                    </a:lnTo>
                    <a:lnTo>
                      <a:pt x="570" y="132"/>
                    </a:lnTo>
                    <a:lnTo>
                      <a:pt x="570" y="130"/>
                    </a:lnTo>
                    <a:lnTo>
                      <a:pt x="568" y="130"/>
                    </a:lnTo>
                    <a:lnTo>
                      <a:pt x="568" y="128"/>
                    </a:lnTo>
                    <a:lnTo>
                      <a:pt x="568" y="128"/>
                    </a:lnTo>
                    <a:lnTo>
                      <a:pt x="566" y="128"/>
                    </a:lnTo>
                    <a:lnTo>
                      <a:pt x="566" y="128"/>
                    </a:lnTo>
                    <a:lnTo>
                      <a:pt x="566" y="128"/>
                    </a:lnTo>
                    <a:lnTo>
                      <a:pt x="564" y="130"/>
                    </a:lnTo>
                    <a:lnTo>
                      <a:pt x="564" y="130"/>
                    </a:lnTo>
                    <a:lnTo>
                      <a:pt x="564" y="130"/>
                    </a:lnTo>
                    <a:lnTo>
                      <a:pt x="562" y="132"/>
                    </a:lnTo>
                    <a:lnTo>
                      <a:pt x="560" y="134"/>
                    </a:lnTo>
                    <a:lnTo>
                      <a:pt x="560" y="136"/>
                    </a:lnTo>
                    <a:lnTo>
                      <a:pt x="558" y="138"/>
                    </a:lnTo>
                    <a:lnTo>
                      <a:pt x="558" y="138"/>
                    </a:lnTo>
                    <a:lnTo>
                      <a:pt x="558" y="140"/>
                    </a:lnTo>
                    <a:lnTo>
                      <a:pt x="558" y="140"/>
                    </a:lnTo>
                    <a:lnTo>
                      <a:pt x="558" y="142"/>
                    </a:lnTo>
                    <a:lnTo>
                      <a:pt x="558" y="144"/>
                    </a:lnTo>
                    <a:lnTo>
                      <a:pt x="558" y="146"/>
                    </a:lnTo>
                    <a:lnTo>
                      <a:pt x="560" y="150"/>
                    </a:lnTo>
                    <a:lnTo>
                      <a:pt x="560" y="152"/>
                    </a:lnTo>
                    <a:lnTo>
                      <a:pt x="560" y="154"/>
                    </a:lnTo>
                    <a:lnTo>
                      <a:pt x="560" y="154"/>
                    </a:lnTo>
                    <a:lnTo>
                      <a:pt x="560" y="156"/>
                    </a:lnTo>
                    <a:lnTo>
                      <a:pt x="560" y="158"/>
                    </a:lnTo>
                    <a:lnTo>
                      <a:pt x="558" y="162"/>
                    </a:lnTo>
                    <a:lnTo>
                      <a:pt x="558" y="162"/>
                    </a:lnTo>
                    <a:lnTo>
                      <a:pt x="558" y="164"/>
                    </a:lnTo>
                    <a:lnTo>
                      <a:pt x="558" y="166"/>
                    </a:lnTo>
                    <a:lnTo>
                      <a:pt x="558" y="170"/>
                    </a:lnTo>
                    <a:lnTo>
                      <a:pt x="558" y="170"/>
                    </a:lnTo>
                    <a:lnTo>
                      <a:pt x="560" y="172"/>
                    </a:lnTo>
                    <a:lnTo>
                      <a:pt x="560" y="172"/>
                    </a:lnTo>
                    <a:lnTo>
                      <a:pt x="560" y="174"/>
                    </a:lnTo>
                    <a:lnTo>
                      <a:pt x="562" y="174"/>
                    </a:lnTo>
                    <a:lnTo>
                      <a:pt x="562" y="174"/>
                    </a:lnTo>
                    <a:lnTo>
                      <a:pt x="564" y="176"/>
                    </a:lnTo>
                    <a:lnTo>
                      <a:pt x="566" y="176"/>
                    </a:lnTo>
                    <a:lnTo>
                      <a:pt x="568" y="176"/>
                    </a:lnTo>
                    <a:lnTo>
                      <a:pt x="568" y="176"/>
                    </a:lnTo>
                    <a:lnTo>
                      <a:pt x="570" y="178"/>
                    </a:lnTo>
                    <a:lnTo>
                      <a:pt x="570" y="178"/>
                    </a:lnTo>
                    <a:lnTo>
                      <a:pt x="570" y="180"/>
                    </a:lnTo>
                    <a:lnTo>
                      <a:pt x="570" y="182"/>
                    </a:lnTo>
                    <a:lnTo>
                      <a:pt x="570" y="184"/>
                    </a:lnTo>
                    <a:lnTo>
                      <a:pt x="570" y="186"/>
                    </a:lnTo>
                    <a:lnTo>
                      <a:pt x="570" y="190"/>
                    </a:lnTo>
                    <a:lnTo>
                      <a:pt x="570" y="198"/>
                    </a:lnTo>
                    <a:lnTo>
                      <a:pt x="570" y="202"/>
                    </a:lnTo>
                    <a:lnTo>
                      <a:pt x="570" y="204"/>
                    </a:lnTo>
                    <a:lnTo>
                      <a:pt x="570" y="208"/>
                    </a:lnTo>
                    <a:lnTo>
                      <a:pt x="572" y="212"/>
                    </a:lnTo>
                    <a:lnTo>
                      <a:pt x="572" y="214"/>
                    </a:lnTo>
                    <a:lnTo>
                      <a:pt x="572" y="216"/>
                    </a:lnTo>
                    <a:lnTo>
                      <a:pt x="572" y="216"/>
                    </a:lnTo>
                    <a:lnTo>
                      <a:pt x="572" y="218"/>
                    </a:lnTo>
                    <a:lnTo>
                      <a:pt x="574" y="218"/>
                    </a:lnTo>
                    <a:lnTo>
                      <a:pt x="574" y="218"/>
                    </a:lnTo>
                    <a:lnTo>
                      <a:pt x="576" y="220"/>
                    </a:lnTo>
                    <a:lnTo>
                      <a:pt x="578" y="220"/>
                    </a:lnTo>
                    <a:lnTo>
                      <a:pt x="580" y="220"/>
                    </a:lnTo>
                    <a:lnTo>
                      <a:pt x="582" y="222"/>
                    </a:lnTo>
                    <a:lnTo>
                      <a:pt x="586" y="222"/>
                    </a:lnTo>
                    <a:lnTo>
                      <a:pt x="588" y="222"/>
                    </a:lnTo>
                    <a:lnTo>
                      <a:pt x="590" y="222"/>
                    </a:lnTo>
                    <a:lnTo>
                      <a:pt x="590" y="222"/>
                    </a:lnTo>
                    <a:lnTo>
                      <a:pt x="592" y="220"/>
                    </a:lnTo>
                    <a:lnTo>
                      <a:pt x="592" y="220"/>
                    </a:lnTo>
                    <a:lnTo>
                      <a:pt x="592" y="220"/>
                    </a:lnTo>
                    <a:lnTo>
                      <a:pt x="592" y="220"/>
                    </a:lnTo>
                    <a:lnTo>
                      <a:pt x="592" y="218"/>
                    </a:lnTo>
                    <a:lnTo>
                      <a:pt x="594" y="218"/>
                    </a:lnTo>
                    <a:lnTo>
                      <a:pt x="594" y="216"/>
                    </a:lnTo>
                    <a:lnTo>
                      <a:pt x="594" y="216"/>
                    </a:lnTo>
                    <a:lnTo>
                      <a:pt x="594" y="214"/>
                    </a:lnTo>
                    <a:lnTo>
                      <a:pt x="594" y="214"/>
                    </a:lnTo>
                    <a:lnTo>
                      <a:pt x="594" y="214"/>
                    </a:lnTo>
                    <a:lnTo>
                      <a:pt x="594" y="212"/>
                    </a:lnTo>
                    <a:lnTo>
                      <a:pt x="596" y="212"/>
                    </a:lnTo>
                    <a:lnTo>
                      <a:pt x="596" y="212"/>
                    </a:lnTo>
                    <a:lnTo>
                      <a:pt x="598" y="212"/>
                    </a:lnTo>
                    <a:lnTo>
                      <a:pt x="598" y="212"/>
                    </a:lnTo>
                    <a:lnTo>
                      <a:pt x="600" y="214"/>
                    </a:lnTo>
                    <a:lnTo>
                      <a:pt x="602" y="214"/>
                    </a:lnTo>
                    <a:lnTo>
                      <a:pt x="606" y="216"/>
                    </a:lnTo>
                    <a:lnTo>
                      <a:pt x="608" y="218"/>
                    </a:lnTo>
                    <a:lnTo>
                      <a:pt x="608" y="218"/>
                    </a:lnTo>
                    <a:lnTo>
                      <a:pt x="614" y="220"/>
                    </a:lnTo>
                    <a:lnTo>
                      <a:pt x="616" y="220"/>
                    </a:lnTo>
                    <a:lnTo>
                      <a:pt x="616" y="222"/>
                    </a:lnTo>
                    <a:lnTo>
                      <a:pt x="618" y="222"/>
                    </a:lnTo>
                    <a:lnTo>
                      <a:pt x="618" y="222"/>
                    </a:lnTo>
                    <a:lnTo>
                      <a:pt x="620" y="224"/>
                    </a:lnTo>
                    <a:lnTo>
                      <a:pt x="620" y="226"/>
                    </a:lnTo>
                    <a:lnTo>
                      <a:pt x="622" y="228"/>
                    </a:lnTo>
                    <a:lnTo>
                      <a:pt x="624" y="230"/>
                    </a:lnTo>
                    <a:lnTo>
                      <a:pt x="624" y="232"/>
                    </a:lnTo>
                    <a:lnTo>
                      <a:pt x="624" y="234"/>
                    </a:lnTo>
                    <a:lnTo>
                      <a:pt x="626" y="238"/>
                    </a:lnTo>
                    <a:lnTo>
                      <a:pt x="626" y="240"/>
                    </a:lnTo>
                    <a:lnTo>
                      <a:pt x="626" y="242"/>
                    </a:lnTo>
                    <a:lnTo>
                      <a:pt x="626" y="242"/>
                    </a:lnTo>
                    <a:lnTo>
                      <a:pt x="628" y="244"/>
                    </a:lnTo>
                    <a:lnTo>
                      <a:pt x="628" y="246"/>
                    </a:lnTo>
                    <a:lnTo>
                      <a:pt x="628" y="246"/>
                    </a:lnTo>
                    <a:lnTo>
                      <a:pt x="630" y="248"/>
                    </a:lnTo>
                    <a:lnTo>
                      <a:pt x="634" y="250"/>
                    </a:lnTo>
                    <a:lnTo>
                      <a:pt x="636" y="250"/>
                    </a:lnTo>
                    <a:lnTo>
                      <a:pt x="636" y="252"/>
                    </a:lnTo>
                    <a:lnTo>
                      <a:pt x="636" y="252"/>
                    </a:lnTo>
                    <a:lnTo>
                      <a:pt x="640" y="252"/>
                    </a:lnTo>
                    <a:lnTo>
                      <a:pt x="642" y="254"/>
                    </a:lnTo>
                    <a:lnTo>
                      <a:pt x="642" y="254"/>
                    </a:lnTo>
                    <a:lnTo>
                      <a:pt x="644" y="254"/>
                    </a:lnTo>
                    <a:lnTo>
                      <a:pt x="644" y="256"/>
                    </a:lnTo>
                    <a:lnTo>
                      <a:pt x="644" y="256"/>
                    </a:lnTo>
                    <a:lnTo>
                      <a:pt x="644" y="258"/>
                    </a:lnTo>
                    <a:lnTo>
                      <a:pt x="644" y="260"/>
                    </a:lnTo>
                    <a:lnTo>
                      <a:pt x="646" y="262"/>
                    </a:lnTo>
                    <a:lnTo>
                      <a:pt x="646" y="262"/>
                    </a:lnTo>
                    <a:lnTo>
                      <a:pt x="644" y="264"/>
                    </a:lnTo>
                    <a:lnTo>
                      <a:pt x="644" y="266"/>
                    </a:lnTo>
                    <a:lnTo>
                      <a:pt x="644" y="266"/>
                    </a:lnTo>
                    <a:lnTo>
                      <a:pt x="644" y="266"/>
                    </a:lnTo>
                    <a:lnTo>
                      <a:pt x="644" y="266"/>
                    </a:lnTo>
                    <a:lnTo>
                      <a:pt x="642" y="266"/>
                    </a:lnTo>
                    <a:lnTo>
                      <a:pt x="642" y="266"/>
                    </a:lnTo>
                    <a:lnTo>
                      <a:pt x="640" y="266"/>
                    </a:lnTo>
                    <a:lnTo>
                      <a:pt x="640" y="264"/>
                    </a:lnTo>
                    <a:lnTo>
                      <a:pt x="638" y="264"/>
                    </a:lnTo>
                    <a:lnTo>
                      <a:pt x="636" y="262"/>
                    </a:lnTo>
                    <a:lnTo>
                      <a:pt x="634" y="260"/>
                    </a:lnTo>
                    <a:lnTo>
                      <a:pt x="632" y="258"/>
                    </a:lnTo>
                    <a:lnTo>
                      <a:pt x="630" y="258"/>
                    </a:lnTo>
                    <a:lnTo>
                      <a:pt x="628" y="256"/>
                    </a:lnTo>
                    <a:lnTo>
                      <a:pt x="626" y="252"/>
                    </a:lnTo>
                    <a:lnTo>
                      <a:pt x="624" y="250"/>
                    </a:lnTo>
                    <a:lnTo>
                      <a:pt x="622" y="248"/>
                    </a:lnTo>
                    <a:lnTo>
                      <a:pt x="622" y="246"/>
                    </a:lnTo>
                    <a:lnTo>
                      <a:pt x="618" y="244"/>
                    </a:lnTo>
                    <a:lnTo>
                      <a:pt x="614" y="240"/>
                    </a:lnTo>
                    <a:lnTo>
                      <a:pt x="612" y="238"/>
                    </a:lnTo>
                    <a:lnTo>
                      <a:pt x="610" y="238"/>
                    </a:lnTo>
                    <a:lnTo>
                      <a:pt x="608" y="236"/>
                    </a:lnTo>
                    <a:lnTo>
                      <a:pt x="606" y="236"/>
                    </a:lnTo>
                    <a:lnTo>
                      <a:pt x="604" y="236"/>
                    </a:lnTo>
                    <a:lnTo>
                      <a:pt x="602" y="234"/>
                    </a:lnTo>
                    <a:lnTo>
                      <a:pt x="600" y="234"/>
                    </a:lnTo>
                    <a:lnTo>
                      <a:pt x="598" y="234"/>
                    </a:lnTo>
                    <a:lnTo>
                      <a:pt x="596" y="234"/>
                    </a:lnTo>
                    <a:lnTo>
                      <a:pt x="594" y="234"/>
                    </a:lnTo>
                    <a:lnTo>
                      <a:pt x="592" y="234"/>
                    </a:lnTo>
                    <a:lnTo>
                      <a:pt x="592" y="236"/>
                    </a:lnTo>
                    <a:lnTo>
                      <a:pt x="592" y="236"/>
                    </a:lnTo>
                    <a:lnTo>
                      <a:pt x="590" y="236"/>
                    </a:lnTo>
                    <a:lnTo>
                      <a:pt x="590" y="236"/>
                    </a:lnTo>
                    <a:lnTo>
                      <a:pt x="590" y="238"/>
                    </a:lnTo>
                    <a:lnTo>
                      <a:pt x="588" y="240"/>
                    </a:lnTo>
                    <a:lnTo>
                      <a:pt x="588" y="244"/>
                    </a:lnTo>
                    <a:lnTo>
                      <a:pt x="586" y="246"/>
                    </a:lnTo>
                    <a:lnTo>
                      <a:pt x="586" y="250"/>
                    </a:lnTo>
                    <a:lnTo>
                      <a:pt x="586" y="252"/>
                    </a:lnTo>
                    <a:lnTo>
                      <a:pt x="584" y="256"/>
                    </a:lnTo>
                    <a:lnTo>
                      <a:pt x="582" y="260"/>
                    </a:lnTo>
                    <a:lnTo>
                      <a:pt x="578" y="268"/>
                    </a:lnTo>
                    <a:lnTo>
                      <a:pt x="576" y="272"/>
                    </a:lnTo>
                    <a:lnTo>
                      <a:pt x="574" y="278"/>
                    </a:lnTo>
                    <a:lnTo>
                      <a:pt x="572" y="280"/>
                    </a:lnTo>
                    <a:lnTo>
                      <a:pt x="572" y="284"/>
                    </a:lnTo>
                    <a:lnTo>
                      <a:pt x="570" y="286"/>
                    </a:lnTo>
                    <a:lnTo>
                      <a:pt x="570" y="286"/>
                    </a:lnTo>
                    <a:lnTo>
                      <a:pt x="568" y="288"/>
                    </a:lnTo>
                    <a:lnTo>
                      <a:pt x="566" y="288"/>
                    </a:lnTo>
                    <a:lnTo>
                      <a:pt x="564" y="290"/>
                    </a:lnTo>
                    <a:lnTo>
                      <a:pt x="562" y="290"/>
                    </a:lnTo>
                    <a:lnTo>
                      <a:pt x="560" y="292"/>
                    </a:lnTo>
                    <a:lnTo>
                      <a:pt x="558" y="292"/>
                    </a:lnTo>
                    <a:lnTo>
                      <a:pt x="556" y="292"/>
                    </a:lnTo>
                    <a:lnTo>
                      <a:pt x="554" y="294"/>
                    </a:lnTo>
                    <a:lnTo>
                      <a:pt x="552" y="294"/>
                    </a:lnTo>
                    <a:lnTo>
                      <a:pt x="550" y="294"/>
                    </a:lnTo>
                    <a:lnTo>
                      <a:pt x="546" y="294"/>
                    </a:lnTo>
                    <a:lnTo>
                      <a:pt x="542" y="292"/>
                    </a:lnTo>
                    <a:lnTo>
                      <a:pt x="538" y="292"/>
                    </a:lnTo>
                    <a:lnTo>
                      <a:pt x="536" y="290"/>
                    </a:lnTo>
                    <a:lnTo>
                      <a:pt x="534" y="290"/>
                    </a:lnTo>
                    <a:lnTo>
                      <a:pt x="532" y="290"/>
                    </a:lnTo>
                    <a:lnTo>
                      <a:pt x="530" y="288"/>
                    </a:lnTo>
                    <a:lnTo>
                      <a:pt x="530" y="288"/>
                    </a:lnTo>
                    <a:lnTo>
                      <a:pt x="528" y="286"/>
                    </a:lnTo>
                    <a:lnTo>
                      <a:pt x="528" y="286"/>
                    </a:lnTo>
                    <a:lnTo>
                      <a:pt x="528" y="286"/>
                    </a:lnTo>
                    <a:lnTo>
                      <a:pt x="528" y="284"/>
                    </a:lnTo>
                    <a:lnTo>
                      <a:pt x="528" y="284"/>
                    </a:lnTo>
                    <a:lnTo>
                      <a:pt x="528" y="282"/>
                    </a:lnTo>
                    <a:lnTo>
                      <a:pt x="528" y="282"/>
                    </a:lnTo>
                    <a:lnTo>
                      <a:pt x="530" y="280"/>
                    </a:lnTo>
                    <a:lnTo>
                      <a:pt x="530" y="278"/>
                    </a:lnTo>
                    <a:lnTo>
                      <a:pt x="532" y="278"/>
                    </a:lnTo>
                    <a:lnTo>
                      <a:pt x="532" y="278"/>
                    </a:lnTo>
                    <a:lnTo>
                      <a:pt x="532" y="276"/>
                    </a:lnTo>
                    <a:lnTo>
                      <a:pt x="534" y="276"/>
                    </a:lnTo>
                    <a:lnTo>
                      <a:pt x="534" y="276"/>
                    </a:lnTo>
                    <a:lnTo>
                      <a:pt x="536" y="274"/>
                    </a:lnTo>
                    <a:lnTo>
                      <a:pt x="540" y="274"/>
                    </a:lnTo>
                    <a:lnTo>
                      <a:pt x="544" y="274"/>
                    </a:lnTo>
                    <a:lnTo>
                      <a:pt x="546" y="272"/>
                    </a:lnTo>
                    <a:lnTo>
                      <a:pt x="546" y="272"/>
                    </a:lnTo>
                    <a:lnTo>
                      <a:pt x="550" y="270"/>
                    </a:lnTo>
                    <a:lnTo>
                      <a:pt x="554" y="268"/>
                    </a:lnTo>
                    <a:lnTo>
                      <a:pt x="556" y="268"/>
                    </a:lnTo>
                    <a:lnTo>
                      <a:pt x="558" y="266"/>
                    </a:lnTo>
                    <a:lnTo>
                      <a:pt x="560" y="266"/>
                    </a:lnTo>
                    <a:lnTo>
                      <a:pt x="560" y="264"/>
                    </a:lnTo>
                    <a:lnTo>
                      <a:pt x="562" y="264"/>
                    </a:lnTo>
                    <a:lnTo>
                      <a:pt x="562" y="262"/>
                    </a:lnTo>
                    <a:lnTo>
                      <a:pt x="564" y="260"/>
                    </a:lnTo>
                    <a:lnTo>
                      <a:pt x="564" y="256"/>
                    </a:lnTo>
                    <a:lnTo>
                      <a:pt x="564" y="254"/>
                    </a:lnTo>
                    <a:lnTo>
                      <a:pt x="566" y="252"/>
                    </a:lnTo>
                    <a:lnTo>
                      <a:pt x="566" y="250"/>
                    </a:lnTo>
                    <a:lnTo>
                      <a:pt x="566" y="248"/>
                    </a:lnTo>
                    <a:lnTo>
                      <a:pt x="566" y="248"/>
                    </a:lnTo>
                    <a:lnTo>
                      <a:pt x="566" y="246"/>
                    </a:lnTo>
                    <a:lnTo>
                      <a:pt x="564" y="244"/>
                    </a:lnTo>
                    <a:lnTo>
                      <a:pt x="564" y="240"/>
                    </a:lnTo>
                    <a:lnTo>
                      <a:pt x="562" y="236"/>
                    </a:lnTo>
                    <a:lnTo>
                      <a:pt x="560" y="230"/>
                    </a:lnTo>
                    <a:lnTo>
                      <a:pt x="558" y="226"/>
                    </a:lnTo>
                    <a:lnTo>
                      <a:pt x="556" y="218"/>
                    </a:lnTo>
                    <a:lnTo>
                      <a:pt x="554" y="214"/>
                    </a:lnTo>
                    <a:lnTo>
                      <a:pt x="554" y="214"/>
                    </a:lnTo>
                    <a:lnTo>
                      <a:pt x="554" y="212"/>
                    </a:lnTo>
                    <a:lnTo>
                      <a:pt x="554" y="210"/>
                    </a:lnTo>
                    <a:lnTo>
                      <a:pt x="552" y="208"/>
                    </a:lnTo>
                    <a:lnTo>
                      <a:pt x="554" y="206"/>
                    </a:lnTo>
                    <a:lnTo>
                      <a:pt x="554" y="202"/>
                    </a:lnTo>
                    <a:lnTo>
                      <a:pt x="554" y="202"/>
                    </a:lnTo>
                    <a:lnTo>
                      <a:pt x="554" y="200"/>
                    </a:lnTo>
                    <a:lnTo>
                      <a:pt x="552" y="198"/>
                    </a:lnTo>
                    <a:lnTo>
                      <a:pt x="552" y="198"/>
                    </a:lnTo>
                    <a:lnTo>
                      <a:pt x="550" y="194"/>
                    </a:lnTo>
                    <a:lnTo>
                      <a:pt x="550" y="190"/>
                    </a:lnTo>
                    <a:lnTo>
                      <a:pt x="548" y="186"/>
                    </a:lnTo>
                    <a:lnTo>
                      <a:pt x="548" y="182"/>
                    </a:lnTo>
                    <a:lnTo>
                      <a:pt x="546" y="178"/>
                    </a:lnTo>
                    <a:lnTo>
                      <a:pt x="544" y="168"/>
                    </a:lnTo>
                    <a:lnTo>
                      <a:pt x="542" y="156"/>
                    </a:lnTo>
                    <a:lnTo>
                      <a:pt x="538" y="144"/>
                    </a:lnTo>
                    <a:lnTo>
                      <a:pt x="536" y="140"/>
                    </a:lnTo>
                    <a:lnTo>
                      <a:pt x="536" y="134"/>
                    </a:lnTo>
                    <a:lnTo>
                      <a:pt x="536" y="132"/>
                    </a:lnTo>
                    <a:lnTo>
                      <a:pt x="534" y="128"/>
                    </a:lnTo>
                    <a:lnTo>
                      <a:pt x="534" y="126"/>
                    </a:lnTo>
                    <a:lnTo>
                      <a:pt x="532" y="124"/>
                    </a:lnTo>
                    <a:lnTo>
                      <a:pt x="532" y="122"/>
                    </a:lnTo>
                    <a:lnTo>
                      <a:pt x="530" y="120"/>
                    </a:lnTo>
                    <a:lnTo>
                      <a:pt x="530" y="118"/>
                    </a:lnTo>
                    <a:lnTo>
                      <a:pt x="528" y="116"/>
                    </a:lnTo>
                    <a:lnTo>
                      <a:pt x="526" y="114"/>
                    </a:lnTo>
                    <a:lnTo>
                      <a:pt x="524" y="112"/>
                    </a:lnTo>
                    <a:lnTo>
                      <a:pt x="522" y="110"/>
                    </a:lnTo>
                    <a:lnTo>
                      <a:pt x="522" y="110"/>
                    </a:lnTo>
                    <a:lnTo>
                      <a:pt x="520" y="110"/>
                    </a:lnTo>
                    <a:lnTo>
                      <a:pt x="520" y="110"/>
                    </a:lnTo>
                    <a:lnTo>
                      <a:pt x="518" y="110"/>
                    </a:lnTo>
                    <a:lnTo>
                      <a:pt x="516" y="108"/>
                    </a:lnTo>
                    <a:lnTo>
                      <a:pt x="514" y="108"/>
                    </a:lnTo>
                    <a:lnTo>
                      <a:pt x="510" y="110"/>
                    </a:lnTo>
                    <a:lnTo>
                      <a:pt x="508" y="110"/>
                    </a:lnTo>
                    <a:lnTo>
                      <a:pt x="506" y="110"/>
                    </a:lnTo>
                    <a:lnTo>
                      <a:pt x="504" y="112"/>
                    </a:lnTo>
                    <a:lnTo>
                      <a:pt x="502" y="112"/>
                    </a:lnTo>
                    <a:lnTo>
                      <a:pt x="502" y="112"/>
                    </a:lnTo>
                    <a:lnTo>
                      <a:pt x="500" y="112"/>
                    </a:lnTo>
                    <a:lnTo>
                      <a:pt x="500" y="114"/>
                    </a:lnTo>
                    <a:lnTo>
                      <a:pt x="498" y="116"/>
                    </a:lnTo>
                    <a:lnTo>
                      <a:pt x="498" y="116"/>
                    </a:lnTo>
                    <a:lnTo>
                      <a:pt x="496" y="120"/>
                    </a:lnTo>
                    <a:lnTo>
                      <a:pt x="496" y="124"/>
                    </a:lnTo>
                    <a:lnTo>
                      <a:pt x="494" y="126"/>
                    </a:lnTo>
                    <a:lnTo>
                      <a:pt x="492" y="130"/>
                    </a:lnTo>
                    <a:lnTo>
                      <a:pt x="492" y="136"/>
                    </a:lnTo>
                    <a:lnTo>
                      <a:pt x="492" y="138"/>
                    </a:lnTo>
                    <a:lnTo>
                      <a:pt x="492" y="138"/>
                    </a:lnTo>
                    <a:lnTo>
                      <a:pt x="490" y="142"/>
                    </a:lnTo>
                    <a:lnTo>
                      <a:pt x="490" y="148"/>
                    </a:lnTo>
                    <a:lnTo>
                      <a:pt x="490" y="152"/>
                    </a:lnTo>
                    <a:lnTo>
                      <a:pt x="490" y="156"/>
                    </a:lnTo>
                    <a:lnTo>
                      <a:pt x="490" y="158"/>
                    </a:lnTo>
                    <a:lnTo>
                      <a:pt x="488" y="158"/>
                    </a:lnTo>
                    <a:lnTo>
                      <a:pt x="488" y="160"/>
                    </a:lnTo>
                    <a:lnTo>
                      <a:pt x="488" y="162"/>
                    </a:lnTo>
                    <a:lnTo>
                      <a:pt x="488" y="162"/>
                    </a:lnTo>
                    <a:lnTo>
                      <a:pt x="486" y="162"/>
                    </a:lnTo>
                    <a:lnTo>
                      <a:pt x="486" y="164"/>
                    </a:lnTo>
                    <a:lnTo>
                      <a:pt x="484" y="164"/>
                    </a:lnTo>
                    <a:lnTo>
                      <a:pt x="482" y="166"/>
                    </a:lnTo>
                    <a:lnTo>
                      <a:pt x="480" y="166"/>
                    </a:lnTo>
                    <a:lnTo>
                      <a:pt x="476" y="168"/>
                    </a:lnTo>
                    <a:lnTo>
                      <a:pt x="474" y="168"/>
                    </a:lnTo>
                    <a:lnTo>
                      <a:pt x="474" y="170"/>
                    </a:lnTo>
                    <a:lnTo>
                      <a:pt x="472" y="170"/>
                    </a:lnTo>
                    <a:lnTo>
                      <a:pt x="472" y="170"/>
                    </a:lnTo>
                    <a:lnTo>
                      <a:pt x="472" y="172"/>
                    </a:lnTo>
                    <a:lnTo>
                      <a:pt x="470" y="172"/>
                    </a:lnTo>
                    <a:lnTo>
                      <a:pt x="470" y="172"/>
                    </a:lnTo>
                    <a:lnTo>
                      <a:pt x="470" y="174"/>
                    </a:lnTo>
                    <a:lnTo>
                      <a:pt x="470" y="178"/>
                    </a:lnTo>
                    <a:lnTo>
                      <a:pt x="470" y="180"/>
                    </a:lnTo>
                    <a:lnTo>
                      <a:pt x="472" y="182"/>
                    </a:lnTo>
                    <a:lnTo>
                      <a:pt x="472" y="184"/>
                    </a:lnTo>
                    <a:lnTo>
                      <a:pt x="472" y="186"/>
                    </a:lnTo>
                    <a:lnTo>
                      <a:pt x="472" y="188"/>
                    </a:lnTo>
                    <a:lnTo>
                      <a:pt x="474" y="190"/>
                    </a:lnTo>
                    <a:lnTo>
                      <a:pt x="474" y="192"/>
                    </a:lnTo>
                    <a:lnTo>
                      <a:pt x="476" y="194"/>
                    </a:lnTo>
                    <a:lnTo>
                      <a:pt x="478" y="196"/>
                    </a:lnTo>
                    <a:lnTo>
                      <a:pt x="480" y="200"/>
                    </a:lnTo>
                    <a:lnTo>
                      <a:pt x="482" y="202"/>
                    </a:lnTo>
                    <a:lnTo>
                      <a:pt x="488" y="212"/>
                    </a:lnTo>
                    <a:lnTo>
                      <a:pt x="494" y="220"/>
                    </a:lnTo>
                    <a:lnTo>
                      <a:pt x="496" y="222"/>
                    </a:lnTo>
                    <a:lnTo>
                      <a:pt x="498" y="224"/>
                    </a:lnTo>
                    <a:lnTo>
                      <a:pt x="502" y="228"/>
                    </a:lnTo>
                    <a:lnTo>
                      <a:pt x="502" y="230"/>
                    </a:lnTo>
                    <a:lnTo>
                      <a:pt x="502" y="230"/>
                    </a:lnTo>
                    <a:lnTo>
                      <a:pt x="504" y="234"/>
                    </a:lnTo>
                    <a:lnTo>
                      <a:pt x="506" y="236"/>
                    </a:lnTo>
                    <a:lnTo>
                      <a:pt x="506" y="238"/>
                    </a:lnTo>
                    <a:lnTo>
                      <a:pt x="506" y="240"/>
                    </a:lnTo>
                    <a:lnTo>
                      <a:pt x="506" y="240"/>
                    </a:lnTo>
                    <a:lnTo>
                      <a:pt x="506" y="242"/>
                    </a:lnTo>
                    <a:lnTo>
                      <a:pt x="506" y="242"/>
                    </a:lnTo>
                    <a:lnTo>
                      <a:pt x="506" y="242"/>
                    </a:lnTo>
                    <a:lnTo>
                      <a:pt x="506" y="244"/>
                    </a:lnTo>
                    <a:lnTo>
                      <a:pt x="504" y="244"/>
                    </a:lnTo>
                    <a:lnTo>
                      <a:pt x="502" y="246"/>
                    </a:lnTo>
                    <a:lnTo>
                      <a:pt x="500" y="246"/>
                    </a:lnTo>
                    <a:lnTo>
                      <a:pt x="498" y="246"/>
                    </a:lnTo>
                    <a:lnTo>
                      <a:pt x="496" y="248"/>
                    </a:lnTo>
                    <a:lnTo>
                      <a:pt x="494" y="248"/>
                    </a:lnTo>
                    <a:lnTo>
                      <a:pt x="494" y="248"/>
                    </a:lnTo>
                    <a:lnTo>
                      <a:pt x="492" y="246"/>
                    </a:lnTo>
                    <a:lnTo>
                      <a:pt x="492" y="246"/>
                    </a:lnTo>
                    <a:lnTo>
                      <a:pt x="490" y="246"/>
                    </a:lnTo>
                    <a:lnTo>
                      <a:pt x="490" y="244"/>
                    </a:lnTo>
                    <a:lnTo>
                      <a:pt x="488" y="244"/>
                    </a:lnTo>
                    <a:lnTo>
                      <a:pt x="488" y="242"/>
                    </a:lnTo>
                    <a:lnTo>
                      <a:pt x="486" y="238"/>
                    </a:lnTo>
                    <a:lnTo>
                      <a:pt x="482" y="232"/>
                    </a:lnTo>
                    <a:lnTo>
                      <a:pt x="480" y="230"/>
                    </a:lnTo>
                    <a:lnTo>
                      <a:pt x="480" y="228"/>
                    </a:lnTo>
                    <a:lnTo>
                      <a:pt x="478" y="228"/>
                    </a:lnTo>
                    <a:lnTo>
                      <a:pt x="476" y="226"/>
                    </a:lnTo>
                    <a:lnTo>
                      <a:pt x="474" y="224"/>
                    </a:lnTo>
                    <a:lnTo>
                      <a:pt x="470" y="222"/>
                    </a:lnTo>
                    <a:lnTo>
                      <a:pt x="468" y="220"/>
                    </a:lnTo>
                    <a:lnTo>
                      <a:pt x="464" y="218"/>
                    </a:lnTo>
                    <a:lnTo>
                      <a:pt x="460" y="216"/>
                    </a:lnTo>
                    <a:lnTo>
                      <a:pt x="458" y="216"/>
                    </a:lnTo>
                    <a:lnTo>
                      <a:pt x="454" y="214"/>
                    </a:lnTo>
                    <a:lnTo>
                      <a:pt x="452" y="214"/>
                    </a:lnTo>
                    <a:lnTo>
                      <a:pt x="448" y="212"/>
                    </a:lnTo>
                    <a:lnTo>
                      <a:pt x="444" y="210"/>
                    </a:lnTo>
                    <a:lnTo>
                      <a:pt x="440" y="210"/>
                    </a:lnTo>
                    <a:lnTo>
                      <a:pt x="432" y="208"/>
                    </a:lnTo>
                    <a:lnTo>
                      <a:pt x="426" y="206"/>
                    </a:lnTo>
                    <a:lnTo>
                      <a:pt x="420" y="206"/>
                    </a:lnTo>
                    <a:lnTo>
                      <a:pt x="418" y="206"/>
                    </a:lnTo>
                    <a:lnTo>
                      <a:pt x="414" y="204"/>
                    </a:lnTo>
                    <a:lnTo>
                      <a:pt x="410" y="204"/>
                    </a:lnTo>
                    <a:lnTo>
                      <a:pt x="408" y="204"/>
                    </a:lnTo>
                    <a:lnTo>
                      <a:pt x="406" y="204"/>
                    </a:lnTo>
                    <a:lnTo>
                      <a:pt x="404" y="204"/>
                    </a:lnTo>
                    <a:lnTo>
                      <a:pt x="404" y="204"/>
                    </a:lnTo>
                    <a:lnTo>
                      <a:pt x="402" y="206"/>
                    </a:lnTo>
                    <a:lnTo>
                      <a:pt x="402" y="206"/>
                    </a:lnTo>
                    <a:lnTo>
                      <a:pt x="400" y="208"/>
                    </a:lnTo>
                    <a:lnTo>
                      <a:pt x="398" y="208"/>
                    </a:lnTo>
                    <a:lnTo>
                      <a:pt x="398" y="210"/>
                    </a:lnTo>
                    <a:lnTo>
                      <a:pt x="396" y="212"/>
                    </a:lnTo>
                    <a:lnTo>
                      <a:pt x="396" y="212"/>
                    </a:lnTo>
                    <a:lnTo>
                      <a:pt x="396" y="214"/>
                    </a:lnTo>
                    <a:lnTo>
                      <a:pt x="396" y="214"/>
                    </a:lnTo>
                    <a:lnTo>
                      <a:pt x="396" y="216"/>
                    </a:lnTo>
                    <a:lnTo>
                      <a:pt x="396" y="216"/>
                    </a:lnTo>
                    <a:lnTo>
                      <a:pt x="396" y="216"/>
                    </a:lnTo>
                    <a:lnTo>
                      <a:pt x="396" y="216"/>
                    </a:lnTo>
                    <a:lnTo>
                      <a:pt x="398" y="218"/>
                    </a:lnTo>
                    <a:lnTo>
                      <a:pt x="400" y="218"/>
                    </a:lnTo>
                    <a:lnTo>
                      <a:pt x="402" y="220"/>
                    </a:lnTo>
                    <a:lnTo>
                      <a:pt x="402" y="220"/>
                    </a:lnTo>
                    <a:lnTo>
                      <a:pt x="404" y="220"/>
                    </a:lnTo>
                    <a:lnTo>
                      <a:pt x="404" y="220"/>
                    </a:lnTo>
                    <a:lnTo>
                      <a:pt x="404" y="222"/>
                    </a:lnTo>
                    <a:lnTo>
                      <a:pt x="404" y="222"/>
                    </a:lnTo>
                    <a:lnTo>
                      <a:pt x="404" y="224"/>
                    </a:lnTo>
                    <a:lnTo>
                      <a:pt x="404" y="228"/>
                    </a:lnTo>
                    <a:lnTo>
                      <a:pt x="404" y="230"/>
                    </a:lnTo>
                    <a:lnTo>
                      <a:pt x="404" y="232"/>
                    </a:lnTo>
                    <a:lnTo>
                      <a:pt x="404" y="236"/>
                    </a:lnTo>
                    <a:lnTo>
                      <a:pt x="404" y="238"/>
                    </a:lnTo>
                    <a:lnTo>
                      <a:pt x="402" y="238"/>
                    </a:lnTo>
                    <a:lnTo>
                      <a:pt x="402" y="240"/>
                    </a:lnTo>
                    <a:lnTo>
                      <a:pt x="402" y="240"/>
                    </a:lnTo>
                    <a:lnTo>
                      <a:pt x="400" y="242"/>
                    </a:lnTo>
                    <a:lnTo>
                      <a:pt x="398" y="242"/>
                    </a:lnTo>
                    <a:lnTo>
                      <a:pt x="396" y="242"/>
                    </a:lnTo>
                    <a:lnTo>
                      <a:pt x="394" y="244"/>
                    </a:lnTo>
                    <a:lnTo>
                      <a:pt x="392" y="244"/>
                    </a:lnTo>
                    <a:lnTo>
                      <a:pt x="390" y="244"/>
                    </a:lnTo>
                    <a:lnTo>
                      <a:pt x="390" y="244"/>
                    </a:lnTo>
                    <a:lnTo>
                      <a:pt x="390" y="244"/>
                    </a:lnTo>
                    <a:lnTo>
                      <a:pt x="388" y="242"/>
                    </a:lnTo>
                    <a:lnTo>
                      <a:pt x="388" y="242"/>
                    </a:lnTo>
                    <a:lnTo>
                      <a:pt x="388" y="242"/>
                    </a:lnTo>
                    <a:lnTo>
                      <a:pt x="388" y="240"/>
                    </a:lnTo>
                    <a:lnTo>
                      <a:pt x="388" y="238"/>
                    </a:lnTo>
                    <a:lnTo>
                      <a:pt x="388" y="236"/>
                    </a:lnTo>
                    <a:lnTo>
                      <a:pt x="388" y="232"/>
                    </a:lnTo>
                    <a:lnTo>
                      <a:pt x="388" y="230"/>
                    </a:lnTo>
                    <a:lnTo>
                      <a:pt x="386" y="230"/>
                    </a:lnTo>
                    <a:lnTo>
                      <a:pt x="386" y="228"/>
                    </a:lnTo>
                    <a:lnTo>
                      <a:pt x="386" y="228"/>
                    </a:lnTo>
                    <a:lnTo>
                      <a:pt x="386" y="226"/>
                    </a:lnTo>
                    <a:lnTo>
                      <a:pt x="384" y="226"/>
                    </a:lnTo>
                    <a:lnTo>
                      <a:pt x="384" y="226"/>
                    </a:lnTo>
                    <a:lnTo>
                      <a:pt x="382" y="226"/>
                    </a:lnTo>
                    <a:lnTo>
                      <a:pt x="380" y="226"/>
                    </a:lnTo>
                    <a:lnTo>
                      <a:pt x="380" y="226"/>
                    </a:lnTo>
                    <a:lnTo>
                      <a:pt x="378" y="226"/>
                    </a:lnTo>
                    <a:lnTo>
                      <a:pt x="376" y="226"/>
                    </a:lnTo>
                    <a:lnTo>
                      <a:pt x="376" y="226"/>
                    </a:lnTo>
                    <a:lnTo>
                      <a:pt x="374" y="226"/>
                    </a:lnTo>
                    <a:lnTo>
                      <a:pt x="374" y="226"/>
                    </a:lnTo>
                    <a:lnTo>
                      <a:pt x="374" y="228"/>
                    </a:lnTo>
                    <a:lnTo>
                      <a:pt x="372" y="230"/>
                    </a:lnTo>
                    <a:lnTo>
                      <a:pt x="370" y="232"/>
                    </a:lnTo>
                    <a:lnTo>
                      <a:pt x="370" y="234"/>
                    </a:lnTo>
                    <a:lnTo>
                      <a:pt x="368" y="236"/>
                    </a:lnTo>
                    <a:lnTo>
                      <a:pt x="366" y="238"/>
                    </a:lnTo>
                    <a:lnTo>
                      <a:pt x="366" y="238"/>
                    </a:lnTo>
                    <a:lnTo>
                      <a:pt x="366" y="238"/>
                    </a:lnTo>
                    <a:lnTo>
                      <a:pt x="364" y="238"/>
                    </a:lnTo>
                    <a:lnTo>
                      <a:pt x="362" y="238"/>
                    </a:lnTo>
                    <a:lnTo>
                      <a:pt x="360" y="240"/>
                    </a:lnTo>
                    <a:lnTo>
                      <a:pt x="358" y="240"/>
                    </a:lnTo>
                    <a:lnTo>
                      <a:pt x="354" y="238"/>
                    </a:lnTo>
                    <a:lnTo>
                      <a:pt x="350" y="238"/>
                    </a:lnTo>
                    <a:lnTo>
                      <a:pt x="346" y="238"/>
                    </a:lnTo>
                    <a:lnTo>
                      <a:pt x="342" y="238"/>
                    </a:lnTo>
                    <a:lnTo>
                      <a:pt x="340" y="238"/>
                    </a:lnTo>
                    <a:lnTo>
                      <a:pt x="338" y="238"/>
                    </a:lnTo>
                    <a:lnTo>
                      <a:pt x="336" y="238"/>
                    </a:lnTo>
                    <a:lnTo>
                      <a:pt x="336" y="238"/>
                    </a:lnTo>
                    <a:lnTo>
                      <a:pt x="334" y="238"/>
                    </a:lnTo>
                    <a:lnTo>
                      <a:pt x="334" y="240"/>
                    </a:lnTo>
                    <a:lnTo>
                      <a:pt x="334" y="240"/>
                    </a:lnTo>
                    <a:lnTo>
                      <a:pt x="332" y="240"/>
                    </a:lnTo>
                    <a:lnTo>
                      <a:pt x="332" y="242"/>
                    </a:lnTo>
                    <a:lnTo>
                      <a:pt x="330" y="246"/>
                    </a:lnTo>
                    <a:lnTo>
                      <a:pt x="328" y="248"/>
                    </a:lnTo>
                    <a:lnTo>
                      <a:pt x="328" y="250"/>
                    </a:lnTo>
                    <a:lnTo>
                      <a:pt x="326" y="250"/>
                    </a:lnTo>
                    <a:lnTo>
                      <a:pt x="326" y="250"/>
                    </a:lnTo>
                    <a:lnTo>
                      <a:pt x="324" y="250"/>
                    </a:lnTo>
                    <a:lnTo>
                      <a:pt x="324" y="250"/>
                    </a:lnTo>
                    <a:lnTo>
                      <a:pt x="324" y="250"/>
                    </a:lnTo>
                    <a:lnTo>
                      <a:pt x="322" y="250"/>
                    </a:lnTo>
                    <a:lnTo>
                      <a:pt x="322" y="250"/>
                    </a:lnTo>
                    <a:lnTo>
                      <a:pt x="322" y="248"/>
                    </a:lnTo>
                    <a:lnTo>
                      <a:pt x="320" y="246"/>
                    </a:lnTo>
                    <a:lnTo>
                      <a:pt x="320" y="244"/>
                    </a:lnTo>
                    <a:lnTo>
                      <a:pt x="318" y="240"/>
                    </a:lnTo>
                    <a:lnTo>
                      <a:pt x="318" y="238"/>
                    </a:lnTo>
                    <a:lnTo>
                      <a:pt x="318" y="238"/>
                    </a:lnTo>
                    <a:lnTo>
                      <a:pt x="316" y="236"/>
                    </a:lnTo>
                    <a:lnTo>
                      <a:pt x="316" y="236"/>
                    </a:lnTo>
                    <a:lnTo>
                      <a:pt x="316" y="236"/>
                    </a:lnTo>
                    <a:lnTo>
                      <a:pt x="314" y="236"/>
                    </a:lnTo>
                    <a:lnTo>
                      <a:pt x="312" y="236"/>
                    </a:lnTo>
                    <a:lnTo>
                      <a:pt x="312" y="236"/>
                    </a:lnTo>
                    <a:lnTo>
                      <a:pt x="310" y="236"/>
                    </a:lnTo>
                    <a:lnTo>
                      <a:pt x="308" y="238"/>
                    </a:lnTo>
                    <a:lnTo>
                      <a:pt x="306" y="238"/>
                    </a:lnTo>
                    <a:lnTo>
                      <a:pt x="302" y="240"/>
                    </a:lnTo>
                    <a:lnTo>
                      <a:pt x="296" y="242"/>
                    </a:lnTo>
                    <a:lnTo>
                      <a:pt x="292" y="244"/>
                    </a:lnTo>
                    <a:lnTo>
                      <a:pt x="288" y="246"/>
                    </a:lnTo>
                    <a:lnTo>
                      <a:pt x="284" y="248"/>
                    </a:lnTo>
                    <a:lnTo>
                      <a:pt x="280" y="248"/>
                    </a:lnTo>
                    <a:lnTo>
                      <a:pt x="276" y="250"/>
                    </a:lnTo>
                    <a:lnTo>
                      <a:pt x="274" y="252"/>
                    </a:lnTo>
                    <a:lnTo>
                      <a:pt x="272" y="252"/>
                    </a:lnTo>
                    <a:lnTo>
                      <a:pt x="270" y="254"/>
                    </a:lnTo>
                    <a:lnTo>
                      <a:pt x="268" y="256"/>
                    </a:lnTo>
                    <a:lnTo>
                      <a:pt x="266" y="258"/>
                    </a:lnTo>
                    <a:lnTo>
                      <a:pt x="262" y="260"/>
                    </a:lnTo>
                    <a:lnTo>
                      <a:pt x="256" y="266"/>
                    </a:lnTo>
                    <a:lnTo>
                      <a:pt x="254" y="268"/>
                    </a:lnTo>
                    <a:lnTo>
                      <a:pt x="252" y="270"/>
                    </a:lnTo>
                    <a:lnTo>
                      <a:pt x="248" y="272"/>
                    </a:lnTo>
                    <a:lnTo>
                      <a:pt x="244" y="274"/>
                    </a:lnTo>
                    <a:lnTo>
                      <a:pt x="242" y="276"/>
                    </a:lnTo>
                    <a:lnTo>
                      <a:pt x="238" y="278"/>
                    </a:lnTo>
                    <a:lnTo>
                      <a:pt x="238" y="278"/>
                    </a:lnTo>
                    <a:lnTo>
                      <a:pt x="236" y="280"/>
                    </a:lnTo>
                    <a:lnTo>
                      <a:pt x="234" y="280"/>
                    </a:lnTo>
                    <a:lnTo>
                      <a:pt x="234" y="280"/>
                    </a:lnTo>
                    <a:lnTo>
                      <a:pt x="232" y="280"/>
                    </a:lnTo>
                    <a:lnTo>
                      <a:pt x="230" y="280"/>
                    </a:lnTo>
                    <a:lnTo>
                      <a:pt x="230" y="280"/>
                    </a:lnTo>
                    <a:lnTo>
                      <a:pt x="230" y="278"/>
                    </a:lnTo>
                    <a:lnTo>
                      <a:pt x="228" y="278"/>
                    </a:lnTo>
                    <a:lnTo>
                      <a:pt x="228" y="278"/>
                    </a:lnTo>
                    <a:lnTo>
                      <a:pt x="228" y="276"/>
                    </a:lnTo>
                    <a:lnTo>
                      <a:pt x="226" y="274"/>
                    </a:lnTo>
                    <a:lnTo>
                      <a:pt x="226" y="272"/>
                    </a:lnTo>
                    <a:lnTo>
                      <a:pt x="224" y="270"/>
                    </a:lnTo>
                    <a:lnTo>
                      <a:pt x="224" y="266"/>
                    </a:lnTo>
                    <a:lnTo>
                      <a:pt x="224" y="264"/>
                    </a:lnTo>
                    <a:lnTo>
                      <a:pt x="224" y="264"/>
                    </a:lnTo>
                    <a:lnTo>
                      <a:pt x="224" y="260"/>
                    </a:lnTo>
                    <a:lnTo>
                      <a:pt x="224" y="256"/>
                    </a:lnTo>
                    <a:lnTo>
                      <a:pt x="224" y="256"/>
                    </a:lnTo>
                    <a:lnTo>
                      <a:pt x="224" y="254"/>
                    </a:lnTo>
                    <a:lnTo>
                      <a:pt x="222" y="252"/>
                    </a:lnTo>
                    <a:lnTo>
                      <a:pt x="222" y="250"/>
                    </a:lnTo>
                    <a:lnTo>
                      <a:pt x="220" y="248"/>
                    </a:lnTo>
                    <a:lnTo>
                      <a:pt x="218" y="246"/>
                    </a:lnTo>
                    <a:lnTo>
                      <a:pt x="216" y="244"/>
                    </a:lnTo>
                    <a:lnTo>
                      <a:pt x="214" y="242"/>
                    </a:lnTo>
                    <a:lnTo>
                      <a:pt x="212" y="240"/>
                    </a:lnTo>
                    <a:lnTo>
                      <a:pt x="210" y="240"/>
                    </a:lnTo>
                    <a:lnTo>
                      <a:pt x="210" y="240"/>
                    </a:lnTo>
                    <a:lnTo>
                      <a:pt x="208" y="238"/>
                    </a:lnTo>
                    <a:lnTo>
                      <a:pt x="204" y="238"/>
                    </a:lnTo>
                    <a:lnTo>
                      <a:pt x="202" y="238"/>
                    </a:lnTo>
                    <a:lnTo>
                      <a:pt x="198" y="238"/>
                    </a:lnTo>
                    <a:lnTo>
                      <a:pt x="194" y="238"/>
                    </a:lnTo>
                    <a:lnTo>
                      <a:pt x="194" y="238"/>
                    </a:lnTo>
                    <a:lnTo>
                      <a:pt x="192" y="240"/>
                    </a:lnTo>
                    <a:lnTo>
                      <a:pt x="190" y="240"/>
                    </a:lnTo>
                    <a:lnTo>
                      <a:pt x="190" y="240"/>
                    </a:lnTo>
                    <a:lnTo>
                      <a:pt x="188" y="242"/>
                    </a:lnTo>
                    <a:lnTo>
                      <a:pt x="188" y="242"/>
                    </a:lnTo>
                    <a:lnTo>
                      <a:pt x="188" y="242"/>
                    </a:lnTo>
                    <a:lnTo>
                      <a:pt x="188" y="244"/>
                    </a:lnTo>
                    <a:lnTo>
                      <a:pt x="188" y="244"/>
                    </a:lnTo>
                    <a:lnTo>
                      <a:pt x="188" y="244"/>
                    </a:lnTo>
                    <a:lnTo>
                      <a:pt x="188" y="246"/>
                    </a:lnTo>
                    <a:lnTo>
                      <a:pt x="190" y="248"/>
                    </a:lnTo>
                    <a:lnTo>
                      <a:pt x="192" y="252"/>
                    </a:lnTo>
                    <a:lnTo>
                      <a:pt x="192" y="252"/>
                    </a:lnTo>
                    <a:lnTo>
                      <a:pt x="194" y="254"/>
                    </a:lnTo>
                    <a:lnTo>
                      <a:pt x="194" y="258"/>
                    </a:lnTo>
                    <a:lnTo>
                      <a:pt x="196" y="262"/>
                    </a:lnTo>
                    <a:lnTo>
                      <a:pt x="196" y="266"/>
                    </a:lnTo>
                    <a:lnTo>
                      <a:pt x="198" y="270"/>
                    </a:lnTo>
                    <a:lnTo>
                      <a:pt x="200" y="272"/>
                    </a:lnTo>
                    <a:lnTo>
                      <a:pt x="202" y="276"/>
                    </a:lnTo>
                    <a:lnTo>
                      <a:pt x="204" y="280"/>
                    </a:lnTo>
                    <a:lnTo>
                      <a:pt x="204" y="282"/>
                    </a:lnTo>
                    <a:lnTo>
                      <a:pt x="204" y="284"/>
                    </a:lnTo>
                    <a:lnTo>
                      <a:pt x="206" y="288"/>
                    </a:lnTo>
                    <a:lnTo>
                      <a:pt x="206" y="290"/>
                    </a:lnTo>
                    <a:lnTo>
                      <a:pt x="206" y="292"/>
                    </a:lnTo>
                    <a:lnTo>
                      <a:pt x="208" y="296"/>
                    </a:lnTo>
                    <a:lnTo>
                      <a:pt x="208" y="296"/>
                    </a:lnTo>
                    <a:lnTo>
                      <a:pt x="208" y="298"/>
                    </a:lnTo>
                    <a:lnTo>
                      <a:pt x="206" y="298"/>
                    </a:lnTo>
                    <a:lnTo>
                      <a:pt x="206" y="300"/>
                    </a:lnTo>
                    <a:lnTo>
                      <a:pt x="206" y="300"/>
                    </a:lnTo>
                    <a:lnTo>
                      <a:pt x="206" y="300"/>
                    </a:lnTo>
                    <a:lnTo>
                      <a:pt x="206" y="302"/>
                    </a:lnTo>
                    <a:lnTo>
                      <a:pt x="204" y="302"/>
                    </a:lnTo>
                    <a:lnTo>
                      <a:pt x="204" y="302"/>
                    </a:lnTo>
                    <a:lnTo>
                      <a:pt x="202" y="300"/>
                    </a:lnTo>
                    <a:lnTo>
                      <a:pt x="202" y="300"/>
                    </a:lnTo>
                    <a:lnTo>
                      <a:pt x="200" y="300"/>
                    </a:lnTo>
                    <a:lnTo>
                      <a:pt x="198" y="298"/>
                    </a:lnTo>
                    <a:lnTo>
                      <a:pt x="194" y="296"/>
                    </a:lnTo>
                    <a:lnTo>
                      <a:pt x="192" y="294"/>
                    </a:lnTo>
                    <a:lnTo>
                      <a:pt x="192" y="294"/>
                    </a:lnTo>
                    <a:lnTo>
                      <a:pt x="190" y="294"/>
                    </a:lnTo>
                    <a:lnTo>
                      <a:pt x="188" y="292"/>
                    </a:lnTo>
                    <a:lnTo>
                      <a:pt x="184" y="292"/>
                    </a:lnTo>
                    <a:lnTo>
                      <a:pt x="180" y="290"/>
                    </a:lnTo>
                    <a:lnTo>
                      <a:pt x="178" y="290"/>
                    </a:lnTo>
                    <a:lnTo>
                      <a:pt x="178" y="290"/>
                    </a:lnTo>
                    <a:lnTo>
                      <a:pt x="176" y="290"/>
                    </a:lnTo>
                    <a:lnTo>
                      <a:pt x="176" y="290"/>
                    </a:lnTo>
                    <a:lnTo>
                      <a:pt x="174" y="292"/>
                    </a:lnTo>
                    <a:lnTo>
                      <a:pt x="174" y="292"/>
                    </a:lnTo>
                    <a:lnTo>
                      <a:pt x="174" y="292"/>
                    </a:lnTo>
                    <a:lnTo>
                      <a:pt x="172" y="294"/>
                    </a:lnTo>
                    <a:lnTo>
                      <a:pt x="172" y="296"/>
                    </a:lnTo>
                    <a:lnTo>
                      <a:pt x="168" y="298"/>
                    </a:lnTo>
                    <a:lnTo>
                      <a:pt x="168" y="300"/>
                    </a:lnTo>
                    <a:lnTo>
                      <a:pt x="166" y="300"/>
                    </a:lnTo>
                    <a:lnTo>
                      <a:pt x="166" y="302"/>
                    </a:lnTo>
                    <a:lnTo>
                      <a:pt x="164" y="302"/>
                    </a:lnTo>
                    <a:lnTo>
                      <a:pt x="162" y="302"/>
                    </a:lnTo>
                    <a:lnTo>
                      <a:pt x="160" y="302"/>
                    </a:lnTo>
                    <a:lnTo>
                      <a:pt x="156" y="304"/>
                    </a:lnTo>
                    <a:lnTo>
                      <a:pt x="154" y="304"/>
                    </a:lnTo>
                    <a:lnTo>
                      <a:pt x="152" y="304"/>
                    </a:lnTo>
                    <a:lnTo>
                      <a:pt x="150" y="304"/>
                    </a:lnTo>
                    <a:lnTo>
                      <a:pt x="150" y="304"/>
                    </a:lnTo>
                    <a:lnTo>
                      <a:pt x="148" y="306"/>
                    </a:lnTo>
                    <a:lnTo>
                      <a:pt x="148" y="306"/>
                    </a:lnTo>
                    <a:lnTo>
                      <a:pt x="148" y="308"/>
                    </a:lnTo>
                    <a:lnTo>
                      <a:pt x="146" y="308"/>
                    </a:lnTo>
                    <a:lnTo>
                      <a:pt x="146" y="310"/>
                    </a:lnTo>
                    <a:lnTo>
                      <a:pt x="146" y="312"/>
                    </a:lnTo>
                    <a:lnTo>
                      <a:pt x="146" y="314"/>
                    </a:lnTo>
                    <a:lnTo>
                      <a:pt x="146" y="316"/>
                    </a:lnTo>
                    <a:lnTo>
                      <a:pt x="146" y="318"/>
                    </a:lnTo>
                    <a:lnTo>
                      <a:pt x="146" y="318"/>
                    </a:lnTo>
                    <a:lnTo>
                      <a:pt x="146" y="320"/>
                    </a:lnTo>
                    <a:lnTo>
                      <a:pt x="148" y="320"/>
                    </a:lnTo>
                    <a:lnTo>
                      <a:pt x="148" y="320"/>
                    </a:lnTo>
                    <a:lnTo>
                      <a:pt x="150" y="322"/>
                    </a:lnTo>
                    <a:lnTo>
                      <a:pt x="152" y="322"/>
                    </a:lnTo>
                    <a:lnTo>
                      <a:pt x="154" y="322"/>
                    </a:lnTo>
                    <a:lnTo>
                      <a:pt x="156" y="324"/>
                    </a:lnTo>
                    <a:lnTo>
                      <a:pt x="156" y="324"/>
                    </a:lnTo>
                    <a:lnTo>
                      <a:pt x="156" y="324"/>
                    </a:lnTo>
                    <a:lnTo>
                      <a:pt x="158" y="324"/>
                    </a:lnTo>
                    <a:lnTo>
                      <a:pt x="158" y="324"/>
                    </a:lnTo>
                    <a:lnTo>
                      <a:pt x="158" y="326"/>
                    </a:lnTo>
                    <a:lnTo>
                      <a:pt x="158" y="326"/>
                    </a:lnTo>
                    <a:lnTo>
                      <a:pt x="158" y="328"/>
                    </a:lnTo>
                    <a:lnTo>
                      <a:pt x="158" y="332"/>
                    </a:lnTo>
                    <a:lnTo>
                      <a:pt x="158" y="334"/>
                    </a:lnTo>
                    <a:lnTo>
                      <a:pt x="156" y="336"/>
                    </a:lnTo>
                    <a:lnTo>
                      <a:pt x="156" y="338"/>
                    </a:lnTo>
                    <a:lnTo>
                      <a:pt x="154" y="340"/>
                    </a:lnTo>
                    <a:lnTo>
                      <a:pt x="154" y="340"/>
                    </a:lnTo>
                    <a:lnTo>
                      <a:pt x="152" y="342"/>
                    </a:lnTo>
                    <a:lnTo>
                      <a:pt x="152" y="342"/>
                    </a:lnTo>
                    <a:lnTo>
                      <a:pt x="150" y="342"/>
                    </a:lnTo>
                    <a:lnTo>
                      <a:pt x="148" y="342"/>
                    </a:lnTo>
                    <a:lnTo>
                      <a:pt x="146" y="342"/>
                    </a:lnTo>
                    <a:lnTo>
                      <a:pt x="144" y="342"/>
                    </a:lnTo>
                    <a:lnTo>
                      <a:pt x="142" y="342"/>
                    </a:lnTo>
                    <a:lnTo>
                      <a:pt x="140" y="342"/>
                    </a:lnTo>
                    <a:lnTo>
                      <a:pt x="140" y="342"/>
                    </a:lnTo>
                    <a:lnTo>
                      <a:pt x="138" y="342"/>
                    </a:lnTo>
                    <a:lnTo>
                      <a:pt x="138" y="340"/>
                    </a:lnTo>
                    <a:lnTo>
                      <a:pt x="138" y="340"/>
                    </a:lnTo>
                    <a:lnTo>
                      <a:pt x="138" y="340"/>
                    </a:lnTo>
                    <a:lnTo>
                      <a:pt x="138" y="338"/>
                    </a:lnTo>
                    <a:lnTo>
                      <a:pt x="138" y="336"/>
                    </a:lnTo>
                    <a:lnTo>
                      <a:pt x="138" y="334"/>
                    </a:lnTo>
                    <a:lnTo>
                      <a:pt x="140" y="330"/>
                    </a:lnTo>
                    <a:lnTo>
                      <a:pt x="140" y="328"/>
                    </a:lnTo>
                    <a:lnTo>
                      <a:pt x="140" y="328"/>
                    </a:lnTo>
                    <a:lnTo>
                      <a:pt x="140" y="326"/>
                    </a:lnTo>
                    <a:lnTo>
                      <a:pt x="140" y="326"/>
                    </a:lnTo>
                    <a:lnTo>
                      <a:pt x="138" y="324"/>
                    </a:lnTo>
                    <a:lnTo>
                      <a:pt x="138" y="324"/>
                    </a:lnTo>
                    <a:lnTo>
                      <a:pt x="138" y="324"/>
                    </a:lnTo>
                    <a:lnTo>
                      <a:pt x="136" y="322"/>
                    </a:lnTo>
                    <a:lnTo>
                      <a:pt x="134" y="322"/>
                    </a:lnTo>
                    <a:lnTo>
                      <a:pt x="132" y="320"/>
                    </a:lnTo>
                    <a:lnTo>
                      <a:pt x="130" y="320"/>
                    </a:lnTo>
                    <a:lnTo>
                      <a:pt x="128" y="318"/>
                    </a:lnTo>
                    <a:lnTo>
                      <a:pt x="126" y="318"/>
                    </a:lnTo>
                    <a:lnTo>
                      <a:pt x="124" y="318"/>
                    </a:lnTo>
                    <a:lnTo>
                      <a:pt x="122" y="318"/>
                    </a:lnTo>
                    <a:lnTo>
                      <a:pt x="120" y="320"/>
                    </a:lnTo>
                    <a:lnTo>
                      <a:pt x="118" y="320"/>
                    </a:lnTo>
                    <a:lnTo>
                      <a:pt x="116" y="320"/>
                    </a:lnTo>
                    <a:lnTo>
                      <a:pt x="114" y="322"/>
                    </a:lnTo>
                    <a:lnTo>
                      <a:pt x="112" y="322"/>
                    </a:lnTo>
                    <a:lnTo>
                      <a:pt x="110" y="324"/>
                    </a:lnTo>
                    <a:lnTo>
                      <a:pt x="110" y="324"/>
                    </a:lnTo>
                    <a:lnTo>
                      <a:pt x="110" y="324"/>
                    </a:lnTo>
                    <a:lnTo>
                      <a:pt x="110" y="326"/>
                    </a:lnTo>
                    <a:lnTo>
                      <a:pt x="110" y="328"/>
                    </a:lnTo>
                    <a:lnTo>
                      <a:pt x="110" y="330"/>
                    </a:lnTo>
                    <a:lnTo>
                      <a:pt x="110" y="332"/>
                    </a:lnTo>
                    <a:lnTo>
                      <a:pt x="110" y="334"/>
                    </a:lnTo>
                    <a:lnTo>
                      <a:pt x="110" y="334"/>
                    </a:lnTo>
                    <a:lnTo>
                      <a:pt x="110" y="336"/>
                    </a:lnTo>
                    <a:lnTo>
                      <a:pt x="112" y="338"/>
                    </a:lnTo>
                    <a:lnTo>
                      <a:pt x="112" y="338"/>
                    </a:lnTo>
                    <a:lnTo>
                      <a:pt x="112" y="338"/>
                    </a:lnTo>
                    <a:lnTo>
                      <a:pt x="114" y="338"/>
                    </a:lnTo>
                    <a:lnTo>
                      <a:pt x="114" y="340"/>
                    </a:lnTo>
                    <a:lnTo>
                      <a:pt x="116" y="340"/>
                    </a:lnTo>
                    <a:lnTo>
                      <a:pt x="120" y="340"/>
                    </a:lnTo>
                    <a:lnTo>
                      <a:pt x="120" y="340"/>
                    </a:lnTo>
                    <a:lnTo>
                      <a:pt x="122" y="342"/>
                    </a:lnTo>
                    <a:lnTo>
                      <a:pt x="122" y="342"/>
                    </a:lnTo>
                    <a:lnTo>
                      <a:pt x="124" y="344"/>
                    </a:lnTo>
                    <a:lnTo>
                      <a:pt x="124" y="346"/>
                    </a:lnTo>
                    <a:lnTo>
                      <a:pt x="124" y="346"/>
                    </a:lnTo>
                    <a:lnTo>
                      <a:pt x="126" y="346"/>
                    </a:lnTo>
                    <a:lnTo>
                      <a:pt x="126" y="348"/>
                    </a:lnTo>
                    <a:lnTo>
                      <a:pt x="124" y="348"/>
                    </a:lnTo>
                    <a:lnTo>
                      <a:pt x="124" y="350"/>
                    </a:lnTo>
                    <a:lnTo>
                      <a:pt x="124" y="352"/>
                    </a:lnTo>
                    <a:lnTo>
                      <a:pt x="122" y="352"/>
                    </a:lnTo>
                    <a:lnTo>
                      <a:pt x="122" y="354"/>
                    </a:lnTo>
                    <a:lnTo>
                      <a:pt x="120" y="354"/>
                    </a:lnTo>
                    <a:lnTo>
                      <a:pt x="118" y="354"/>
                    </a:lnTo>
                    <a:lnTo>
                      <a:pt x="118" y="356"/>
                    </a:lnTo>
                    <a:lnTo>
                      <a:pt x="116" y="356"/>
                    </a:lnTo>
                    <a:lnTo>
                      <a:pt x="116" y="354"/>
                    </a:lnTo>
                    <a:lnTo>
                      <a:pt x="114" y="354"/>
                    </a:lnTo>
                    <a:lnTo>
                      <a:pt x="114" y="354"/>
                    </a:lnTo>
                    <a:lnTo>
                      <a:pt x="112" y="352"/>
                    </a:lnTo>
                    <a:lnTo>
                      <a:pt x="110" y="350"/>
                    </a:lnTo>
                    <a:lnTo>
                      <a:pt x="108" y="348"/>
                    </a:lnTo>
                    <a:lnTo>
                      <a:pt x="106" y="346"/>
                    </a:lnTo>
                    <a:lnTo>
                      <a:pt x="102" y="344"/>
                    </a:lnTo>
                    <a:lnTo>
                      <a:pt x="100" y="342"/>
                    </a:lnTo>
                    <a:lnTo>
                      <a:pt x="100" y="340"/>
                    </a:lnTo>
                    <a:lnTo>
                      <a:pt x="96" y="336"/>
                    </a:lnTo>
                    <a:lnTo>
                      <a:pt x="94" y="332"/>
                    </a:lnTo>
                    <a:lnTo>
                      <a:pt x="92" y="328"/>
                    </a:lnTo>
                    <a:lnTo>
                      <a:pt x="90" y="326"/>
                    </a:lnTo>
                    <a:lnTo>
                      <a:pt x="88" y="322"/>
                    </a:lnTo>
                    <a:lnTo>
                      <a:pt x="84" y="318"/>
                    </a:lnTo>
                    <a:lnTo>
                      <a:pt x="84" y="316"/>
                    </a:lnTo>
                    <a:lnTo>
                      <a:pt x="84" y="314"/>
                    </a:lnTo>
                    <a:lnTo>
                      <a:pt x="84" y="312"/>
                    </a:lnTo>
                    <a:lnTo>
                      <a:pt x="82" y="308"/>
                    </a:lnTo>
                    <a:lnTo>
                      <a:pt x="82" y="302"/>
                    </a:lnTo>
                    <a:lnTo>
                      <a:pt x="82" y="300"/>
                    </a:lnTo>
                    <a:lnTo>
                      <a:pt x="82" y="296"/>
                    </a:lnTo>
                    <a:lnTo>
                      <a:pt x="80" y="294"/>
                    </a:lnTo>
                    <a:lnTo>
                      <a:pt x="80" y="292"/>
                    </a:lnTo>
                    <a:lnTo>
                      <a:pt x="80" y="292"/>
                    </a:lnTo>
                    <a:lnTo>
                      <a:pt x="78" y="290"/>
                    </a:lnTo>
                    <a:lnTo>
                      <a:pt x="76" y="288"/>
                    </a:lnTo>
                    <a:lnTo>
                      <a:pt x="74" y="286"/>
                    </a:lnTo>
                    <a:lnTo>
                      <a:pt x="74" y="286"/>
                    </a:lnTo>
                    <a:lnTo>
                      <a:pt x="74" y="284"/>
                    </a:lnTo>
                    <a:lnTo>
                      <a:pt x="74" y="284"/>
                    </a:lnTo>
                    <a:lnTo>
                      <a:pt x="74" y="284"/>
                    </a:lnTo>
                    <a:lnTo>
                      <a:pt x="74" y="284"/>
                    </a:lnTo>
                    <a:lnTo>
                      <a:pt x="74" y="282"/>
                    </a:lnTo>
                    <a:lnTo>
                      <a:pt x="74" y="282"/>
                    </a:lnTo>
                    <a:lnTo>
                      <a:pt x="76" y="282"/>
                    </a:lnTo>
                    <a:lnTo>
                      <a:pt x="76" y="282"/>
                    </a:lnTo>
                    <a:lnTo>
                      <a:pt x="78" y="282"/>
                    </a:lnTo>
                    <a:lnTo>
                      <a:pt x="78" y="284"/>
                    </a:lnTo>
                    <a:lnTo>
                      <a:pt x="82" y="284"/>
                    </a:lnTo>
                    <a:lnTo>
                      <a:pt x="86" y="286"/>
                    </a:lnTo>
                    <a:lnTo>
                      <a:pt x="88" y="288"/>
                    </a:lnTo>
                    <a:lnTo>
                      <a:pt x="90" y="288"/>
                    </a:lnTo>
                    <a:lnTo>
                      <a:pt x="92" y="290"/>
                    </a:lnTo>
                    <a:lnTo>
                      <a:pt x="96" y="290"/>
                    </a:lnTo>
                    <a:lnTo>
                      <a:pt x="102" y="292"/>
                    </a:lnTo>
                    <a:lnTo>
                      <a:pt x="106" y="294"/>
                    </a:lnTo>
                    <a:lnTo>
                      <a:pt x="110" y="296"/>
                    </a:lnTo>
                    <a:lnTo>
                      <a:pt x="112" y="296"/>
                    </a:lnTo>
                    <a:lnTo>
                      <a:pt x="114" y="296"/>
                    </a:lnTo>
                    <a:lnTo>
                      <a:pt x="116" y="296"/>
                    </a:lnTo>
                    <a:lnTo>
                      <a:pt x="118" y="296"/>
                    </a:lnTo>
                    <a:lnTo>
                      <a:pt x="120" y="296"/>
                    </a:lnTo>
                    <a:lnTo>
                      <a:pt x="124" y="294"/>
                    </a:lnTo>
                    <a:lnTo>
                      <a:pt x="128" y="294"/>
                    </a:lnTo>
                    <a:lnTo>
                      <a:pt x="130" y="294"/>
                    </a:lnTo>
                    <a:lnTo>
                      <a:pt x="134" y="292"/>
                    </a:lnTo>
                    <a:lnTo>
                      <a:pt x="136" y="290"/>
                    </a:lnTo>
                    <a:lnTo>
                      <a:pt x="138" y="290"/>
                    </a:lnTo>
                    <a:lnTo>
                      <a:pt x="140" y="288"/>
                    </a:lnTo>
                    <a:lnTo>
                      <a:pt x="142" y="288"/>
                    </a:lnTo>
                    <a:lnTo>
                      <a:pt x="144" y="286"/>
                    </a:lnTo>
                    <a:lnTo>
                      <a:pt x="146" y="282"/>
                    </a:lnTo>
                    <a:lnTo>
                      <a:pt x="150" y="280"/>
                    </a:lnTo>
                    <a:lnTo>
                      <a:pt x="150" y="278"/>
                    </a:lnTo>
                    <a:lnTo>
                      <a:pt x="154" y="274"/>
                    </a:lnTo>
                    <a:lnTo>
                      <a:pt x="154" y="272"/>
                    </a:lnTo>
                    <a:lnTo>
                      <a:pt x="156" y="272"/>
                    </a:lnTo>
                    <a:lnTo>
                      <a:pt x="156" y="270"/>
                    </a:lnTo>
                    <a:lnTo>
                      <a:pt x="156" y="268"/>
                    </a:lnTo>
                    <a:lnTo>
                      <a:pt x="156" y="268"/>
                    </a:lnTo>
                    <a:lnTo>
                      <a:pt x="154" y="266"/>
                    </a:lnTo>
                    <a:lnTo>
                      <a:pt x="154" y="266"/>
                    </a:lnTo>
                    <a:lnTo>
                      <a:pt x="152" y="264"/>
                    </a:lnTo>
                    <a:lnTo>
                      <a:pt x="152" y="262"/>
                    </a:lnTo>
                    <a:lnTo>
                      <a:pt x="150" y="262"/>
                    </a:lnTo>
                    <a:lnTo>
                      <a:pt x="148" y="260"/>
                    </a:lnTo>
                    <a:lnTo>
                      <a:pt x="144" y="258"/>
                    </a:lnTo>
                    <a:lnTo>
                      <a:pt x="140" y="256"/>
                    </a:lnTo>
                    <a:lnTo>
                      <a:pt x="136" y="252"/>
                    </a:lnTo>
                    <a:lnTo>
                      <a:pt x="134" y="250"/>
                    </a:lnTo>
                    <a:lnTo>
                      <a:pt x="130" y="250"/>
                    </a:lnTo>
                    <a:lnTo>
                      <a:pt x="128" y="248"/>
                    </a:lnTo>
                    <a:lnTo>
                      <a:pt x="124" y="246"/>
                    </a:lnTo>
                    <a:lnTo>
                      <a:pt x="116" y="242"/>
                    </a:lnTo>
                    <a:lnTo>
                      <a:pt x="106" y="238"/>
                    </a:lnTo>
                    <a:lnTo>
                      <a:pt x="104" y="236"/>
                    </a:lnTo>
                    <a:lnTo>
                      <a:pt x="100" y="236"/>
                    </a:lnTo>
                    <a:lnTo>
                      <a:pt x="92" y="232"/>
                    </a:lnTo>
                    <a:lnTo>
                      <a:pt x="84" y="226"/>
                    </a:lnTo>
                    <a:lnTo>
                      <a:pt x="76" y="222"/>
                    </a:lnTo>
                    <a:lnTo>
                      <a:pt x="68" y="218"/>
                    </a:lnTo>
                    <a:lnTo>
                      <a:pt x="60" y="214"/>
                    </a:lnTo>
                    <a:lnTo>
                      <a:pt x="54" y="210"/>
                    </a:lnTo>
                    <a:lnTo>
                      <a:pt x="46" y="214"/>
                    </a:lnTo>
                    <a:lnTo>
                      <a:pt x="40" y="218"/>
                    </a:lnTo>
                    <a:lnTo>
                      <a:pt x="38" y="220"/>
                    </a:lnTo>
                    <a:lnTo>
                      <a:pt x="36" y="222"/>
                    </a:lnTo>
                    <a:lnTo>
                      <a:pt x="32" y="226"/>
                    </a:lnTo>
                    <a:lnTo>
                      <a:pt x="28" y="230"/>
                    </a:lnTo>
                    <a:lnTo>
                      <a:pt x="26" y="232"/>
                    </a:lnTo>
                    <a:lnTo>
                      <a:pt x="24" y="234"/>
                    </a:lnTo>
                    <a:lnTo>
                      <a:pt x="22" y="236"/>
                    </a:lnTo>
                    <a:lnTo>
                      <a:pt x="20" y="238"/>
                    </a:lnTo>
                    <a:lnTo>
                      <a:pt x="18" y="240"/>
                    </a:lnTo>
                    <a:lnTo>
                      <a:pt x="18" y="242"/>
                    </a:lnTo>
                    <a:lnTo>
                      <a:pt x="16" y="248"/>
                    </a:lnTo>
                    <a:lnTo>
                      <a:pt x="14" y="254"/>
                    </a:lnTo>
                    <a:lnTo>
                      <a:pt x="14" y="262"/>
                    </a:lnTo>
                    <a:lnTo>
                      <a:pt x="14" y="266"/>
                    </a:lnTo>
                    <a:lnTo>
                      <a:pt x="14" y="268"/>
                    </a:lnTo>
                    <a:lnTo>
                      <a:pt x="14" y="270"/>
                    </a:lnTo>
                    <a:lnTo>
                      <a:pt x="14" y="272"/>
                    </a:lnTo>
                    <a:lnTo>
                      <a:pt x="14" y="274"/>
                    </a:lnTo>
                    <a:lnTo>
                      <a:pt x="16" y="280"/>
                    </a:lnTo>
                    <a:lnTo>
                      <a:pt x="18" y="286"/>
                    </a:lnTo>
                    <a:lnTo>
                      <a:pt x="18" y="288"/>
                    </a:lnTo>
                    <a:lnTo>
                      <a:pt x="18" y="290"/>
                    </a:lnTo>
                    <a:lnTo>
                      <a:pt x="18" y="294"/>
                    </a:lnTo>
                    <a:lnTo>
                      <a:pt x="18" y="296"/>
                    </a:lnTo>
                    <a:lnTo>
                      <a:pt x="20" y="302"/>
                    </a:lnTo>
                    <a:lnTo>
                      <a:pt x="20" y="310"/>
                    </a:lnTo>
                    <a:lnTo>
                      <a:pt x="20" y="312"/>
                    </a:lnTo>
                    <a:lnTo>
                      <a:pt x="20" y="314"/>
                    </a:lnTo>
                    <a:lnTo>
                      <a:pt x="20" y="316"/>
                    </a:lnTo>
                    <a:lnTo>
                      <a:pt x="20" y="318"/>
                    </a:lnTo>
                    <a:lnTo>
                      <a:pt x="22" y="324"/>
                    </a:lnTo>
                    <a:lnTo>
                      <a:pt x="26" y="334"/>
                    </a:lnTo>
                    <a:lnTo>
                      <a:pt x="28" y="340"/>
                    </a:lnTo>
                    <a:lnTo>
                      <a:pt x="30" y="346"/>
                    </a:lnTo>
                    <a:lnTo>
                      <a:pt x="30" y="350"/>
                    </a:lnTo>
                    <a:lnTo>
                      <a:pt x="32" y="352"/>
                    </a:lnTo>
                    <a:lnTo>
                      <a:pt x="32" y="356"/>
                    </a:lnTo>
                    <a:lnTo>
                      <a:pt x="34" y="358"/>
                    </a:lnTo>
                    <a:lnTo>
                      <a:pt x="34" y="358"/>
                    </a:lnTo>
                    <a:lnTo>
                      <a:pt x="36" y="360"/>
                    </a:lnTo>
                    <a:lnTo>
                      <a:pt x="38" y="362"/>
                    </a:lnTo>
                    <a:lnTo>
                      <a:pt x="40" y="364"/>
                    </a:lnTo>
                    <a:lnTo>
                      <a:pt x="42" y="366"/>
                    </a:lnTo>
                    <a:lnTo>
                      <a:pt x="44" y="368"/>
                    </a:lnTo>
                    <a:lnTo>
                      <a:pt x="48" y="372"/>
                    </a:lnTo>
                    <a:lnTo>
                      <a:pt x="52" y="374"/>
                    </a:lnTo>
                    <a:lnTo>
                      <a:pt x="46" y="378"/>
                    </a:lnTo>
                    <a:lnTo>
                      <a:pt x="44" y="382"/>
                    </a:lnTo>
                    <a:lnTo>
                      <a:pt x="40" y="384"/>
                    </a:lnTo>
                    <a:lnTo>
                      <a:pt x="36" y="388"/>
                    </a:lnTo>
                    <a:lnTo>
                      <a:pt x="32" y="392"/>
                    </a:lnTo>
                    <a:lnTo>
                      <a:pt x="26" y="402"/>
                    </a:lnTo>
                    <a:lnTo>
                      <a:pt x="18" y="408"/>
                    </a:lnTo>
                    <a:lnTo>
                      <a:pt x="16" y="412"/>
                    </a:lnTo>
                    <a:lnTo>
                      <a:pt x="14" y="414"/>
                    </a:lnTo>
                    <a:lnTo>
                      <a:pt x="12" y="416"/>
                    </a:lnTo>
                    <a:lnTo>
                      <a:pt x="12" y="418"/>
                    </a:lnTo>
                    <a:lnTo>
                      <a:pt x="10" y="418"/>
                    </a:lnTo>
                    <a:lnTo>
                      <a:pt x="10" y="420"/>
                    </a:lnTo>
                    <a:lnTo>
                      <a:pt x="8" y="424"/>
                    </a:lnTo>
                    <a:lnTo>
                      <a:pt x="8" y="428"/>
                    </a:lnTo>
                    <a:lnTo>
                      <a:pt x="8" y="432"/>
                    </a:lnTo>
                    <a:lnTo>
                      <a:pt x="8" y="434"/>
                    </a:lnTo>
                    <a:lnTo>
                      <a:pt x="8" y="436"/>
                    </a:lnTo>
                    <a:lnTo>
                      <a:pt x="8" y="440"/>
                    </a:lnTo>
                    <a:lnTo>
                      <a:pt x="8" y="448"/>
                    </a:lnTo>
                    <a:lnTo>
                      <a:pt x="0" y="452"/>
                    </a:lnTo>
                    <a:lnTo>
                      <a:pt x="16" y="474"/>
                    </a:lnTo>
                    <a:lnTo>
                      <a:pt x="38" y="494"/>
                    </a:lnTo>
                    <a:lnTo>
                      <a:pt x="44" y="496"/>
                    </a:lnTo>
                    <a:lnTo>
                      <a:pt x="50" y="498"/>
                    </a:lnTo>
                    <a:lnTo>
                      <a:pt x="56" y="500"/>
                    </a:lnTo>
                    <a:lnTo>
                      <a:pt x="60" y="500"/>
                    </a:lnTo>
                    <a:lnTo>
                      <a:pt x="62" y="502"/>
                    </a:lnTo>
                    <a:lnTo>
                      <a:pt x="66" y="502"/>
                    </a:lnTo>
                    <a:lnTo>
                      <a:pt x="70" y="504"/>
                    </a:lnTo>
                    <a:lnTo>
                      <a:pt x="72" y="506"/>
                    </a:lnTo>
                    <a:lnTo>
                      <a:pt x="74" y="508"/>
                    </a:lnTo>
                    <a:lnTo>
                      <a:pt x="76" y="508"/>
                    </a:lnTo>
                    <a:lnTo>
                      <a:pt x="78" y="510"/>
                    </a:lnTo>
                    <a:lnTo>
                      <a:pt x="78" y="510"/>
                    </a:lnTo>
                    <a:lnTo>
                      <a:pt x="80" y="512"/>
                    </a:lnTo>
                    <a:lnTo>
                      <a:pt x="80" y="516"/>
                    </a:lnTo>
                    <a:lnTo>
                      <a:pt x="82" y="518"/>
                    </a:lnTo>
                    <a:lnTo>
                      <a:pt x="82" y="522"/>
                    </a:lnTo>
                    <a:lnTo>
                      <a:pt x="84" y="524"/>
                    </a:lnTo>
                    <a:lnTo>
                      <a:pt x="84" y="528"/>
                    </a:lnTo>
                    <a:lnTo>
                      <a:pt x="84" y="532"/>
                    </a:lnTo>
                    <a:lnTo>
                      <a:pt x="84" y="536"/>
                    </a:lnTo>
                    <a:lnTo>
                      <a:pt x="84" y="540"/>
                    </a:lnTo>
                    <a:lnTo>
                      <a:pt x="84" y="544"/>
                    </a:lnTo>
                    <a:lnTo>
                      <a:pt x="84" y="548"/>
                    </a:lnTo>
                    <a:lnTo>
                      <a:pt x="84" y="550"/>
                    </a:lnTo>
                    <a:lnTo>
                      <a:pt x="84" y="554"/>
                    </a:lnTo>
                    <a:lnTo>
                      <a:pt x="82" y="558"/>
                    </a:lnTo>
                    <a:lnTo>
                      <a:pt x="82" y="560"/>
                    </a:lnTo>
                    <a:lnTo>
                      <a:pt x="82" y="562"/>
                    </a:lnTo>
                    <a:lnTo>
                      <a:pt x="80" y="564"/>
                    </a:lnTo>
                    <a:lnTo>
                      <a:pt x="80" y="564"/>
                    </a:lnTo>
                    <a:lnTo>
                      <a:pt x="78" y="566"/>
                    </a:lnTo>
                    <a:lnTo>
                      <a:pt x="76" y="568"/>
                    </a:lnTo>
                    <a:lnTo>
                      <a:pt x="76" y="568"/>
                    </a:lnTo>
                    <a:lnTo>
                      <a:pt x="76" y="568"/>
                    </a:lnTo>
                    <a:lnTo>
                      <a:pt x="74" y="570"/>
                    </a:lnTo>
                    <a:lnTo>
                      <a:pt x="72" y="574"/>
                    </a:lnTo>
                    <a:lnTo>
                      <a:pt x="72" y="578"/>
                    </a:lnTo>
                    <a:lnTo>
                      <a:pt x="70" y="580"/>
                    </a:lnTo>
                    <a:lnTo>
                      <a:pt x="70" y="586"/>
                    </a:lnTo>
                    <a:lnTo>
                      <a:pt x="68" y="590"/>
                    </a:lnTo>
                    <a:lnTo>
                      <a:pt x="74" y="588"/>
                    </a:lnTo>
                    <a:lnTo>
                      <a:pt x="78" y="588"/>
                    </a:lnTo>
                    <a:lnTo>
                      <a:pt x="84" y="586"/>
                    </a:lnTo>
                    <a:lnTo>
                      <a:pt x="88" y="586"/>
                    </a:lnTo>
                    <a:lnTo>
                      <a:pt x="90" y="586"/>
                    </a:lnTo>
                    <a:lnTo>
                      <a:pt x="94" y="586"/>
                    </a:lnTo>
                    <a:lnTo>
                      <a:pt x="96" y="586"/>
                    </a:lnTo>
                    <a:lnTo>
                      <a:pt x="100" y="586"/>
                    </a:lnTo>
                    <a:lnTo>
                      <a:pt x="102" y="586"/>
                    </a:lnTo>
                    <a:lnTo>
                      <a:pt x="104" y="586"/>
                    </a:lnTo>
                    <a:lnTo>
                      <a:pt x="106" y="586"/>
                    </a:lnTo>
                    <a:lnTo>
                      <a:pt x="106" y="588"/>
                    </a:lnTo>
                    <a:lnTo>
                      <a:pt x="108" y="588"/>
                    </a:lnTo>
                    <a:lnTo>
                      <a:pt x="108" y="588"/>
                    </a:lnTo>
                    <a:lnTo>
                      <a:pt x="108" y="590"/>
                    </a:lnTo>
                    <a:lnTo>
                      <a:pt x="110" y="592"/>
                    </a:lnTo>
                    <a:lnTo>
                      <a:pt x="110" y="594"/>
                    </a:lnTo>
                    <a:lnTo>
                      <a:pt x="110" y="598"/>
                    </a:lnTo>
                    <a:lnTo>
                      <a:pt x="112" y="600"/>
                    </a:lnTo>
                    <a:lnTo>
                      <a:pt x="112" y="604"/>
                    </a:lnTo>
                    <a:lnTo>
                      <a:pt x="114" y="606"/>
                    </a:lnTo>
                    <a:lnTo>
                      <a:pt x="114" y="608"/>
                    </a:lnTo>
                    <a:lnTo>
                      <a:pt x="114" y="608"/>
                    </a:lnTo>
                    <a:lnTo>
                      <a:pt x="116" y="610"/>
                    </a:lnTo>
                    <a:lnTo>
                      <a:pt x="116" y="612"/>
                    </a:lnTo>
                    <a:lnTo>
                      <a:pt x="118" y="614"/>
                    </a:lnTo>
                    <a:lnTo>
                      <a:pt x="120" y="614"/>
                    </a:lnTo>
                    <a:lnTo>
                      <a:pt x="124" y="618"/>
                    </a:lnTo>
                    <a:lnTo>
                      <a:pt x="128" y="620"/>
                    </a:lnTo>
                    <a:lnTo>
                      <a:pt x="132" y="624"/>
                    </a:lnTo>
                    <a:lnTo>
                      <a:pt x="136" y="626"/>
                    </a:lnTo>
                    <a:lnTo>
                      <a:pt x="144" y="632"/>
                    </a:lnTo>
                    <a:lnTo>
                      <a:pt x="150" y="636"/>
                    </a:lnTo>
                    <a:lnTo>
                      <a:pt x="154" y="638"/>
                    </a:lnTo>
                    <a:lnTo>
                      <a:pt x="158" y="642"/>
                    </a:lnTo>
                    <a:lnTo>
                      <a:pt x="162" y="644"/>
                    </a:lnTo>
                    <a:lnTo>
                      <a:pt x="166" y="648"/>
                    </a:lnTo>
                    <a:lnTo>
                      <a:pt x="166" y="648"/>
                    </a:lnTo>
                    <a:lnTo>
                      <a:pt x="168" y="650"/>
                    </a:lnTo>
                    <a:lnTo>
                      <a:pt x="170" y="652"/>
                    </a:lnTo>
                    <a:lnTo>
                      <a:pt x="170" y="654"/>
                    </a:lnTo>
                    <a:lnTo>
                      <a:pt x="172" y="656"/>
                    </a:lnTo>
                    <a:lnTo>
                      <a:pt x="172" y="658"/>
                    </a:lnTo>
                    <a:lnTo>
                      <a:pt x="172" y="658"/>
                    </a:lnTo>
                    <a:lnTo>
                      <a:pt x="172" y="660"/>
                    </a:lnTo>
                    <a:lnTo>
                      <a:pt x="172" y="660"/>
                    </a:lnTo>
                    <a:lnTo>
                      <a:pt x="172" y="662"/>
                    </a:lnTo>
                    <a:lnTo>
                      <a:pt x="172" y="664"/>
                    </a:lnTo>
                    <a:lnTo>
                      <a:pt x="172" y="666"/>
                    </a:lnTo>
                    <a:lnTo>
                      <a:pt x="170" y="670"/>
                    </a:lnTo>
                    <a:lnTo>
                      <a:pt x="170" y="672"/>
                    </a:lnTo>
                    <a:lnTo>
                      <a:pt x="168" y="680"/>
                    </a:lnTo>
                    <a:lnTo>
                      <a:pt x="166" y="686"/>
                    </a:lnTo>
                    <a:lnTo>
                      <a:pt x="164" y="688"/>
                    </a:lnTo>
                    <a:lnTo>
                      <a:pt x="164" y="692"/>
                    </a:lnTo>
                    <a:lnTo>
                      <a:pt x="162" y="694"/>
                    </a:lnTo>
                    <a:lnTo>
                      <a:pt x="162" y="696"/>
                    </a:lnTo>
                    <a:lnTo>
                      <a:pt x="162" y="700"/>
                    </a:lnTo>
                    <a:lnTo>
                      <a:pt x="162" y="700"/>
                    </a:lnTo>
                    <a:lnTo>
                      <a:pt x="162" y="702"/>
                    </a:lnTo>
                    <a:lnTo>
                      <a:pt x="164" y="702"/>
                    </a:lnTo>
                    <a:lnTo>
                      <a:pt x="164" y="702"/>
                    </a:lnTo>
                    <a:lnTo>
                      <a:pt x="164" y="704"/>
                    </a:lnTo>
                    <a:lnTo>
                      <a:pt x="166" y="704"/>
                    </a:lnTo>
                    <a:lnTo>
                      <a:pt x="166" y="706"/>
                    </a:lnTo>
                    <a:lnTo>
                      <a:pt x="168" y="706"/>
                    </a:lnTo>
                    <a:lnTo>
                      <a:pt x="170" y="708"/>
                    </a:lnTo>
                    <a:lnTo>
                      <a:pt x="170" y="708"/>
                    </a:lnTo>
                    <a:lnTo>
                      <a:pt x="170" y="708"/>
                    </a:lnTo>
                    <a:lnTo>
                      <a:pt x="170" y="708"/>
                    </a:lnTo>
                    <a:lnTo>
                      <a:pt x="170" y="710"/>
                    </a:lnTo>
                    <a:lnTo>
                      <a:pt x="170" y="710"/>
                    </a:lnTo>
                    <a:lnTo>
                      <a:pt x="170" y="712"/>
                    </a:lnTo>
                    <a:lnTo>
                      <a:pt x="168" y="712"/>
                    </a:lnTo>
                    <a:lnTo>
                      <a:pt x="168" y="714"/>
                    </a:lnTo>
                    <a:lnTo>
                      <a:pt x="166" y="714"/>
                    </a:lnTo>
                    <a:lnTo>
                      <a:pt x="164" y="716"/>
                    </a:lnTo>
                    <a:lnTo>
                      <a:pt x="160" y="720"/>
                    </a:lnTo>
                    <a:lnTo>
                      <a:pt x="156" y="722"/>
                    </a:lnTo>
                    <a:lnTo>
                      <a:pt x="156" y="722"/>
                    </a:lnTo>
                    <a:lnTo>
                      <a:pt x="148" y="728"/>
                    </a:lnTo>
                    <a:lnTo>
                      <a:pt x="146" y="732"/>
                    </a:lnTo>
                    <a:lnTo>
                      <a:pt x="144" y="734"/>
                    </a:lnTo>
                    <a:lnTo>
                      <a:pt x="142" y="736"/>
                    </a:lnTo>
                    <a:lnTo>
                      <a:pt x="142" y="738"/>
                    </a:lnTo>
                    <a:lnTo>
                      <a:pt x="140" y="740"/>
                    </a:lnTo>
                    <a:lnTo>
                      <a:pt x="140" y="742"/>
                    </a:lnTo>
                    <a:lnTo>
                      <a:pt x="138" y="742"/>
                    </a:lnTo>
                    <a:lnTo>
                      <a:pt x="138" y="744"/>
                    </a:lnTo>
                    <a:lnTo>
                      <a:pt x="138" y="744"/>
                    </a:lnTo>
                    <a:lnTo>
                      <a:pt x="138" y="746"/>
                    </a:lnTo>
                    <a:lnTo>
                      <a:pt x="140" y="746"/>
                    </a:lnTo>
                    <a:lnTo>
                      <a:pt x="140" y="748"/>
                    </a:lnTo>
                    <a:lnTo>
                      <a:pt x="140" y="748"/>
                    </a:lnTo>
                    <a:lnTo>
                      <a:pt x="142" y="748"/>
                    </a:lnTo>
                    <a:lnTo>
                      <a:pt x="144" y="750"/>
                    </a:lnTo>
                    <a:lnTo>
                      <a:pt x="148" y="752"/>
                    </a:lnTo>
                    <a:lnTo>
                      <a:pt x="154" y="754"/>
                    </a:lnTo>
                    <a:lnTo>
                      <a:pt x="156" y="754"/>
                    </a:lnTo>
                    <a:lnTo>
                      <a:pt x="156" y="754"/>
                    </a:lnTo>
                    <a:lnTo>
                      <a:pt x="158" y="756"/>
                    </a:lnTo>
                    <a:lnTo>
                      <a:pt x="160" y="756"/>
                    </a:lnTo>
                    <a:lnTo>
                      <a:pt x="160" y="758"/>
                    </a:lnTo>
                    <a:lnTo>
                      <a:pt x="164" y="762"/>
                    </a:lnTo>
                    <a:lnTo>
                      <a:pt x="168" y="766"/>
                    </a:lnTo>
                    <a:lnTo>
                      <a:pt x="172" y="764"/>
                    </a:lnTo>
                    <a:lnTo>
                      <a:pt x="176" y="762"/>
                    </a:lnTo>
                    <a:lnTo>
                      <a:pt x="180" y="758"/>
                    </a:lnTo>
                    <a:lnTo>
                      <a:pt x="186" y="754"/>
                    </a:lnTo>
                    <a:lnTo>
                      <a:pt x="188" y="754"/>
                    </a:lnTo>
                    <a:lnTo>
                      <a:pt x="190" y="752"/>
                    </a:lnTo>
                    <a:lnTo>
                      <a:pt x="194" y="750"/>
                    </a:lnTo>
                    <a:lnTo>
                      <a:pt x="196" y="750"/>
                    </a:lnTo>
                    <a:lnTo>
                      <a:pt x="198" y="748"/>
                    </a:lnTo>
                    <a:lnTo>
                      <a:pt x="200" y="748"/>
                    </a:lnTo>
                    <a:lnTo>
                      <a:pt x="200" y="748"/>
                    </a:lnTo>
                    <a:lnTo>
                      <a:pt x="202" y="748"/>
                    </a:lnTo>
                    <a:lnTo>
                      <a:pt x="202" y="750"/>
                    </a:lnTo>
                    <a:lnTo>
                      <a:pt x="204" y="750"/>
                    </a:lnTo>
                    <a:lnTo>
                      <a:pt x="206" y="752"/>
                    </a:lnTo>
                    <a:lnTo>
                      <a:pt x="208" y="754"/>
                    </a:lnTo>
                    <a:lnTo>
                      <a:pt x="212" y="754"/>
                    </a:lnTo>
                    <a:lnTo>
                      <a:pt x="214" y="756"/>
                    </a:lnTo>
                    <a:lnTo>
                      <a:pt x="216" y="758"/>
                    </a:lnTo>
                    <a:lnTo>
                      <a:pt x="216" y="758"/>
                    </a:lnTo>
                    <a:lnTo>
                      <a:pt x="218" y="758"/>
                    </a:lnTo>
                    <a:lnTo>
                      <a:pt x="218" y="758"/>
                    </a:lnTo>
                    <a:lnTo>
                      <a:pt x="220" y="758"/>
                    </a:lnTo>
                    <a:lnTo>
                      <a:pt x="224" y="758"/>
                    </a:lnTo>
                    <a:lnTo>
                      <a:pt x="228" y="758"/>
                    </a:lnTo>
                    <a:lnTo>
                      <a:pt x="228" y="758"/>
                    </a:lnTo>
                    <a:lnTo>
                      <a:pt x="230" y="758"/>
                    </a:lnTo>
                    <a:lnTo>
                      <a:pt x="232" y="760"/>
                    </a:lnTo>
                    <a:lnTo>
                      <a:pt x="234" y="760"/>
                    </a:lnTo>
                    <a:lnTo>
                      <a:pt x="234" y="762"/>
                    </a:lnTo>
                    <a:lnTo>
                      <a:pt x="236" y="764"/>
                    </a:lnTo>
                    <a:lnTo>
                      <a:pt x="240" y="768"/>
                    </a:lnTo>
                    <a:lnTo>
                      <a:pt x="244" y="770"/>
                    </a:lnTo>
                    <a:lnTo>
                      <a:pt x="246" y="774"/>
                    </a:lnTo>
                    <a:lnTo>
                      <a:pt x="252" y="780"/>
                    </a:lnTo>
                    <a:lnTo>
                      <a:pt x="258" y="788"/>
                    </a:lnTo>
                    <a:lnTo>
                      <a:pt x="286" y="780"/>
                    </a:lnTo>
                    <a:lnTo>
                      <a:pt x="284" y="776"/>
                    </a:lnTo>
                    <a:lnTo>
                      <a:pt x="282" y="772"/>
                    </a:lnTo>
                    <a:lnTo>
                      <a:pt x="280" y="768"/>
                    </a:lnTo>
                    <a:lnTo>
                      <a:pt x="280" y="764"/>
                    </a:lnTo>
                    <a:lnTo>
                      <a:pt x="278" y="762"/>
                    </a:lnTo>
                    <a:lnTo>
                      <a:pt x="278" y="760"/>
                    </a:lnTo>
                    <a:lnTo>
                      <a:pt x="278" y="760"/>
                    </a:lnTo>
                    <a:lnTo>
                      <a:pt x="278" y="758"/>
                    </a:lnTo>
                    <a:lnTo>
                      <a:pt x="280" y="756"/>
                    </a:lnTo>
                    <a:lnTo>
                      <a:pt x="280" y="754"/>
                    </a:lnTo>
                    <a:lnTo>
                      <a:pt x="282" y="752"/>
                    </a:lnTo>
                    <a:lnTo>
                      <a:pt x="284" y="748"/>
                    </a:lnTo>
                    <a:lnTo>
                      <a:pt x="286" y="746"/>
                    </a:lnTo>
                    <a:lnTo>
                      <a:pt x="288" y="744"/>
                    </a:lnTo>
                    <a:lnTo>
                      <a:pt x="290" y="740"/>
                    </a:lnTo>
                    <a:lnTo>
                      <a:pt x="294" y="738"/>
                    </a:lnTo>
                    <a:lnTo>
                      <a:pt x="296" y="736"/>
                    </a:lnTo>
                    <a:lnTo>
                      <a:pt x="302" y="730"/>
                    </a:lnTo>
                    <a:lnTo>
                      <a:pt x="306" y="72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48" name="Gruppieren 697">
              <a:extLst>
                <a:ext uri="{FF2B5EF4-FFF2-40B4-BE49-F238E27FC236}">
                  <a16:creationId xmlns:a16="http://schemas.microsoft.com/office/drawing/2014/main" id="{6FC1C8AC-809D-4B37-A5CF-25AB615004B6}"/>
                </a:ext>
              </a:extLst>
            </p:cNvPr>
            <p:cNvGrpSpPr/>
            <p:nvPr/>
          </p:nvGrpSpPr>
          <p:grpSpPr>
            <a:xfrm>
              <a:off x="7442373" y="3232838"/>
              <a:ext cx="322166" cy="498838"/>
              <a:chOff x="7218653" y="3495842"/>
              <a:chExt cx="295275" cy="457200"/>
            </a:xfrm>
            <a:grpFill/>
          </p:grpSpPr>
          <p:sp>
            <p:nvSpPr>
              <p:cNvPr id="482" name="Freeform 54">
                <a:extLst>
                  <a:ext uri="{FF2B5EF4-FFF2-40B4-BE49-F238E27FC236}">
                    <a16:creationId xmlns:a16="http://schemas.microsoft.com/office/drawing/2014/main" id="{1DBDE142-4D57-4155-AF44-C8995225A482}"/>
                  </a:ext>
                </a:extLst>
              </p:cNvPr>
              <p:cNvSpPr>
                <a:spLocks/>
              </p:cNvSpPr>
              <p:nvPr/>
            </p:nvSpPr>
            <p:spPr bwMode="auto">
              <a:xfrm>
                <a:off x="7402803" y="3495842"/>
                <a:ext cx="111125" cy="142875"/>
              </a:xfrm>
              <a:custGeom>
                <a:avLst/>
                <a:gdLst>
                  <a:gd name="T0" fmla="*/ 12 w 70"/>
                  <a:gd name="T1" fmla="*/ 8 h 90"/>
                  <a:gd name="T2" fmla="*/ 12 w 70"/>
                  <a:gd name="T3" fmla="*/ 14 h 90"/>
                  <a:gd name="T4" fmla="*/ 14 w 70"/>
                  <a:gd name="T5" fmla="*/ 24 h 90"/>
                  <a:gd name="T6" fmla="*/ 16 w 70"/>
                  <a:gd name="T7" fmla="*/ 34 h 90"/>
                  <a:gd name="T8" fmla="*/ 16 w 70"/>
                  <a:gd name="T9" fmla="*/ 42 h 90"/>
                  <a:gd name="T10" fmla="*/ 16 w 70"/>
                  <a:gd name="T11" fmla="*/ 48 h 90"/>
                  <a:gd name="T12" fmla="*/ 10 w 70"/>
                  <a:gd name="T13" fmla="*/ 56 h 90"/>
                  <a:gd name="T14" fmla="*/ 6 w 70"/>
                  <a:gd name="T15" fmla="*/ 62 h 90"/>
                  <a:gd name="T16" fmla="*/ 0 w 70"/>
                  <a:gd name="T17" fmla="*/ 70 h 90"/>
                  <a:gd name="T18" fmla="*/ 0 w 70"/>
                  <a:gd name="T19" fmla="*/ 72 h 90"/>
                  <a:gd name="T20" fmla="*/ 2 w 70"/>
                  <a:gd name="T21" fmla="*/ 76 h 90"/>
                  <a:gd name="T22" fmla="*/ 6 w 70"/>
                  <a:gd name="T23" fmla="*/ 80 h 90"/>
                  <a:gd name="T24" fmla="*/ 8 w 70"/>
                  <a:gd name="T25" fmla="*/ 82 h 90"/>
                  <a:gd name="T26" fmla="*/ 12 w 70"/>
                  <a:gd name="T27" fmla="*/ 80 h 90"/>
                  <a:gd name="T28" fmla="*/ 18 w 70"/>
                  <a:gd name="T29" fmla="*/ 78 h 90"/>
                  <a:gd name="T30" fmla="*/ 24 w 70"/>
                  <a:gd name="T31" fmla="*/ 76 h 90"/>
                  <a:gd name="T32" fmla="*/ 26 w 70"/>
                  <a:gd name="T33" fmla="*/ 74 h 90"/>
                  <a:gd name="T34" fmla="*/ 34 w 70"/>
                  <a:gd name="T35" fmla="*/ 76 h 90"/>
                  <a:gd name="T36" fmla="*/ 40 w 70"/>
                  <a:gd name="T37" fmla="*/ 78 h 90"/>
                  <a:gd name="T38" fmla="*/ 42 w 70"/>
                  <a:gd name="T39" fmla="*/ 80 h 90"/>
                  <a:gd name="T40" fmla="*/ 48 w 70"/>
                  <a:gd name="T41" fmla="*/ 88 h 90"/>
                  <a:gd name="T42" fmla="*/ 48 w 70"/>
                  <a:gd name="T43" fmla="*/ 90 h 90"/>
                  <a:gd name="T44" fmla="*/ 50 w 70"/>
                  <a:gd name="T45" fmla="*/ 88 h 90"/>
                  <a:gd name="T46" fmla="*/ 52 w 70"/>
                  <a:gd name="T47" fmla="*/ 82 h 90"/>
                  <a:gd name="T48" fmla="*/ 56 w 70"/>
                  <a:gd name="T49" fmla="*/ 72 h 90"/>
                  <a:gd name="T50" fmla="*/ 60 w 70"/>
                  <a:gd name="T51" fmla="*/ 68 h 90"/>
                  <a:gd name="T52" fmla="*/ 64 w 70"/>
                  <a:gd name="T53" fmla="*/ 64 h 90"/>
                  <a:gd name="T54" fmla="*/ 68 w 70"/>
                  <a:gd name="T55" fmla="*/ 62 h 90"/>
                  <a:gd name="T56" fmla="*/ 70 w 70"/>
                  <a:gd name="T57" fmla="*/ 62 h 90"/>
                  <a:gd name="T58" fmla="*/ 70 w 70"/>
                  <a:gd name="T59" fmla="*/ 58 h 90"/>
                  <a:gd name="T60" fmla="*/ 70 w 70"/>
                  <a:gd name="T61" fmla="*/ 50 h 90"/>
                  <a:gd name="T62" fmla="*/ 68 w 70"/>
                  <a:gd name="T63" fmla="*/ 44 h 90"/>
                  <a:gd name="T64" fmla="*/ 66 w 70"/>
                  <a:gd name="T65" fmla="*/ 42 h 90"/>
                  <a:gd name="T66" fmla="*/ 60 w 70"/>
                  <a:gd name="T67" fmla="*/ 40 h 90"/>
                  <a:gd name="T68" fmla="*/ 52 w 70"/>
                  <a:gd name="T69" fmla="*/ 38 h 90"/>
                  <a:gd name="T70" fmla="*/ 40 w 70"/>
                  <a:gd name="T71" fmla="*/ 36 h 90"/>
                  <a:gd name="T72" fmla="*/ 34 w 70"/>
                  <a:gd name="T73" fmla="*/ 32 h 90"/>
                  <a:gd name="T74" fmla="*/ 30 w 70"/>
                  <a:gd name="T75" fmla="*/ 30 h 90"/>
                  <a:gd name="T76" fmla="*/ 28 w 70"/>
                  <a:gd name="T77" fmla="*/ 28 h 90"/>
                  <a:gd name="T78" fmla="*/ 26 w 70"/>
                  <a:gd name="T79" fmla="*/ 18 h 90"/>
                  <a:gd name="T80" fmla="*/ 24 w 70"/>
                  <a:gd name="T81" fmla="*/ 12 h 90"/>
                  <a:gd name="T82" fmla="*/ 22 w 70"/>
                  <a:gd name="T83" fmla="*/ 4 h 90"/>
                  <a:gd name="T84" fmla="*/ 20 w 70"/>
                  <a:gd name="T85" fmla="*/ 0 h 90"/>
                  <a:gd name="T86" fmla="*/ 18 w 70"/>
                  <a:gd name="T87" fmla="*/ 0 h 90"/>
                  <a:gd name="T88" fmla="*/ 14 w 70"/>
                  <a:gd name="T89" fmla="*/ 2 h 90"/>
                  <a:gd name="T90" fmla="*/ 12 w 70"/>
                  <a:gd name="T91"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90">
                    <a:moveTo>
                      <a:pt x="12" y="8"/>
                    </a:moveTo>
                    <a:lnTo>
                      <a:pt x="12" y="8"/>
                    </a:lnTo>
                    <a:lnTo>
                      <a:pt x="12" y="8"/>
                    </a:lnTo>
                    <a:lnTo>
                      <a:pt x="12" y="10"/>
                    </a:lnTo>
                    <a:lnTo>
                      <a:pt x="12" y="12"/>
                    </a:lnTo>
                    <a:lnTo>
                      <a:pt x="12" y="14"/>
                    </a:lnTo>
                    <a:lnTo>
                      <a:pt x="12" y="18"/>
                    </a:lnTo>
                    <a:lnTo>
                      <a:pt x="14" y="22"/>
                    </a:lnTo>
                    <a:lnTo>
                      <a:pt x="14" y="24"/>
                    </a:lnTo>
                    <a:lnTo>
                      <a:pt x="16" y="26"/>
                    </a:lnTo>
                    <a:lnTo>
                      <a:pt x="16" y="30"/>
                    </a:lnTo>
                    <a:lnTo>
                      <a:pt x="16" y="34"/>
                    </a:lnTo>
                    <a:lnTo>
                      <a:pt x="16" y="38"/>
                    </a:lnTo>
                    <a:lnTo>
                      <a:pt x="16" y="40"/>
                    </a:lnTo>
                    <a:lnTo>
                      <a:pt x="16" y="42"/>
                    </a:lnTo>
                    <a:lnTo>
                      <a:pt x="16" y="44"/>
                    </a:lnTo>
                    <a:lnTo>
                      <a:pt x="16" y="44"/>
                    </a:lnTo>
                    <a:lnTo>
                      <a:pt x="16" y="48"/>
                    </a:lnTo>
                    <a:lnTo>
                      <a:pt x="14" y="50"/>
                    </a:lnTo>
                    <a:lnTo>
                      <a:pt x="12" y="52"/>
                    </a:lnTo>
                    <a:lnTo>
                      <a:pt x="10" y="56"/>
                    </a:lnTo>
                    <a:lnTo>
                      <a:pt x="8" y="60"/>
                    </a:lnTo>
                    <a:lnTo>
                      <a:pt x="6" y="60"/>
                    </a:lnTo>
                    <a:lnTo>
                      <a:pt x="6" y="62"/>
                    </a:lnTo>
                    <a:lnTo>
                      <a:pt x="2" y="66"/>
                    </a:lnTo>
                    <a:lnTo>
                      <a:pt x="2" y="68"/>
                    </a:lnTo>
                    <a:lnTo>
                      <a:pt x="0" y="70"/>
                    </a:lnTo>
                    <a:lnTo>
                      <a:pt x="0" y="70"/>
                    </a:lnTo>
                    <a:lnTo>
                      <a:pt x="0" y="72"/>
                    </a:lnTo>
                    <a:lnTo>
                      <a:pt x="0" y="72"/>
                    </a:lnTo>
                    <a:lnTo>
                      <a:pt x="0" y="74"/>
                    </a:lnTo>
                    <a:lnTo>
                      <a:pt x="0" y="74"/>
                    </a:lnTo>
                    <a:lnTo>
                      <a:pt x="2" y="76"/>
                    </a:lnTo>
                    <a:lnTo>
                      <a:pt x="2" y="76"/>
                    </a:lnTo>
                    <a:lnTo>
                      <a:pt x="4" y="78"/>
                    </a:lnTo>
                    <a:lnTo>
                      <a:pt x="6" y="80"/>
                    </a:lnTo>
                    <a:lnTo>
                      <a:pt x="6" y="80"/>
                    </a:lnTo>
                    <a:lnTo>
                      <a:pt x="8" y="80"/>
                    </a:lnTo>
                    <a:lnTo>
                      <a:pt x="8" y="82"/>
                    </a:lnTo>
                    <a:lnTo>
                      <a:pt x="10" y="82"/>
                    </a:lnTo>
                    <a:lnTo>
                      <a:pt x="10" y="80"/>
                    </a:lnTo>
                    <a:lnTo>
                      <a:pt x="12" y="80"/>
                    </a:lnTo>
                    <a:lnTo>
                      <a:pt x="12" y="80"/>
                    </a:lnTo>
                    <a:lnTo>
                      <a:pt x="14" y="80"/>
                    </a:lnTo>
                    <a:lnTo>
                      <a:pt x="18" y="78"/>
                    </a:lnTo>
                    <a:lnTo>
                      <a:pt x="20" y="76"/>
                    </a:lnTo>
                    <a:lnTo>
                      <a:pt x="22" y="76"/>
                    </a:lnTo>
                    <a:lnTo>
                      <a:pt x="24" y="76"/>
                    </a:lnTo>
                    <a:lnTo>
                      <a:pt x="24" y="74"/>
                    </a:lnTo>
                    <a:lnTo>
                      <a:pt x="26" y="74"/>
                    </a:lnTo>
                    <a:lnTo>
                      <a:pt x="26" y="74"/>
                    </a:lnTo>
                    <a:lnTo>
                      <a:pt x="30" y="74"/>
                    </a:lnTo>
                    <a:lnTo>
                      <a:pt x="32" y="76"/>
                    </a:lnTo>
                    <a:lnTo>
                      <a:pt x="34" y="76"/>
                    </a:lnTo>
                    <a:lnTo>
                      <a:pt x="36" y="76"/>
                    </a:lnTo>
                    <a:lnTo>
                      <a:pt x="38" y="76"/>
                    </a:lnTo>
                    <a:lnTo>
                      <a:pt x="40" y="78"/>
                    </a:lnTo>
                    <a:lnTo>
                      <a:pt x="42" y="78"/>
                    </a:lnTo>
                    <a:lnTo>
                      <a:pt x="42" y="78"/>
                    </a:lnTo>
                    <a:lnTo>
                      <a:pt x="42" y="80"/>
                    </a:lnTo>
                    <a:lnTo>
                      <a:pt x="44" y="82"/>
                    </a:lnTo>
                    <a:lnTo>
                      <a:pt x="46" y="86"/>
                    </a:lnTo>
                    <a:lnTo>
                      <a:pt x="48" y="88"/>
                    </a:lnTo>
                    <a:lnTo>
                      <a:pt x="48" y="88"/>
                    </a:lnTo>
                    <a:lnTo>
                      <a:pt x="48" y="90"/>
                    </a:lnTo>
                    <a:lnTo>
                      <a:pt x="48" y="90"/>
                    </a:lnTo>
                    <a:lnTo>
                      <a:pt x="50" y="90"/>
                    </a:lnTo>
                    <a:lnTo>
                      <a:pt x="50" y="88"/>
                    </a:lnTo>
                    <a:lnTo>
                      <a:pt x="50" y="88"/>
                    </a:lnTo>
                    <a:lnTo>
                      <a:pt x="50" y="86"/>
                    </a:lnTo>
                    <a:lnTo>
                      <a:pt x="50" y="84"/>
                    </a:lnTo>
                    <a:lnTo>
                      <a:pt x="52" y="82"/>
                    </a:lnTo>
                    <a:lnTo>
                      <a:pt x="52" y="78"/>
                    </a:lnTo>
                    <a:lnTo>
                      <a:pt x="54" y="74"/>
                    </a:lnTo>
                    <a:lnTo>
                      <a:pt x="56" y="72"/>
                    </a:lnTo>
                    <a:lnTo>
                      <a:pt x="58" y="70"/>
                    </a:lnTo>
                    <a:lnTo>
                      <a:pt x="58" y="68"/>
                    </a:lnTo>
                    <a:lnTo>
                      <a:pt x="60" y="68"/>
                    </a:lnTo>
                    <a:lnTo>
                      <a:pt x="60" y="66"/>
                    </a:lnTo>
                    <a:lnTo>
                      <a:pt x="62" y="66"/>
                    </a:lnTo>
                    <a:lnTo>
                      <a:pt x="64" y="64"/>
                    </a:lnTo>
                    <a:lnTo>
                      <a:pt x="66" y="64"/>
                    </a:lnTo>
                    <a:lnTo>
                      <a:pt x="68" y="64"/>
                    </a:lnTo>
                    <a:lnTo>
                      <a:pt x="68" y="62"/>
                    </a:lnTo>
                    <a:lnTo>
                      <a:pt x="68" y="62"/>
                    </a:lnTo>
                    <a:lnTo>
                      <a:pt x="70" y="62"/>
                    </a:lnTo>
                    <a:lnTo>
                      <a:pt x="70" y="62"/>
                    </a:lnTo>
                    <a:lnTo>
                      <a:pt x="70" y="60"/>
                    </a:lnTo>
                    <a:lnTo>
                      <a:pt x="70" y="60"/>
                    </a:lnTo>
                    <a:lnTo>
                      <a:pt x="70" y="58"/>
                    </a:lnTo>
                    <a:lnTo>
                      <a:pt x="70" y="56"/>
                    </a:lnTo>
                    <a:lnTo>
                      <a:pt x="70" y="52"/>
                    </a:lnTo>
                    <a:lnTo>
                      <a:pt x="70" y="50"/>
                    </a:lnTo>
                    <a:lnTo>
                      <a:pt x="68" y="48"/>
                    </a:lnTo>
                    <a:lnTo>
                      <a:pt x="68" y="44"/>
                    </a:lnTo>
                    <a:lnTo>
                      <a:pt x="68" y="44"/>
                    </a:lnTo>
                    <a:lnTo>
                      <a:pt x="66" y="44"/>
                    </a:lnTo>
                    <a:lnTo>
                      <a:pt x="66" y="42"/>
                    </a:lnTo>
                    <a:lnTo>
                      <a:pt x="66" y="42"/>
                    </a:lnTo>
                    <a:lnTo>
                      <a:pt x="64" y="42"/>
                    </a:lnTo>
                    <a:lnTo>
                      <a:pt x="62" y="40"/>
                    </a:lnTo>
                    <a:lnTo>
                      <a:pt x="60" y="40"/>
                    </a:lnTo>
                    <a:lnTo>
                      <a:pt x="56" y="38"/>
                    </a:lnTo>
                    <a:lnTo>
                      <a:pt x="54" y="38"/>
                    </a:lnTo>
                    <a:lnTo>
                      <a:pt x="52" y="38"/>
                    </a:lnTo>
                    <a:lnTo>
                      <a:pt x="50" y="38"/>
                    </a:lnTo>
                    <a:lnTo>
                      <a:pt x="46" y="36"/>
                    </a:lnTo>
                    <a:lnTo>
                      <a:pt x="40" y="36"/>
                    </a:lnTo>
                    <a:lnTo>
                      <a:pt x="38" y="34"/>
                    </a:lnTo>
                    <a:lnTo>
                      <a:pt x="34" y="34"/>
                    </a:lnTo>
                    <a:lnTo>
                      <a:pt x="34" y="32"/>
                    </a:lnTo>
                    <a:lnTo>
                      <a:pt x="32" y="32"/>
                    </a:lnTo>
                    <a:lnTo>
                      <a:pt x="30" y="32"/>
                    </a:lnTo>
                    <a:lnTo>
                      <a:pt x="30" y="30"/>
                    </a:lnTo>
                    <a:lnTo>
                      <a:pt x="30" y="30"/>
                    </a:lnTo>
                    <a:lnTo>
                      <a:pt x="30" y="30"/>
                    </a:lnTo>
                    <a:lnTo>
                      <a:pt x="28" y="28"/>
                    </a:lnTo>
                    <a:lnTo>
                      <a:pt x="28" y="26"/>
                    </a:lnTo>
                    <a:lnTo>
                      <a:pt x="26" y="22"/>
                    </a:lnTo>
                    <a:lnTo>
                      <a:pt x="26" y="18"/>
                    </a:lnTo>
                    <a:lnTo>
                      <a:pt x="24" y="16"/>
                    </a:lnTo>
                    <a:lnTo>
                      <a:pt x="24" y="14"/>
                    </a:lnTo>
                    <a:lnTo>
                      <a:pt x="24" y="12"/>
                    </a:lnTo>
                    <a:lnTo>
                      <a:pt x="22" y="10"/>
                    </a:lnTo>
                    <a:lnTo>
                      <a:pt x="22" y="6"/>
                    </a:lnTo>
                    <a:lnTo>
                      <a:pt x="22" y="4"/>
                    </a:lnTo>
                    <a:lnTo>
                      <a:pt x="20" y="2"/>
                    </a:lnTo>
                    <a:lnTo>
                      <a:pt x="20" y="2"/>
                    </a:lnTo>
                    <a:lnTo>
                      <a:pt x="20" y="0"/>
                    </a:lnTo>
                    <a:lnTo>
                      <a:pt x="18" y="0"/>
                    </a:lnTo>
                    <a:lnTo>
                      <a:pt x="18" y="0"/>
                    </a:lnTo>
                    <a:lnTo>
                      <a:pt x="18" y="0"/>
                    </a:lnTo>
                    <a:lnTo>
                      <a:pt x="16" y="0"/>
                    </a:lnTo>
                    <a:lnTo>
                      <a:pt x="16" y="2"/>
                    </a:lnTo>
                    <a:lnTo>
                      <a:pt x="14" y="2"/>
                    </a:lnTo>
                    <a:lnTo>
                      <a:pt x="14" y="4"/>
                    </a:lnTo>
                    <a:lnTo>
                      <a:pt x="14" y="4"/>
                    </a:lnTo>
                    <a:lnTo>
                      <a:pt x="12" y="6"/>
                    </a:lnTo>
                    <a:lnTo>
                      <a:pt x="12" y="6"/>
                    </a:lnTo>
                    <a:lnTo>
                      <a:pt x="12" y="8"/>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3" name="Freeform 57">
                <a:extLst>
                  <a:ext uri="{FF2B5EF4-FFF2-40B4-BE49-F238E27FC236}">
                    <a16:creationId xmlns:a16="http://schemas.microsoft.com/office/drawing/2014/main" id="{49094FA4-8F89-4852-AFFC-F10FC83A853C}"/>
                  </a:ext>
                </a:extLst>
              </p:cNvPr>
              <p:cNvSpPr>
                <a:spLocks/>
              </p:cNvSpPr>
              <p:nvPr/>
            </p:nvSpPr>
            <p:spPr bwMode="auto">
              <a:xfrm>
                <a:off x="7269453" y="3648242"/>
                <a:ext cx="215900" cy="228600"/>
              </a:xfrm>
              <a:custGeom>
                <a:avLst/>
                <a:gdLst>
                  <a:gd name="T0" fmla="*/ 108 w 136"/>
                  <a:gd name="T1" fmla="*/ 0 h 144"/>
                  <a:gd name="T2" fmla="*/ 116 w 136"/>
                  <a:gd name="T3" fmla="*/ 2 h 144"/>
                  <a:gd name="T4" fmla="*/ 120 w 136"/>
                  <a:gd name="T5" fmla="*/ 12 h 144"/>
                  <a:gd name="T6" fmla="*/ 122 w 136"/>
                  <a:gd name="T7" fmla="*/ 30 h 144"/>
                  <a:gd name="T8" fmla="*/ 134 w 136"/>
                  <a:gd name="T9" fmla="*/ 42 h 144"/>
                  <a:gd name="T10" fmla="*/ 136 w 136"/>
                  <a:gd name="T11" fmla="*/ 48 h 144"/>
                  <a:gd name="T12" fmla="*/ 128 w 136"/>
                  <a:gd name="T13" fmla="*/ 54 h 144"/>
                  <a:gd name="T14" fmla="*/ 120 w 136"/>
                  <a:gd name="T15" fmla="*/ 62 h 144"/>
                  <a:gd name="T16" fmla="*/ 120 w 136"/>
                  <a:gd name="T17" fmla="*/ 72 h 144"/>
                  <a:gd name="T18" fmla="*/ 126 w 136"/>
                  <a:gd name="T19" fmla="*/ 88 h 144"/>
                  <a:gd name="T20" fmla="*/ 124 w 136"/>
                  <a:gd name="T21" fmla="*/ 100 h 144"/>
                  <a:gd name="T22" fmla="*/ 120 w 136"/>
                  <a:gd name="T23" fmla="*/ 110 h 144"/>
                  <a:gd name="T24" fmla="*/ 112 w 136"/>
                  <a:gd name="T25" fmla="*/ 114 h 144"/>
                  <a:gd name="T26" fmla="*/ 106 w 136"/>
                  <a:gd name="T27" fmla="*/ 120 h 144"/>
                  <a:gd name="T28" fmla="*/ 104 w 136"/>
                  <a:gd name="T29" fmla="*/ 128 h 144"/>
                  <a:gd name="T30" fmla="*/ 100 w 136"/>
                  <a:gd name="T31" fmla="*/ 128 h 144"/>
                  <a:gd name="T32" fmla="*/ 94 w 136"/>
                  <a:gd name="T33" fmla="*/ 118 h 144"/>
                  <a:gd name="T34" fmla="*/ 90 w 136"/>
                  <a:gd name="T35" fmla="*/ 120 h 144"/>
                  <a:gd name="T36" fmla="*/ 84 w 136"/>
                  <a:gd name="T37" fmla="*/ 126 h 144"/>
                  <a:gd name="T38" fmla="*/ 70 w 136"/>
                  <a:gd name="T39" fmla="*/ 126 h 144"/>
                  <a:gd name="T40" fmla="*/ 68 w 136"/>
                  <a:gd name="T41" fmla="*/ 122 h 144"/>
                  <a:gd name="T42" fmla="*/ 64 w 136"/>
                  <a:gd name="T43" fmla="*/ 116 h 144"/>
                  <a:gd name="T44" fmla="*/ 58 w 136"/>
                  <a:gd name="T45" fmla="*/ 118 h 144"/>
                  <a:gd name="T46" fmla="*/ 56 w 136"/>
                  <a:gd name="T47" fmla="*/ 124 h 144"/>
                  <a:gd name="T48" fmla="*/ 60 w 136"/>
                  <a:gd name="T49" fmla="*/ 138 h 144"/>
                  <a:gd name="T50" fmla="*/ 56 w 136"/>
                  <a:gd name="T51" fmla="*/ 142 h 144"/>
                  <a:gd name="T52" fmla="*/ 50 w 136"/>
                  <a:gd name="T53" fmla="*/ 138 h 144"/>
                  <a:gd name="T54" fmla="*/ 42 w 136"/>
                  <a:gd name="T55" fmla="*/ 128 h 144"/>
                  <a:gd name="T56" fmla="*/ 40 w 136"/>
                  <a:gd name="T57" fmla="*/ 128 h 144"/>
                  <a:gd name="T58" fmla="*/ 38 w 136"/>
                  <a:gd name="T59" fmla="*/ 138 h 144"/>
                  <a:gd name="T60" fmla="*/ 36 w 136"/>
                  <a:gd name="T61" fmla="*/ 142 h 144"/>
                  <a:gd name="T62" fmla="*/ 28 w 136"/>
                  <a:gd name="T63" fmla="*/ 144 h 144"/>
                  <a:gd name="T64" fmla="*/ 22 w 136"/>
                  <a:gd name="T65" fmla="*/ 136 h 144"/>
                  <a:gd name="T66" fmla="*/ 18 w 136"/>
                  <a:gd name="T67" fmla="*/ 132 h 144"/>
                  <a:gd name="T68" fmla="*/ 6 w 136"/>
                  <a:gd name="T69" fmla="*/ 130 h 144"/>
                  <a:gd name="T70" fmla="*/ 0 w 136"/>
                  <a:gd name="T71" fmla="*/ 126 h 144"/>
                  <a:gd name="T72" fmla="*/ 4 w 136"/>
                  <a:gd name="T73" fmla="*/ 120 h 144"/>
                  <a:gd name="T74" fmla="*/ 14 w 136"/>
                  <a:gd name="T75" fmla="*/ 112 h 144"/>
                  <a:gd name="T76" fmla="*/ 28 w 136"/>
                  <a:gd name="T77" fmla="*/ 102 h 144"/>
                  <a:gd name="T78" fmla="*/ 36 w 136"/>
                  <a:gd name="T79" fmla="*/ 98 h 144"/>
                  <a:gd name="T80" fmla="*/ 50 w 136"/>
                  <a:gd name="T81" fmla="*/ 102 h 144"/>
                  <a:gd name="T82" fmla="*/ 56 w 136"/>
                  <a:gd name="T83" fmla="*/ 100 h 144"/>
                  <a:gd name="T84" fmla="*/ 58 w 136"/>
                  <a:gd name="T85" fmla="*/ 90 h 144"/>
                  <a:gd name="T86" fmla="*/ 60 w 136"/>
                  <a:gd name="T87" fmla="*/ 76 h 144"/>
                  <a:gd name="T88" fmla="*/ 62 w 136"/>
                  <a:gd name="T89" fmla="*/ 74 h 144"/>
                  <a:gd name="T90" fmla="*/ 70 w 136"/>
                  <a:gd name="T91" fmla="*/ 76 h 144"/>
                  <a:gd name="T92" fmla="*/ 84 w 136"/>
                  <a:gd name="T93" fmla="*/ 78 h 144"/>
                  <a:gd name="T94" fmla="*/ 90 w 136"/>
                  <a:gd name="T95" fmla="*/ 74 h 144"/>
                  <a:gd name="T96" fmla="*/ 92 w 136"/>
                  <a:gd name="T97" fmla="*/ 64 h 144"/>
                  <a:gd name="T98" fmla="*/ 92 w 136"/>
                  <a:gd name="T99" fmla="*/ 48 h 144"/>
                  <a:gd name="T100" fmla="*/ 98 w 136"/>
                  <a:gd name="T101" fmla="*/ 38 h 144"/>
                  <a:gd name="T102" fmla="*/ 98 w 136"/>
                  <a:gd name="T103" fmla="*/ 30 h 144"/>
                  <a:gd name="T104" fmla="*/ 94 w 136"/>
                  <a:gd name="T105" fmla="*/ 14 h 144"/>
                  <a:gd name="T106" fmla="*/ 96 w 136"/>
                  <a:gd name="T107"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44">
                    <a:moveTo>
                      <a:pt x="102" y="2"/>
                    </a:moveTo>
                    <a:lnTo>
                      <a:pt x="102" y="2"/>
                    </a:lnTo>
                    <a:lnTo>
                      <a:pt x="102" y="0"/>
                    </a:lnTo>
                    <a:lnTo>
                      <a:pt x="104" y="0"/>
                    </a:lnTo>
                    <a:lnTo>
                      <a:pt x="106" y="0"/>
                    </a:lnTo>
                    <a:lnTo>
                      <a:pt x="108" y="0"/>
                    </a:lnTo>
                    <a:lnTo>
                      <a:pt x="110" y="0"/>
                    </a:lnTo>
                    <a:lnTo>
                      <a:pt x="112" y="0"/>
                    </a:lnTo>
                    <a:lnTo>
                      <a:pt x="114" y="0"/>
                    </a:lnTo>
                    <a:lnTo>
                      <a:pt x="114" y="0"/>
                    </a:lnTo>
                    <a:lnTo>
                      <a:pt x="116" y="2"/>
                    </a:lnTo>
                    <a:lnTo>
                      <a:pt x="116" y="2"/>
                    </a:lnTo>
                    <a:lnTo>
                      <a:pt x="116" y="4"/>
                    </a:lnTo>
                    <a:lnTo>
                      <a:pt x="118" y="4"/>
                    </a:lnTo>
                    <a:lnTo>
                      <a:pt x="118" y="6"/>
                    </a:lnTo>
                    <a:lnTo>
                      <a:pt x="118" y="8"/>
                    </a:lnTo>
                    <a:lnTo>
                      <a:pt x="118" y="10"/>
                    </a:lnTo>
                    <a:lnTo>
                      <a:pt x="120" y="12"/>
                    </a:lnTo>
                    <a:lnTo>
                      <a:pt x="120" y="20"/>
                    </a:lnTo>
                    <a:lnTo>
                      <a:pt x="120" y="22"/>
                    </a:lnTo>
                    <a:lnTo>
                      <a:pt x="120" y="24"/>
                    </a:lnTo>
                    <a:lnTo>
                      <a:pt x="120" y="26"/>
                    </a:lnTo>
                    <a:lnTo>
                      <a:pt x="122" y="28"/>
                    </a:lnTo>
                    <a:lnTo>
                      <a:pt x="122" y="30"/>
                    </a:lnTo>
                    <a:lnTo>
                      <a:pt x="124" y="34"/>
                    </a:lnTo>
                    <a:lnTo>
                      <a:pt x="126" y="36"/>
                    </a:lnTo>
                    <a:lnTo>
                      <a:pt x="126" y="36"/>
                    </a:lnTo>
                    <a:lnTo>
                      <a:pt x="128" y="38"/>
                    </a:lnTo>
                    <a:lnTo>
                      <a:pt x="132" y="40"/>
                    </a:lnTo>
                    <a:lnTo>
                      <a:pt x="134" y="42"/>
                    </a:lnTo>
                    <a:lnTo>
                      <a:pt x="136" y="44"/>
                    </a:lnTo>
                    <a:lnTo>
                      <a:pt x="136" y="44"/>
                    </a:lnTo>
                    <a:lnTo>
                      <a:pt x="136" y="46"/>
                    </a:lnTo>
                    <a:lnTo>
                      <a:pt x="136" y="46"/>
                    </a:lnTo>
                    <a:lnTo>
                      <a:pt x="136" y="46"/>
                    </a:lnTo>
                    <a:lnTo>
                      <a:pt x="136" y="48"/>
                    </a:lnTo>
                    <a:lnTo>
                      <a:pt x="136" y="48"/>
                    </a:lnTo>
                    <a:lnTo>
                      <a:pt x="136" y="50"/>
                    </a:lnTo>
                    <a:lnTo>
                      <a:pt x="134" y="50"/>
                    </a:lnTo>
                    <a:lnTo>
                      <a:pt x="132" y="52"/>
                    </a:lnTo>
                    <a:lnTo>
                      <a:pt x="132" y="52"/>
                    </a:lnTo>
                    <a:lnTo>
                      <a:pt x="128" y="54"/>
                    </a:lnTo>
                    <a:lnTo>
                      <a:pt x="126" y="56"/>
                    </a:lnTo>
                    <a:lnTo>
                      <a:pt x="122" y="58"/>
                    </a:lnTo>
                    <a:lnTo>
                      <a:pt x="122" y="58"/>
                    </a:lnTo>
                    <a:lnTo>
                      <a:pt x="120" y="60"/>
                    </a:lnTo>
                    <a:lnTo>
                      <a:pt x="120" y="60"/>
                    </a:lnTo>
                    <a:lnTo>
                      <a:pt x="120" y="62"/>
                    </a:lnTo>
                    <a:lnTo>
                      <a:pt x="120" y="64"/>
                    </a:lnTo>
                    <a:lnTo>
                      <a:pt x="118" y="64"/>
                    </a:lnTo>
                    <a:lnTo>
                      <a:pt x="120" y="66"/>
                    </a:lnTo>
                    <a:lnTo>
                      <a:pt x="120" y="68"/>
                    </a:lnTo>
                    <a:lnTo>
                      <a:pt x="120" y="70"/>
                    </a:lnTo>
                    <a:lnTo>
                      <a:pt x="120" y="72"/>
                    </a:lnTo>
                    <a:lnTo>
                      <a:pt x="122" y="74"/>
                    </a:lnTo>
                    <a:lnTo>
                      <a:pt x="124" y="78"/>
                    </a:lnTo>
                    <a:lnTo>
                      <a:pt x="126" y="82"/>
                    </a:lnTo>
                    <a:lnTo>
                      <a:pt x="126" y="84"/>
                    </a:lnTo>
                    <a:lnTo>
                      <a:pt x="126" y="86"/>
                    </a:lnTo>
                    <a:lnTo>
                      <a:pt x="126" y="88"/>
                    </a:lnTo>
                    <a:lnTo>
                      <a:pt x="126" y="88"/>
                    </a:lnTo>
                    <a:lnTo>
                      <a:pt x="126" y="90"/>
                    </a:lnTo>
                    <a:lnTo>
                      <a:pt x="126" y="92"/>
                    </a:lnTo>
                    <a:lnTo>
                      <a:pt x="126" y="94"/>
                    </a:lnTo>
                    <a:lnTo>
                      <a:pt x="126" y="96"/>
                    </a:lnTo>
                    <a:lnTo>
                      <a:pt x="124" y="100"/>
                    </a:lnTo>
                    <a:lnTo>
                      <a:pt x="124" y="102"/>
                    </a:lnTo>
                    <a:lnTo>
                      <a:pt x="124" y="104"/>
                    </a:lnTo>
                    <a:lnTo>
                      <a:pt x="122" y="104"/>
                    </a:lnTo>
                    <a:lnTo>
                      <a:pt x="122" y="106"/>
                    </a:lnTo>
                    <a:lnTo>
                      <a:pt x="122" y="108"/>
                    </a:lnTo>
                    <a:lnTo>
                      <a:pt x="120" y="110"/>
                    </a:lnTo>
                    <a:lnTo>
                      <a:pt x="118" y="112"/>
                    </a:lnTo>
                    <a:lnTo>
                      <a:pt x="116" y="112"/>
                    </a:lnTo>
                    <a:lnTo>
                      <a:pt x="116" y="114"/>
                    </a:lnTo>
                    <a:lnTo>
                      <a:pt x="114" y="114"/>
                    </a:lnTo>
                    <a:lnTo>
                      <a:pt x="114" y="114"/>
                    </a:lnTo>
                    <a:lnTo>
                      <a:pt x="112" y="114"/>
                    </a:lnTo>
                    <a:lnTo>
                      <a:pt x="110" y="116"/>
                    </a:lnTo>
                    <a:lnTo>
                      <a:pt x="108" y="116"/>
                    </a:lnTo>
                    <a:lnTo>
                      <a:pt x="108" y="116"/>
                    </a:lnTo>
                    <a:lnTo>
                      <a:pt x="108" y="116"/>
                    </a:lnTo>
                    <a:lnTo>
                      <a:pt x="108" y="118"/>
                    </a:lnTo>
                    <a:lnTo>
                      <a:pt x="106" y="120"/>
                    </a:lnTo>
                    <a:lnTo>
                      <a:pt x="106" y="122"/>
                    </a:lnTo>
                    <a:lnTo>
                      <a:pt x="106" y="124"/>
                    </a:lnTo>
                    <a:lnTo>
                      <a:pt x="106" y="126"/>
                    </a:lnTo>
                    <a:lnTo>
                      <a:pt x="104" y="128"/>
                    </a:lnTo>
                    <a:lnTo>
                      <a:pt x="104" y="128"/>
                    </a:lnTo>
                    <a:lnTo>
                      <a:pt x="104" y="128"/>
                    </a:lnTo>
                    <a:lnTo>
                      <a:pt x="104" y="128"/>
                    </a:lnTo>
                    <a:lnTo>
                      <a:pt x="102" y="128"/>
                    </a:lnTo>
                    <a:lnTo>
                      <a:pt x="102" y="128"/>
                    </a:lnTo>
                    <a:lnTo>
                      <a:pt x="102" y="128"/>
                    </a:lnTo>
                    <a:lnTo>
                      <a:pt x="100" y="128"/>
                    </a:lnTo>
                    <a:lnTo>
                      <a:pt x="100" y="128"/>
                    </a:lnTo>
                    <a:lnTo>
                      <a:pt x="98" y="126"/>
                    </a:lnTo>
                    <a:lnTo>
                      <a:pt x="98" y="124"/>
                    </a:lnTo>
                    <a:lnTo>
                      <a:pt x="96" y="122"/>
                    </a:lnTo>
                    <a:lnTo>
                      <a:pt x="96" y="120"/>
                    </a:lnTo>
                    <a:lnTo>
                      <a:pt x="94" y="118"/>
                    </a:lnTo>
                    <a:lnTo>
                      <a:pt x="94" y="118"/>
                    </a:lnTo>
                    <a:lnTo>
                      <a:pt x="94" y="118"/>
                    </a:lnTo>
                    <a:lnTo>
                      <a:pt x="92" y="118"/>
                    </a:lnTo>
                    <a:lnTo>
                      <a:pt x="92" y="118"/>
                    </a:lnTo>
                    <a:lnTo>
                      <a:pt x="92" y="118"/>
                    </a:lnTo>
                    <a:lnTo>
                      <a:pt x="92" y="118"/>
                    </a:lnTo>
                    <a:lnTo>
                      <a:pt x="90" y="120"/>
                    </a:lnTo>
                    <a:lnTo>
                      <a:pt x="90" y="120"/>
                    </a:lnTo>
                    <a:lnTo>
                      <a:pt x="88" y="122"/>
                    </a:lnTo>
                    <a:lnTo>
                      <a:pt x="88" y="124"/>
                    </a:lnTo>
                    <a:lnTo>
                      <a:pt x="88" y="124"/>
                    </a:lnTo>
                    <a:lnTo>
                      <a:pt x="86" y="124"/>
                    </a:lnTo>
                    <a:lnTo>
                      <a:pt x="84" y="126"/>
                    </a:lnTo>
                    <a:lnTo>
                      <a:pt x="80" y="126"/>
                    </a:lnTo>
                    <a:lnTo>
                      <a:pt x="78" y="126"/>
                    </a:lnTo>
                    <a:lnTo>
                      <a:pt x="76" y="126"/>
                    </a:lnTo>
                    <a:lnTo>
                      <a:pt x="72" y="126"/>
                    </a:lnTo>
                    <a:lnTo>
                      <a:pt x="72" y="126"/>
                    </a:lnTo>
                    <a:lnTo>
                      <a:pt x="70" y="126"/>
                    </a:lnTo>
                    <a:lnTo>
                      <a:pt x="70" y="126"/>
                    </a:lnTo>
                    <a:lnTo>
                      <a:pt x="68" y="126"/>
                    </a:lnTo>
                    <a:lnTo>
                      <a:pt x="68" y="124"/>
                    </a:lnTo>
                    <a:lnTo>
                      <a:pt x="68" y="124"/>
                    </a:lnTo>
                    <a:lnTo>
                      <a:pt x="68" y="124"/>
                    </a:lnTo>
                    <a:lnTo>
                      <a:pt x="68" y="122"/>
                    </a:lnTo>
                    <a:lnTo>
                      <a:pt x="66" y="120"/>
                    </a:lnTo>
                    <a:lnTo>
                      <a:pt x="66" y="120"/>
                    </a:lnTo>
                    <a:lnTo>
                      <a:pt x="66" y="118"/>
                    </a:lnTo>
                    <a:lnTo>
                      <a:pt x="66" y="116"/>
                    </a:lnTo>
                    <a:lnTo>
                      <a:pt x="66" y="116"/>
                    </a:lnTo>
                    <a:lnTo>
                      <a:pt x="64" y="116"/>
                    </a:lnTo>
                    <a:lnTo>
                      <a:pt x="64" y="116"/>
                    </a:lnTo>
                    <a:lnTo>
                      <a:pt x="64" y="116"/>
                    </a:lnTo>
                    <a:lnTo>
                      <a:pt x="62" y="116"/>
                    </a:lnTo>
                    <a:lnTo>
                      <a:pt x="60" y="116"/>
                    </a:lnTo>
                    <a:lnTo>
                      <a:pt x="60" y="116"/>
                    </a:lnTo>
                    <a:lnTo>
                      <a:pt x="58" y="118"/>
                    </a:lnTo>
                    <a:lnTo>
                      <a:pt x="58" y="118"/>
                    </a:lnTo>
                    <a:lnTo>
                      <a:pt x="58" y="118"/>
                    </a:lnTo>
                    <a:lnTo>
                      <a:pt x="56" y="120"/>
                    </a:lnTo>
                    <a:lnTo>
                      <a:pt x="56" y="120"/>
                    </a:lnTo>
                    <a:lnTo>
                      <a:pt x="56" y="122"/>
                    </a:lnTo>
                    <a:lnTo>
                      <a:pt x="56" y="124"/>
                    </a:lnTo>
                    <a:lnTo>
                      <a:pt x="58" y="128"/>
                    </a:lnTo>
                    <a:lnTo>
                      <a:pt x="58" y="130"/>
                    </a:lnTo>
                    <a:lnTo>
                      <a:pt x="58" y="134"/>
                    </a:lnTo>
                    <a:lnTo>
                      <a:pt x="58" y="136"/>
                    </a:lnTo>
                    <a:lnTo>
                      <a:pt x="60" y="138"/>
                    </a:lnTo>
                    <a:lnTo>
                      <a:pt x="60" y="138"/>
                    </a:lnTo>
                    <a:lnTo>
                      <a:pt x="58" y="140"/>
                    </a:lnTo>
                    <a:lnTo>
                      <a:pt x="58" y="140"/>
                    </a:lnTo>
                    <a:lnTo>
                      <a:pt x="58" y="142"/>
                    </a:lnTo>
                    <a:lnTo>
                      <a:pt x="58" y="142"/>
                    </a:lnTo>
                    <a:lnTo>
                      <a:pt x="56" y="142"/>
                    </a:lnTo>
                    <a:lnTo>
                      <a:pt x="56" y="142"/>
                    </a:lnTo>
                    <a:lnTo>
                      <a:pt x="56" y="142"/>
                    </a:lnTo>
                    <a:lnTo>
                      <a:pt x="56" y="142"/>
                    </a:lnTo>
                    <a:lnTo>
                      <a:pt x="54" y="140"/>
                    </a:lnTo>
                    <a:lnTo>
                      <a:pt x="52" y="140"/>
                    </a:lnTo>
                    <a:lnTo>
                      <a:pt x="50" y="138"/>
                    </a:lnTo>
                    <a:lnTo>
                      <a:pt x="50" y="138"/>
                    </a:lnTo>
                    <a:lnTo>
                      <a:pt x="48" y="136"/>
                    </a:lnTo>
                    <a:lnTo>
                      <a:pt x="46" y="134"/>
                    </a:lnTo>
                    <a:lnTo>
                      <a:pt x="46" y="132"/>
                    </a:lnTo>
                    <a:lnTo>
                      <a:pt x="44" y="130"/>
                    </a:lnTo>
                    <a:lnTo>
                      <a:pt x="44" y="128"/>
                    </a:lnTo>
                    <a:lnTo>
                      <a:pt x="42" y="128"/>
                    </a:lnTo>
                    <a:lnTo>
                      <a:pt x="42" y="126"/>
                    </a:lnTo>
                    <a:lnTo>
                      <a:pt x="42" y="126"/>
                    </a:lnTo>
                    <a:lnTo>
                      <a:pt x="42" y="126"/>
                    </a:lnTo>
                    <a:lnTo>
                      <a:pt x="42" y="126"/>
                    </a:lnTo>
                    <a:lnTo>
                      <a:pt x="40" y="126"/>
                    </a:lnTo>
                    <a:lnTo>
                      <a:pt x="40" y="128"/>
                    </a:lnTo>
                    <a:lnTo>
                      <a:pt x="40" y="128"/>
                    </a:lnTo>
                    <a:lnTo>
                      <a:pt x="40" y="128"/>
                    </a:lnTo>
                    <a:lnTo>
                      <a:pt x="38" y="130"/>
                    </a:lnTo>
                    <a:lnTo>
                      <a:pt x="38" y="134"/>
                    </a:lnTo>
                    <a:lnTo>
                      <a:pt x="38" y="136"/>
                    </a:lnTo>
                    <a:lnTo>
                      <a:pt x="38" y="138"/>
                    </a:lnTo>
                    <a:lnTo>
                      <a:pt x="38" y="140"/>
                    </a:lnTo>
                    <a:lnTo>
                      <a:pt x="38" y="140"/>
                    </a:lnTo>
                    <a:lnTo>
                      <a:pt x="38" y="140"/>
                    </a:lnTo>
                    <a:lnTo>
                      <a:pt x="38" y="142"/>
                    </a:lnTo>
                    <a:lnTo>
                      <a:pt x="36" y="142"/>
                    </a:lnTo>
                    <a:lnTo>
                      <a:pt x="36" y="142"/>
                    </a:lnTo>
                    <a:lnTo>
                      <a:pt x="34" y="144"/>
                    </a:lnTo>
                    <a:lnTo>
                      <a:pt x="32" y="144"/>
                    </a:lnTo>
                    <a:lnTo>
                      <a:pt x="32" y="144"/>
                    </a:lnTo>
                    <a:lnTo>
                      <a:pt x="30" y="144"/>
                    </a:lnTo>
                    <a:lnTo>
                      <a:pt x="30" y="144"/>
                    </a:lnTo>
                    <a:lnTo>
                      <a:pt x="28" y="144"/>
                    </a:lnTo>
                    <a:lnTo>
                      <a:pt x="28" y="144"/>
                    </a:lnTo>
                    <a:lnTo>
                      <a:pt x="28" y="144"/>
                    </a:lnTo>
                    <a:lnTo>
                      <a:pt x="26" y="142"/>
                    </a:lnTo>
                    <a:lnTo>
                      <a:pt x="26" y="140"/>
                    </a:lnTo>
                    <a:lnTo>
                      <a:pt x="24" y="138"/>
                    </a:lnTo>
                    <a:lnTo>
                      <a:pt x="22" y="136"/>
                    </a:lnTo>
                    <a:lnTo>
                      <a:pt x="22" y="134"/>
                    </a:lnTo>
                    <a:lnTo>
                      <a:pt x="20" y="134"/>
                    </a:lnTo>
                    <a:lnTo>
                      <a:pt x="20" y="132"/>
                    </a:lnTo>
                    <a:lnTo>
                      <a:pt x="20" y="132"/>
                    </a:lnTo>
                    <a:lnTo>
                      <a:pt x="18" y="132"/>
                    </a:lnTo>
                    <a:lnTo>
                      <a:pt x="18" y="132"/>
                    </a:lnTo>
                    <a:lnTo>
                      <a:pt x="16" y="132"/>
                    </a:lnTo>
                    <a:lnTo>
                      <a:pt x="14" y="132"/>
                    </a:lnTo>
                    <a:lnTo>
                      <a:pt x="10" y="132"/>
                    </a:lnTo>
                    <a:lnTo>
                      <a:pt x="10" y="132"/>
                    </a:lnTo>
                    <a:lnTo>
                      <a:pt x="8" y="132"/>
                    </a:lnTo>
                    <a:lnTo>
                      <a:pt x="6" y="130"/>
                    </a:lnTo>
                    <a:lnTo>
                      <a:pt x="4" y="130"/>
                    </a:lnTo>
                    <a:lnTo>
                      <a:pt x="4" y="128"/>
                    </a:lnTo>
                    <a:lnTo>
                      <a:pt x="2" y="128"/>
                    </a:lnTo>
                    <a:lnTo>
                      <a:pt x="2" y="128"/>
                    </a:lnTo>
                    <a:lnTo>
                      <a:pt x="0" y="126"/>
                    </a:lnTo>
                    <a:lnTo>
                      <a:pt x="0" y="126"/>
                    </a:lnTo>
                    <a:lnTo>
                      <a:pt x="0" y="126"/>
                    </a:lnTo>
                    <a:lnTo>
                      <a:pt x="0" y="124"/>
                    </a:lnTo>
                    <a:lnTo>
                      <a:pt x="0" y="124"/>
                    </a:lnTo>
                    <a:lnTo>
                      <a:pt x="2" y="122"/>
                    </a:lnTo>
                    <a:lnTo>
                      <a:pt x="2" y="122"/>
                    </a:lnTo>
                    <a:lnTo>
                      <a:pt x="4" y="120"/>
                    </a:lnTo>
                    <a:lnTo>
                      <a:pt x="4" y="118"/>
                    </a:lnTo>
                    <a:lnTo>
                      <a:pt x="8" y="118"/>
                    </a:lnTo>
                    <a:lnTo>
                      <a:pt x="8" y="116"/>
                    </a:lnTo>
                    <a:lnTo>
                      <a:pt x="12" y="114"/>
                    </a:lnTo>
                    <a:lnTo>
                      <a:pt x="14" y="112"/>
                    </a:lnTo>
                    <a:lnTo>
                      <a:pt x="14" y="112"/>
                    </a:lnTo>
                    <a:lnTo>
                      <a:pt x="18" y="110"/>
                    </a:lnTo>
                    <a:lnTo>
                      <a:pt x="22" y="108"/>
                    </a:lnTo>
                    <a:lnTo>
                      <a:pt x="24" y="106"/>
                    </a:lnTo>
                    <a:lnTo>
                      <a:pt x="26" y="106"/>
                    </a:lnTo>
                    <a:lnTo>
                      <a:pt x="26" y="104"/>
                    </a:lnTo>
                    <a:lnTo>
                      <a:pt x="28" y="102"/>
                    </a:lnTo>
                    <a:lnTo>
                      <a:pt x="30" y="100"/>
                    </a:lnTo>
                    <a:lnTo>
                      <a:pt x="32" y="100"/>
                    </a:lnTo>
                    <a:lnTo>
                      <a:pt x="32" y="100"/>
                    </a:lnTo>
                    <a:lnTo>
                      <a:pt x="34" y="98"/>
                    </a:lnTo>
                    <a:lnTo>
                      <a:pt x="34" y="98"/>
                    </a:lnTo>
                    <a:lnTo>
                      <a:pt x="36" y="98"/>
                    </a:lnTo>
                    <a:lnTo>
                      <a:pt x="38" y="98"/>
                    </a:lnTo>
                    <a:lnTo>
                      <a:pt x="38" y="98"/>
                    </a:lnTo>
                    <a:lnTo>
                      <a:pt x="42" y="100"/>
                    </a:lnTo>
                    <a:lnTo>
                      <a:pt x="46" y="100"/>
                    </a:lnTo>
                    <a:lnTo>
                      <a:pt x="48" y="102"/>
                    </a:lnTo>
                    <a:lnTo>
                      <a:pt x="50" y="102"/>
                    </a:lnTo>
                    <a:lnTo>
                      <a:pt x="52" y="102"/>
                    </a:lnTo>
                    <a:lnTo>
                      <a:pt x="52" y="102"/>
                    </a:lnTo>
                    <a:lnTo>
                      <a:pt x="54" y="102"/>
                    </a:lnTo>
                    <a:lnTo>
                      <a:pt x="56" y="102"/>
                    </a:lnTo>
                    <a:lnTo>
                      <a:pt x="56" y="100"/>
                    </a:lnTo>
                    <a:lnTo>
                      <a:pt x="56" y="100"/>
                    </a:lnTo>
                    <a:lnTo>
                      <a:pt x="56" y="100"/>
                    </a:lnTo>
                    <a:lnTo>
                      <a:pt x="58" y="100"/>
                    </a:lnTo>
                    <a:lnTo>
                      <a:pt x="58" y="98"/>
                    </a:lnTo>
                    <a:lnTo>
                      <a:pt x="58" y="96"/>
                    </a:lnTo>
                    <a:lnTo>
                      <a:pt x="58" y="94"/>
                    </a:lnTo>
                    <a:lnTo>
                      <a:pt x="58" y="90"/>
                    </a:lnTo>
                    <a:lnTo>
                      <a:pt x="58" y="88"/>
                    </a:lnTo>
                    <a:lnTo>
                      <a:pt x="58" y="86"/>
                    </a:lnTo>
                    <a:lnTo>
                      <a:pt x="58" y="82"/>
                    </a:lnTo>
                    <a:lnTo>
                      <a:pt x="58" y="80"/>
                    </a:lnTo>
                    <a:lnTo>
                      <a:pt x="60" y="78"/>
                    </a:lnTo>
                    <a:lnTo>
                      <a:pt x="60" y="76"/>
                    </a:lnTo>
                    <a:lnTo>
                      <a:pt x="60" y="76"/>
                    </a:lnTo>
                    <a:lnTo>
                      <a:pt x="60" y="74"/>
                    </a:lnTo>
                    <a:lnTo>
                      <a:pt x="62" y="74"/>
                    </a:lnTo>
                    <a:lnTo>
                      <a:pt x="62" y="74"/>
                    </a:lnTo>
                    <a:lnTo>
                      <a:pt x="62" y="74"/>
                    </a:lnTo>
                    <a:lnTo>
                      <a:pt x="62" y="74"/>
                    </a:lnTo>
                    <a:lnTo>
                      <a:pt x="64" y="74"/>
                    </a:lnTo>
                    <a:lnTo>
                      <a:pt x="64" y="74"/>
                    </a:lnTo>
                    <a:lnTo>
                      <a:pt x="66" y="74"/>
                    </a:lnTo>
                    <a:lnTo>
                      <a:pt x="66" y="74"/>
                    </a:lnTo>
                    <a:lnTo>
                      <a:pt x="68" y="76"/>
                    </a:lnTo>
                    <a:lnTo>
                      <a:pt x="70" y="76"/>
                    </a:lnTo>
                    <a:lnTo>
                      <a:pt x="70" y="78"/>
                    </a:lnTo>
                    <a:lnTo>
                      <a:pt x="72" y="78"/>
                    </a:lnTo>
                    <a:lnTo>
                      <a:pt x="74" y="78"/>
                    </a:lnTo>
                    <a:lnTo>
                      <a:pt x="78" y="78"/>
                    </a:lnTo>
                    <a:lnTo>
                      <a:pt x="80" y="78"/>
                    </a:lnTo>
                    <a:lnTo>
                      <a:pt x="84" y="78"/>
                    </a:lnTo>
                    <a:lnTo>
                      <a:pt x="86" y="76"/>
                    </a:lnTo>
                    <a:lnTo>
                      <a:pt x="88" y="76"/>
                    </a:lnTo>
                    <a:lnTo>
                      <a:pt x="88" y="76"/>
                    </a:lnTo>
                    <a:lnTo>
                      <a:pt x="90" y="76"/>
                    </a:lnTo>
                    <a:lnTo>
                      <a:pt x="90" y="74"/>
                    </a:lnTo>
                    <a:lnTo>
                      <a:pt x="90" y="74"/>
                    </a:lnTo>
                    <a:lnTo>
                      <a:pt x="90" y="74"/>
                    </a:lnTo>
                    <a:lnTo>
                      <a:pt x="92" y="72"/>
                    </a:lnTo>
                    <a:lnTo>
                      <a:pt x="92" y="70"/>
                    </a:lnTo>
                    <a:lnTo>
                      <a:pt x="92" y="70"/>
                    </a:lnTo>
                    <a:lnTo>
                      <a:pt x="92" y="66"/>
                    </a:lnTo>
                    <a:lnTo>
                      <a:pt x="92" y="64"/>
                    </a:lnTo>
                    <a:lnTo>
                      <a:pt x="92" y="62"/>
                    </a:lnTo>
                    <a:lnTo>
                      <a:pt x="92" y="60"/>
                    </a:lnTo>
                    <a:lnTo>
                      <a:pt x="92" y="54"/>
                    </a:lnTo>
                    <a:lnTo>
                      <a:pt x="92" y="52"/>
                    </a:lnTo>
                    <a:lnTo>
                      <a:pt x="92" y="50"/>
                    </a:lnTo>
                    <a:lnTo>
                      <a:pt x="92" y="48"/>
                    </a:lnTo>
                    <a:lnTo>
                      <a:pt x="92" y="46"/>
                    </a:lnTo>
                    <a:lnTo>
                      <a:pt x="94" y="44"/>
                    </a:lnTo>
                    <a:lnTo>
                      <a:pt x="94" y="44"/>
                    </a:lnTo>
                    <a:lnTo>
                      <a:pt x="96" y="40"/>
                    </a:lnTo>
                    <a:lnTo>
                      <a:pt x="96" y="40"/>
                    </a:lnTo>
                    <a:lnTo>
                      <a:pt x="98" y="38"/>
                    </a:lnTo>
                    <a:lnTo>
                      <a:pt x="98" y="36"/>
                    </a:lnTo>
                    <a:lnTo>
                      <a:pt x="98" y="36"/>
                    </a:lnTo>
                    <a:lnTo>
                      <a:pt x="100" y="34"/>
                    </a:lnTo>
                    <a:lnTo>
                      <a:pt x="98" y="32"/>
                    </a:lnTo>
                    <a:lnTo>
                      <a:pt x="98" y="32"/>
                    </a:lnTo>
                    <a:lnTo>
                      <a:pt x="98" y="30"/>
                    </a:lnTo>
                    <a:lnTo>
                      <a:pt x="98" y="26"/>
                    </a:lnTo>
                    <a:lnTo>
                      <a:pt x="96" y="24"/>
                    </a:lnTo>
                    <a:lnTo>
                      <a:pt x="96" y="20"/>
                    </a:lnTo>
                    <a:lnTo>
                      <a:pt x="94" y="16"/>
                    </a:lnTo>
                    <a:lnTo>
                      <a:pt x="94" y="16"/>
                    </a:lnTo>
                    <a:lnTo>
                      <a:pt x="94" y="14"/>
                    </a:lnTo>
                    <a:lnTo>
                      <a:pt x="94" y="12"/>
                    </a:lnTo>
                    <a:lnTo>
                      <a:pt x="94" y="12"/>
                    </a:lnTo>
                    <a:lnTo>
                      <a:pt x="94" y="10"/>
                    </a:lnTo>
                    <a:lnTo>
                      <a:pt x="96" y="8"/>
                    </a:lnTo>
                    <a:lnTo>
                      <a:pt x="96" y="8"/>
                    </a:lnTo>
                    <a:lnTo>
                      <a:pt x="96" y="6"/>
                    </a:lnTo>
                    <a:lnTo>
                      <a:pt x="98" y="4"/>
                    </a:lnTo>
                    <a:lnTo>
                      <a:pt x="100" y="4"/>
                    </a:lnTo>
                    <a:lnTo>
                      <a:pt x="100" y="2"/>
                    </a:lnTo>
                    <a:lnTo>
                      <a:pt x="102"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4" name="Freeform 61">
                <a:extLst>
                  <a:ext uri="{FF2B5EF4-FFF2-40B4-BE49-F238E27FC236}">
                    <a16:creationId xmlns:a16="http://schemas.microsoft.com/office/drawing/2014/main" id="{CF8054C6-FFE6-4B11-A4AD-66C5695B0B97}"/>
                  </a:ext>
                </a:extLst>
              </p:cNvPr>
              <p:cNvSpPr>
                <a:spLocks/>
              </p:cNvSpPr>
              <p:nvPr/>
            </p:nvSpPr>
            <p:spPr bwMode="auto">
              <a:xfrm>
                <a:off x="7291678" y="3886367"/>
                <a:ext cx="28575" cy="28575"/>
              </a:xfrm>
              <a:custGeom>
                <a:avLst/>
                <a:gdLst>
                  <a:gd name="T0" fmla="*/ 2 w 18"/>
                  <a:gd name="T1" fmla="*/ 6 h 18"/>
                  <a:gd name="T2" fmla="*/ 2 w 18"/>
                  <a:gd name="T3" fmla="*/ 6 h 18"/>
                  <a:gd name="T4" fmla="*/ 2 w 18"/>
                  <a:gd name="T5" fmla="*/ 8 h 18"/>
                  <a:gd name="T6" fmla="*/ 2 w 18"/>
                  <a:gd name="T7" fmla="*/ 8 h 18"/>
                  <a:gd name="T8" fmla="*/ 0 w 18"/>
                  <a:gd name="T9" fmla="*/ 12 h 18"/>
                  <a:gd name="T10" fmla="*/ 0 w 18"/>
                  <a:gd name="T11" fmla="*/ 12 h 18"/>
                  <a:gd name="T12" fmla="*/ 0 w 18"/>
                  <a:gd name="T13" fmla="*/ 14 h 18"/>
                  <a:gd name="T14" fmla="*/ 0 w 18"/>
                  <a:gd name="T15" fmla="*/ 16 h 18"/>
                  <a:gd name="T16" fmla="*/ 0 w 18"/>
                  <a:gd name="T17" fmla="*/ 16 h 18"/>
                  <a:gd name="T18" fmla="*/ 0 w 18"/>
                  <a:gd name="T19" fmla="*/ 16 h 18"/>
                  <a:gd name="T20" fmla="*/ 2 w 18"/>
                  <a:gd name="T21" fmla="*/ 16 h 18"/>
                  <a:gd name="T22" fmla="*/ 2 w 18"/>
                  <a:gd name="T23" fmla="*/ 16 h 18"/>
                  <a:gd name="T24" fmla="*/ 4 w 18"/>
                  <a:gd name="T25" fmla="*/ 18 h 18"/>
                  <a:gd name="T26" fmla="*/ 4 w 18"/>
                  <a:gd name="T27" fmla="*/ 18 h 18"/>
                  <a:gd name="T28" fmla="*/ 6 w 18"/>
                  <a:gd name="T29" fmla="*/ 16 h 18"/>
                  <a:gd name="T30" fmla="*/ 8 w 18"/>
                  <a:gd name="T31" fmla="*/ 16 h 18"/>
                  <a:gd name="T32" fmla="*/ 8 w 18"/>
                  <a:gd name="T33" fmla="*/ 16 h 18"/>
                  <a:gd name="T34" fmla="*/ 10 w 18"/>
                  <a:gd name="T35" fmla="*/ 16 h 18"/>
                  <a:gd name="T36" fmla="*/ 10 w 18"/>
                  <a:gd name="T37" fmla="*/ 16 h 18"/>
                  <a:gd name="T38" fmla="*/ 12 w 18"/>
                  <a:gd name="T39" fmla="*/ 14 h 18"/>
                  <a:gd name="T40" fmla="*/ 14 w 18"/>
                  <a:gd name="T41" fmla="*/ 14 h 18"/>
                  <a:gd name="T42" fmla="*/ 14 w 18"/>
                  <a:gd name="T43" fmla="*/ 12 h 18"/>
                  <a:gd name="T44" fmla="*/ 16 w 18"/>
                  <a:gd name="T45" fmla="*/ 10 h 18"/>
                  <a:gd name="T46" fmla="*/ 16 w 18"/>
                  <a:gd name="T47" fmla="*/ 8 h 18"/>
                  <a:gd name="T48" fmla="*/ 18 w 18"/>
                  <a:gd name="T49" fmla="*/ 8 h 18"/>
                  <a:gd name="T50" fmla="*/ 18 w 18"/>
                  <a:gd name="T51" fmla="*/ 6 h 18"/>
                  <a:gd name="T52" fmla="*/ 18 w 18"/>
                  <a:gd name="T53" fmla="*/ 6 h 18"/>
                  <a:gd name="T54" fmla="*/ 18 w 18"/>
                  <a:gd name="T55" fmla="*/ 6 h 18"/>
                  <a:gd name="T56" fmla="*/ 16 w 18"/>
                  <a:gd name="T57" fmla="*/ 6 h 18"/>
                  <a:gd name="T58" fmla="*/ 16 w 18"/>
                  <a:gd name="T59" fmla="*/ 4 h 18"/>
                  <a:gd name="T60" fmla="*/ 16 w 18"/>
                  <a:gd name="T61" fmla="*/ 4 h 18"/>
                  <a:gd name="T62" fmla="*/ 14 w 18"/>
                  <a:gd name="T63" fmla="*/ 2 h 18"/>
                  <a:gd name="T64" fmla="*/ 12 w 18"/>
                  <a:gd name="T65" fmla="*/ 2 h 18"/>
                  <a:gd name="T66" fmla="*/ 10 w 18"/>
                  <a:gd name="T67" fmla="*/ 2 h 18"/>
                  <a:gd name="T68" fmla="*/ 8 w 18"/>
                  <a:gd name="T69" fmla="*/ 0 h 18"/>
                  <a:gd name="T70" fmla="*/ 6 w 18"/>
                  <a:gd name="T71" fmla="*/ 0 h 18"/>
                  <a:gd name="T72" fmla="*/ 4 w 18"/>
                  <a:gd name="T73" fmla="*/ 0 h 18"/>
                  <a:gd name="T74" fmla="*/ 4 w 18"/>
                  <a:gd name="T75" fmla="*/ 0 h 18"/>
                  <a:gd name="T76" fmla="*/ 2 w 18"/>
                  <a:gd name="T77" fmla="*/ 2 h 18"/>
                  <a:gd name="T78" fmla="*/ 2 w 18"/>
                  <a:gd name="T79" fmla="*/ 2 h 18"/>
                  <a:gd name="T80" fmla="*/ 2 w 18"/>
                  <a:gd name="T81" fmla="*/ 2 h 18"/>
                  <a:gd name="T82" fmla="*/ 2 w 18"/>
                  <a:gd name="T8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8">
                    <a:moveTo>
                      <a:pt x="2" y="6"/>
                    </a:moveTo>
                    <a:lnTo>
                      <a:pt x="2" y="6"/>
                    </a:lnTo>
                    <a:lnTo>
                      <a:pt x="2" y="8"/>
                    </a:lnTo>
                    <a:lnTo>
                      <a:pt x="2" y="8"/>
                    </a:lnTo>
                    <a:lnTo>
                      <a:pt x="0" y="12"/>
                    </a:lnTo>
                    <a:lnTo>
                      <a:pt x="0" y="12"/>
                    </a:lnTo>
                    <a:lnTo>
                      <a:pt x="0" y="14"/>
                    </a:lnTo>
                    <a:lnTo>
                      <a:pt x="0" y="16"/>
                    </a:lnTo>
                    <a:lnTo>
                      <a:pt x="0" y="16"/>
                    </a:lnTo>
                    <a:lnTo>
                      <a:pt x="0" y="16"/>
                    </a:lnTo>
                    <a:lnTo>
                      <a:pt x="2" y="16"/>
                    </a:lnTo>
                    <a:lnTo>
                      <a:pt x="2" y="16"/>
                    </a:lnTo>
                    <a:lnTo>
                      <a:pt x="4" y="18"/>
                    </a:lnTo>
                    <a:lnTo>
                      <a:pt x="4" y="18"/>
                    </a:lnTo>
                    <a:lnTo>
                      <a:pt x="6" y="16"/>
                    </a:lnTo>
                    <a:lnTo>
                      <a:pt x="8" y="16"/>
                    </a:lnTo>
                    <a:lnTo>
                      <a:pt x="8" y="16"/>
                    </a:lnTo>
                    <a:lnTo>
                      <a:pt x="10" y="16"/>
                    </a:lnTo>
                    <a:lnTo>
                      <a:pt x="10" y="16"/>
                    </a:lnTo>
                    <a:lnTo>
                      <a:pt x="12" y="14"/>
                    </a:lnTo>
                    <a:lnTo>
                      <a:pt x="14" y="14"/>
                    </a:lnTo>
                    <a:lnTo>
                      <a:pt x="14" y="12"/>
                    </a:lnTo>
                    <a:lnTo>
                      <a:pt x="16" y="10"/>
                    </a:lnTo>
                    <a:lnTo>
                      <a:pt x="16" y="8"/>
                    </a:lnTo>
                    <a:lnTo>
                      <a:pt x="18" y="8"/>
                    </a:lnTo>
                    <a:lnTo>
                      <a:pt x="18" y="6"/>
                    </a:lnTo>
                    <a:lnTo>
                      <a:pt x="18" y="6"/>
                    </a:lnTo>
                    <a:lnTo>
                      <a:pt x="18" y="6"/>
                    </a:lnTo>
                    <a:lnTo>
                      <a:pt x="16" y="6"/>
                    </a:lnTo>
                    <a:lnTo>
                      <a:pt x="16" y="4"/>
                    </a:lnTo>
                    <a:lnTo>
                      <a:pt x="16" y="4"/>
                    </a:lnTo>
                    <a:lnTo>
                      <a:pt x="14" y="2"/>
                    </a:lnTo>
                    <a:lnTo>
                      <a:pt x="12" y="2"/>
                    </a:lnTo>
                    <a:lnTo>
                      <a:pt x="10" y="2"/>
                    </a:lnTo>
                    <a:lnTo>
                      <a:pt x="8" y="0"/>
                    </a:lnTo>
                    <a:lnTo>
                      <a:pt x="6" y="0"/>
                    </a:lnTo>
                    <a:lnTo>
                      <a:pt x="4" y="0"/>
                    </a:lnTo>
                    <a:lnTo>
                      <a:pt x="4" y="0"/>
                    </a:lnTo>
                    <a:lnTo>
                      <a:pt x="2" y="2"/>
                    </a:lnTo>
                    <a:lnTo>
                      <a:pt x="2" y="2"/>
                    </a:lnTo>
                    <a:lnTo>
                      <a:pt x="2" y="2"/>
                    </a:lnTo>
                    <a:lnTo>
                      <a:pt x="2" y="2"/>
                    </a:lnTo>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5" name="Freeform 63">
                <a:extLst>
                  <a:ext uri="{FF2B5EF4-FFF2-40B4-BE49-F238E27FC236}">
                    <a16:creationId xmlns:a16="http://schemas.microsoft.com/office/drawing/2014/main" id="{53ACE766-1DD8-452B-B221-1D8E96E30C5C}"/>
                  </a:ext>
                </a:extLst>
              </p:cNvPr>
              <p:cNvSpPr>
                <a:spLocks/>
              </p:cNvSpPr>
              <p:nvPr/>
            </p:nvSpPr>
            <p:spPr bwMode="auto">
              <a:xfrm>
                <a:off x="7218653" y="3867317"/>
                <a:ext cx="57150" cy="85725"/>
              </a:xfrm>
              <a:custGeom>
                <a:avLst/>
                <a:gdLst>
                  <a:gd name="T0" fmla="*/ 16 w 36"/>
                  <a:gd name="T1" fmla="*/ 4 h 54"/>
                  <a:gd name="T2" fmla="*/ 14 w 36"/>
                  <a:gd name="T3" fmla="*/ 6 h 54"/>
                  <a:gd name="T4" fmla="*/ 10 w 36"/>
                  <a:gd name="T5" fmla="*/ 12 h 54"/>
                  <a:gd name="T6" fmla="*/ 10 w 36"/>
                  <a:gd name="T7" fmla="*/ 14 h 54"/>
                  <a:gd name="T8" fmla="*/ 8 w 36"/>
                  <a:gd name="T9" fmla="*/ 16 h 54"/>
                  <a:gd name="T10" fmla="*/ 4 w 36"/>
                  <a:gd name="T11" fmla="*/ 18 h 54"/>
                  <a:gd name="T12" fmla="*/ 2 w 36"/>
                  <a:gd name="T13" fmla="*/ 20 h 54"/>
                  <a:gd name="T14" fmla="*/ 0 w 36"/>
                  <a:gd name="T15" fmla="*/ 20 h 54"/>
                  <a:gd name="T16" fmla="*/ 0 w 36"/>
                  <a:gd name="T17" fmla="*/ 22 h 54"/>
                  <a:gd name="T18" fmla="*/ 0 w 36"/>
                  <a:gd name="T19" fmla="*/ 24 h 54"/>
                  <a:gd name="T20" fmla="*/ 2 w 36"/>
                  <a:gd name="T21" fmla="*/ 28 h 54"/>
                  <a:gd name="T22" fmla="*/ 4 w 36"/>
                  <a:gd name="T23" fmla="*/ 32 h 54"/>
                  <a:gd name="T24" fmla="*/ 6 w 36"/>
                  <a:gd name="T25" fmla="*/ 34 h 54"/>
                  <a:gd name="T26" fmla="*/ 8 w 36"/>
                  <a:gd name="T27" fmla="*/ 34 h 54"/>
                  <a:gd name="T28" fmla="*/ 8 w 36"/>
                  <a:gd name="T29" fmla="*/ 36 h 54"/>
                  <a:gd name="T30" fmla="*/ 10 w 36"/>
                  <a:gd name="T31" fmla="*/ 34 h 54"/>
                  <a:gd name="T32" fmla="*/ 12 w 36"/>
                  <a:gd name="T33" fmla="*/ 34 h 54"/>
                  <a:gd name="T34" fmla="*/ 12 w 36"/>
                  <a:gd name="T35" fmla="*/ 30 h 54"/>
                  <a:gd name="T36" fmla="*/ 14 w 36"/>
                  <a:gd name="T37" fmla="*/ 28 h 54"/>
                  <a:gd name="T38" fmla="*/ 16 w 36"/>
                  <a:gd name="T39" fmla="*/ 28 h 54"/>
                  <a:gd name="T40" fmla="*/ 18 w 36"/>
                  <a:gd name="T41" fmla="*/ 28 h 54"/>
                  <a:gd name="T42" fmla="*/ 18 w 36"/>
                  <a:gd name="T43" fmla="*/ 28 h 54"/>
                  <a:gd name="T44" fmla="*/ 20 w 36"/>
                  <a:gd name="T45" fmla="*/ 30 h 54"/>
                  <a:gd name="T46" fmla="*/ 22 w 36"/>
                  <a:gd name="T47" fmla="*/ 30 h 54"/>
                  <a:gd name="T48" fmla="*/ 22 w 36"/>
                  <a:gd name="T49" fmla="*/ 32 h 54"/>
                  <a:gd name="T50" fmla="*/ 22 w 36"/>
                  <a:gd name="T51" fmla="*/ 34 h 54"/>
                  <a:gd name="T52" fmla="*/ 20 w 36"/>
                  <a:gd name="T53" fmla="*/ 38 h 54"/>
                  <a:gd name="T54" fmla="*/ 20 w 36"/>
                  <a:gd name="T55" fmla="*/ 40 h 54"/>
                  <a:gd name="T56" fmla="*/ 20 w 36"/>
                  <a:gd name="T57" fmla="*/ 44 h 54"/>
                  <a:gd name="T58" fmla="*/ 22 w 36"/>
                  <a:gd name="T59" fmla="*/ 48 h 54"/>
                  <a:gd name="T60" fmla="*/ 24 w 36"/>
                  <a:gd name="T61" fmla="*/ 52 h 54"/>
                  <a:gd name="T62" fmla="*/ 24 w 36"/>
                  <a:gd name="T63" fmla="*/ 52 h 54"/>
                  <a:gd name="T64" fmla="*/ 26 w 36"/>
                  <a:gd name="T65" fmla="*/ 54 h 54"/>
                  <a:gd name="T66" fmla="*/ 26 w 36"/>
                  <a:gd name="T67" fmla="*/ 54 h 54"/>
                  <a:gd name="T68" fmla="*/ 30 w 36"/>
                  <a:gd name="T69" fmla="*/ 52 h 54"/>
                  <a:gd name="T70" fmla="*/ 32 w 36"/>
                  <a:gd name="T71" fmla="*/ 50 h 54"/>
                  <a:gd name="T72" fmla="*/ 34 w 36"/>
                  <a:gd name="T73" fmla="*/ 48 h 54"/>
                  <a:gd name="T74" fmla="*/ 34 w 36"/>
                  <a:gd name="T75" fmla="*/ 46 h 54"/>
                  <a:gd name="T76" fmla="*/ 36 w 36"/>
                  <a:gd name="T77" fmla="*/ 44 h 54"/>
                  <a:gd name="T78" fmla="*/ 36 w 36"/>
                  <a:gd name="T79" fmla="*/ 40 h 54"/>
                  <a:gd name="T80" fmla="*/ 34 w 36"/>
                  <a:gd name="T81" fmla="*/ 32 h 54"/>
                  <a:gd name="T82" fmla="*/ 34 w 36"/>
                  <a:gd name="T83" fmla="*/ 20 h 54"/>
                  <a:gd name="T84" fmla="*/ 34 w 36"/>
                  <a:gd name="T85" fmla="*/ 12 h 54"/>
                  <a:gd name="T86" fmla="*/ 32 w 36"/>
                  <a:gd name="T87" fmla="*/ 8 h 54"/>
                  <a:gd name="T88" fmla="*/ 30 w 36"/>
                  <a:gd name="T89" fmla="*/ 2 h 54"/>
                  <a:gd name="T90" fmla="*/ 28 w 36"/>
                  <a:gd name="T91" fmla="*/ 0 h 54"/>
                  <a:gd name="T92" fmla="*/ 26 w 36"/>
                  <a:gd name="T93" fmla="*/ 0 h 54"/>
                  <a:gd name="T94" fmla="*/ 26 w 36"/>
                  <a:gd name="T95" fmla="*/ 0 h 54"/>
                  <a:gd name="T96" fmla="*/ 22 w 36"/>
                  <a:gd name="T97" fmla="*/ 0 h 54"/>
                  <a:gd name="T98" fmla="*/ 20 w 36"/>
                  <a:gd name="T99" fmla="*/ 2 h 54"/>
                  <a:gd name="T100" fmla="*/ 16 w 36"/>
                  <a:gd name="T10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54">
                    <a:moveTo>
                      <a:pt x="16" y="4"/>
                    </a:moveTo>
                    <a:lnTo>
                      <a:pt x="16" y="4"/>
                    </a:lnTo>
                    <a:lnTo>
                      <a:pt x="14" y="6"/>
                    </a:lnTo>
                    <a:lnTo>
                      <a:pt x="14" y="6"/>
                    </a:lnTo>
                    <a:lnTo>
                      <a:pt x="12" y="10"/>
                    </a:lnTo>
                    <a:lnTo>
                      <a:pt x="10" y="12"/>
                    </a:lnTo>
                    <a:lnTo>
                      <a:pt x="10" y="14"/>
                    </a:lnTo>
                    <a:lnTo>
                      <a:pt x="10" y="14"/>
                    </a:lnTo>
                    <a:lnTo>
                      <a:pt x="8" y="16"/>
                    </a:lnTo>
                    <a:lnTo>
                      <a:pt x="8" y="16"/>
                    </a:lnTo>
                    <a:lnTo>
                      <a:pt x="4" y="18"/>
                    </a:lnTo>
                    <a:lnTo>
                      <a:pt x="4" y="18"/>
                    </a:lnTo>
                    <a:lnTo>
                      <a:pt x="2" y="18"/>
                    </a:lnTo>
                    <a:lnTo>
                      <a:pt x="2" y="20"/>
                    </a:lnTo>
                    <a:lnTo>
                      <a:pt x="0" y="20"/>
                    </a:lnTo>
                    <a:lnTo>
                      <a:pt x="0" y="20"/>
                    </a:lnTo>
                    <a:lnTo>
                      <a:pt x="0" y="20"/>
                    </a:lnTo>
                    <a:lnTo>
                      <a:pt x="0" y="22"/>
                    </a:lnTo>
                    <a:lnTo>
                      <a:pt x="0" y="22"/>
                    </a:lnTo>
                    <a:lnTo>
                      <a:pt x="0" y="24"/>
                    </a:lnTo>
                    <a:lnTo>
                      <a:pt x="2" y="26"/>
                    </a:lnTo>
                    <a:lnTo>
                      <a:pt x="2" y="28"/>
                    </a:lnTo>
                    <a:lnTo>
                      <a:pt x="4" y="32"/>
                    </a:lnTo>
                    <a:lnTo>
                      <a:pt x="4" y="32"/>
                    </a:lnTo>
                    <a:lnTo>
                      <a:pt x="6" y="34"/>
                    </a:lnTo>
                    <a:lnTo>
                      <a:pt x="6" y="34"/>
                    </a:lnTo>
                    <a:lnTo>
                      <a:pt x="6" y="34"/>
                    </a:lnTo>
                    <a:lnTo>
                      <a:pt x="8" y="34"/>
                    </a:lnTo>
                    <a:lnTo>
                      <a:pt x="8" y="36"/>
                    </a:lnTo>
                    <a:lnTo>
                      <a:pt x="8" y="36"/>
                    </a:lnTo>
                    <a:lnTo>
                      <a:pt x="10" y="36"/>
                    </a:lnTo>
                    <a:lnTo>
                      <a:pt x="10" y="34"/>
                    </a:lnTo>
                    <a:lnTo>
                      <a:pt x="10" y="34"/>
                    </a:lnTo>
                    <a:lnTo>
                      <a:pt x="12" y="34"/>
                    </a:lnTo>
                    <a:lnTo>
                      <a:pt x="12" y="32"/>
                    </a:lnTo>
                    <a:lnTo>
                      <a:pt x="12" y="30"/>
                    </a:lnTo>
                    <a:lnTo>
                      <a:pt x="14" y="30"/>
                    </a:lnTo>
                    <a:lnTo>
                      <a:pt x="14" y="28"/>
                    </a:lnTo>
                    <a:lnTo>
                      <a:pt x="16" y="28"/>
                    </a:lnTo>
                    <a:lnTo>
                      <a:pt x="16" y="28"/>
                    </a:lnTo>
                    <a:lnTo>
                      <a:pt x="16" y="28"/>
                    </a:lnTo>
                    <a:lnTo>
                      <a:pt x="18" y="28"/>
                    </a:lnTo>
                    <a:lnTo>
                      <a:pt x="18" y="28"/>
                    </a:lnTo>
                    <a:lnTo>
                      <a:pt x="18" y="28"/>
                    </a:lnTo>
                    <a:lnTo>
                      <a:pt x="20" y="28"/>
                    </a:lnTo>
                    <a:lnTo>
                      <a:pt x="20" y="30"/>
                    </a:lnTo>
                    <a:lnTo>
                      <a:pt x="22" y="30"/>
                    </a:lnTo>
                    <a:lnTo>
                      <a:pt x="22" y="30"/>
                    </a:lnTo>
                    <a:lnTo>
                      <a:pt x="22" y="30"/>
                    </a:lnTo>
                    <a:lnTo>
                      <a:pt x="22" y="32"/>
                    </a:lnTo>
                    <a:lnTo>
                      <a:pt x="22" y="32"/>
                    </a:lnTo>
                    <a:lnTo>
                      <a:pt x="22" y="34"/>
                    </a:lnTo>
                    <a:lnTo>
                      <a:pt x="22" y="36"/>
                    </a:lnTo>
                    <a:lnTo>
                      <a:pt x="20" y="38"/>
                    </a:lnTo>
                    <a:lnTo>
                      <a:pt x="20" y="40"/>
                    </a:lnTo>
                    <a:lnTo>
                      <a:pt x="20" y="40"/>
                    </a:lnTo>
                    <a:lnTo>
                      <a:pt x="20" y="42"/>
                    </a:lnTo>
                    <a:lnTo>
                      <a:pt x="20" y="44"/>
                    </a:lnTo>
                    <a:lnTo>
                      <a:pt x="20" y="46"/>
                    </a:lnTo>
                    <a:lnTo>
                      <a:pt x="22" y="48"/>
                    </a:lnTo>
                    <a:lnTo>
                      <a:pt x="22" y="50"/>
                    </a:lnTo>
                    <a:lnTo>
                      <a:pt x="24" y="52"/>
                    </a:lnTo>
                    <a:lnTo>
                      <a:pt x="24" y="52"/>
                    </a:lnTo>
                    <a:lnTo>
                      <a:pt x="24" y="52"/>
                    </a:lnTo>
                    <a:lnTo>
                      <a:pt x="24" y="52"/>
                    </a:lnTo>
                    <a:lnTo>
                      <a:pt x="26" y="54"/>
                    </a:lnTo>
                    <a:lnTo>
                      <a:pt x="26" y="54"/>
                    </a:lnTo>
                    <a:lnTo>
                      <a:pt x="26" y="54"/>
                    </a:lnTo>
                    <a:lnTo>
                      <a:pt x="28" y="52"/>
                    </a:lnTo>
                    <a:lnTo>
                      <a:pt x="30" y="52"/>
                    </a:lnTo>
                    <a:lnTo>
                      <a:pt x="30" y="52"/>
                    </a:lnTo>
                    <a:lnTo>
                      <a:pt x="32" y="50"/>
                    </a:lnTo>
                    <a:lnTo>
                      <a:pt x="34" y="48"/>
                    </a:lnTo>
                    <a:lnTo>
                      <a:pt x="34" y="48"/>
                    </a:lnTo>
                    <a:lnTo>
                      <a:pt x="34" y="46"/>
                    </a:lnTo>
                    <a:lnTo>
                      <a:pt x="34" y="46"/>
                    </a:lnTo>
                    <a:lnTo>
                      <a:pt x="34" y="46"/>
                    </a:lnTo>
                    <a:lnTo>
                      <a:pt x="36" y="44"/>
                    </a:lnTo>
                    <a:lnTo>
                      <a:pt x="36" y="42"/>
                    </a:lnTo>
                    <a:lnTo>
                      <a:pt x="36" y="40"/>
                    </a:lnTo>
                    <a:lnTo>
                      <a:pt x="34" y="34"/>
                    </a:lnTo>
                    <a:lnTo>
                      <a:pt x="34" y="32"/>
                    </a:lnTo>
                    <a:lnTo>
                      <a:pt x="34" y="26"/>
                    </a:lnTo>
                    <a:lnTo>
                      <a:pt x="34" y="20"/>
                    </a:lnTo>
                    <a:lnTo>
                      <a:pt x="34" y="16"/>
                    </a:lnTo>
                    <a:lnTo>
                      <a:pt x="34" y="12"/>
                    </a:lnTo>
                    <a:lnTo>
                      <a:pt x="32" y="10"/>
                    </a:lnTo>
                    <a:lnTo>
                      <a:pt x="32" y="8"/>
                    </a:lnTo>
                    <a:lnTo>
                      <a:pt x="32" y="6"/>
                    </a:lnTo>
                    <a:lnTo>
                      <a:pt x="30" y="2"/>
                    </a:lnTo>
                    <a:lnTo>
                      <a:pt x="30" y="2"/>
                    </a:lnTo>
                    <a:lnTo>
                      <a:pt x="28" y="0"/>
                    </a:lnTo>
                    <a:lnTo>
                      <a:pt x="28" y="0"/>
                    </a:lnTo>
                    <a:lnTo>
                      <a:pt x="26" y="0"/>
                    </a:lnTo>
                    <a:lnTo>
                      <a:pt x="26" y="0"/>
                    </a:lnTo>
                    <a:lnTo>
                      <a:pt x="26" y="0"/>
                    </a:lnTo>
                    <a:lnTo>
                      <a:pt x="24" y="0"/>
                    </a:lnTo>
                    <a:lnTo>
                      <a:pt x="22" y="0"/>
                    </a:lnTo>
                    <a:lnTo>
                      <a:pt x="22" y="0"/>
                    </a:lnTo>
                    <a:lnTo>
                      <a:pt x="20" y="2"/>
                    </a:lnTo>
                    <a:lnTo>
                      <a:pt x="18" y="2"/>
                    </a:lnTo>
                    <a:lnTo>
                      <a:pt x="16" y="4"/>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49" name="Gruppieren 713">
              <a:extLst>
                <a:ext uri="{FF2B5EF4-FFF2-40B4-BE49-F238E27FC236}">
                  <a16:creationId xmlns:a16="http://schemas.microsoft.com/office/drawing/2014/main" id="{C8ADBD1D-CD4C-4BF0-A296-FE3A04DACA76}"/>
                </a:ext>
              </a:extLst>
            </p:cNvPr>
            <p:cNvGrpSpPr/>
            <p:nvPr/>
          </p:nvGrpSpPr>
          <p:grpSpPr>
            <a:xfrm>
              <a:off x="7213739" y="4095411"/>
              <a:ext cx="239026" cy="384521"/>
              <a:chOff x="7009103" y="4286417"/>
              <a:chExt cx="219075" cy="352425"/>
            </a:xfrm>
            <a:grpFill/>
          </p:grpSpPr>
          <p:sp>
            <p:nvSpPr>
              <p:cNvPr id="473" name="Freeform 95">
                <a:extLst>
                  <a:ext uri="{FF2B5EF4-FFF2-40B4-BE49-F238E27FC236}">
                    <a16:creationId xmlns:a16="http://schemas.microsoft.com/office/drawing/2014/main" id="{07E7034D-E0AB-4AA4-AEC4-8368C37298E3}"/>
                  </a:ext>
                </a:extLst>
              </p:cNvPr>
              <p:cNvSpPr>
                <a:spLocks/>
              </p:cNvSpPr>
              <p:nvPr/>
            </p:nvSpPr>
            <p:spPr bwMode="auto">
              <a:xfrm>
                <a:off x="7009103" y="4483267"/>
                <a:ext cx="53975" cy="92075"/>
              </a:xfrm>
              <a:custGeom>
                <a:avLst/>
                <a:gdLst>
                  <a:gd name="T0" fmla="*/ 26 w 34"/>
                  <a:gd name="T1" fmla="*/ 6 h 58"/>
                  <a:gd name="T2" fmla="*/ 24 w 34"/>
                  <a:gd name="T3" fmla="*/ 8 h 58"/>
                  <a:gd name="T4" fmla="*/ 24 w 34"/>
                  <a:gd name="T5" fmla="*/ 14 h 58"/>
                  <a:gd name="T6" fmla="*/ 22 w 34"/>
                  <a:gd name="T7" fmla="*/ 16 h 58"/>
                  <a:gd name="T8" fmla="*/ 22 w 34"/>
                  <a:gd name="T9" fmla="*/ 18 h 58"/>
                  <a:gd name="T10" fmla="*/ 18 w 34"/>
                  <a:gd name="T11" fmla="*/ 20 h 58"/>
                  <a:gd name="T12" fmla="*/ 12 w 34"/>
                  <a:gd name="T13" fmla="*/ 24 h 58"/>
                  <a:gd name="T14" fmla="*/ 8 w 34"/>
                  <a:gd name="T15" fmla="*/ 26 h 58"/>
                  <a:gd name="T16" fmla="*/ 4 w 34"/>
                  <a:gd name="T17" fmla="*/ 32 h 58"/>
                  <a:gd name="T18" fmla="*/ 2 w 34"/>
                  <a:gd name="T19" fmla="*/ 36 h 58"/>
                  <a:gd name="T20" fmla="*/ 2 w 34"/>
                  <a:gd name="T21" fmla="*/ 38 h 58"/>
                  <a:gd name="T22" fmla="*/ 0 w 34"/>
                  <a:gd name="T23" fmla="*/ 44 h 58"/>
                  <a:gd name="T24" fmla="*/ 0 w 34"/>
                  <a:gd name="T25" fmla="*/ 50 h 58"/>
                  <a:gd name="T26" fmla="*/ 0 w 34"/>
                  <a:gd name="T27" fmla="*/ 54 h 58"/>
                  <a:gd name="T28" fmla="*/ 2 w 34"/>
                  <a:gd name="T29" fmla="*/ 56 h 58"/>
                  <a:gd name="T30" fmla="*/ 2 w 34"/>
                  <a:gd name="T31" fmla="*/ 58 h 58"/>
                  <a:gd name="T32" fmla="*/ 4 w 34"/>
                  <a:gd name="T33" fmla="*/ 58 h 58"/>
                  <a:gd name="T34" fmla="*/ 6 w 34"/>
                  <a:gd name="T35" fmla="*/ 58 h 58"/>
                  <a:gd name="T36" fmla="*/ 8 w 34"/>
                  <a:gd name="T37" fmla="*/ 56 h 58"/>
                  <a:gd name="T38" fmla="*/ 12 w 34"/>
                  <a:gd name="T39" fmla="*/ 54 h 58"/>
                  <a:gd name="T40" fmla="*/ 16 w 34"/>
                  <a:gd name="T41" fmla="*/ 48 h 58"/>
                  <a:gd name="T42" fmla="*/ 20 w 34"/>
                  <a:gd name="T43" fmla="*/ 42 h 58"/>
                  <a:gd name="T44" fmla="*/ 24 w 34"/>
                  <a:gd name="T45" fmla="*/ 34 h 58"/>
                  <a:gd name="T46" fmla="*/ 28 w 34"/>
                  <a:gd name="T47" fmla="*/ 24 h 58"/>
                  <a:gd name="T48" fmla="*/ 32 w 34"/>
                  <a:gd name="T49" fmla="*/ 18 h 58"/>
                  <a:gd name="T50" fmla="*/ 34 w 34"/>
                  <a:gd name="T51" fmla="*/ 14 h 58"/>
                  <a:gd name="T52" fmla="*/ 34 w 34"/>
                  <a:gd name="T53" fmla="*/ 10 h 58"/>
                  <a:gd name="T54" fmla="*/ 34 w 34"/>
                  <a:gd name="T55" fmla="*/ 8 h 58"/>
                  <a:gd name="T56" fmla="*/ 32 w 34"/>
                  <a:gd name="T57" fmla="*/ 4 h 58"/>
                  <a:gd name="T58" fmla="*/ 30 w 34"/>
                  <a:gd name="T59" fmla="*/ 0 h 58"/>
                  <a:gd name="T60" fmla="*/ 30 w 34"/>
                  <a:gd name="T61" fmla="*/ 0 h 58"/>
                  <a:gd name="T62" fmla="*/ 28 w 34"/>
                  <a:gd name="T63" fmla="*/ 0 h 58"/>
                  <a:gd name="T64" fmla="*/ 28 w 34"/>
                  <a:gd name="T65" fmla="*/ 0 h 58"/>
                  <a:gd name="T66" fmla="*/ 28 w 34"/>
                  <a:gd name="T67" fmla="*/ 2 h 58"/>
                  <a:gd name="T68" fmla="*/ 26 w 34"/>
                  <a:gd name="T6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58">
                    <a:moveTo>
                      <a:pt x="26" y="6"/>
                    </a:moveTo>
                    <a:lnTo>
                      <a:pt x="26" y="6"/>
                    </a:lnTo>
                    <a:lnTo>
                      <a:pt x="24" y="6"/>
                    </a:lnTo>
                    <a:lnTo>
                      <a:pt x="24" y="8"/>
                    </a:lnTo>
                    <a:lnTo>
                      <a:pt x="24" y="10"/>
                    </a:lnTo>
                    <a:lnTo>
                      <a:pt x="24" y="14"/>
                    </a:lnTo>
                    <a:lnTo>
                      <a:pt x="22" y="14"/>
                    </a:lnTo>
                    <a:lnTo>
                      <a:pt x="22" y="16"/>
                    </a:lnTo>
                    <a:lnTo>
                      <a:pt x="22" y="16"/>
                    </a:lnTo>
                    <a:lnTo>
                      <a:pt x="22" y="18"/>
                    </a:lnTo>
                    <a:lnTo>
                      <a:pt x="20" y="18"/>
                    </a:lnTo>
                    <a:lnTo>
                      <a:pt x="18" y="20"/>
                    </a:lnTo>
                    <a:lnTo>
                      <a:pt x="16" y="20"/>
                    </a:lnTo>
                    <a:lnTo>
                      <a:pt x="12" y="24"/>
                    </a:lnTo>
                    <a:lnTo>
                      <a:pt x="10" y="24"/>
                    </a:lnTo>
                    <a:lnTo>
                      <a:pt x="8" y="26"/>
                    </a:lnTo>
                    <a:lnTo>
                      <a:pt x="6" y="28"/>
                    </a:lnTo>
                    <a:lnTo>
                      <a:pt x="4" y="32"/>
                    </a:lnTo>
                    <a:lnTo>
                      <a:pt x="4" y="34"/>
                    </a:lnTo>
                    <a:lnTo>
                      <a:pt x="2" y="36"/>
                    </a:lnTo>
                    <a:lnTo>
                      <a:pt x="2" y="36"/>
                    </a:lnTo>
                    <a:lnTo>
                      <a:pt x="2" y="38"/>
                    </a:lnTo>
                    <a:lnTo>
                      <a:pt x="0" y="40"/>
                    </a:lnTo>
                    <a:lnTo>
                      <a:pt x="0" y="44"/>
                    </a:lnTo>
                    <a:lnTo>
                      <a:pt x="0" y="46"/>
                    </a:lnTo>
                    <a:lnTo>
                      <a:pt x="0" y="50"/>
                    </a:lnTo>
                    <a:lnTo>
                      <a:pt x="0" y="52"/>
                    </a:lnTo>
                    <a:lnTo>
                      <a:pt x="0" y="54"/>
                    </a:lnTo>
                    <a:lnTo>
                      <a:pt x="0" y="56"/>
                    </a:lnTo>
                    <a:lnTo>
                      <a:pt x="2" y="56"/>
                    </a:lnTo>
                    <a:lnTo>
                      <a:pt x="2" y="58"/>
                    </a:lnTo>
                    <a:lnTo>
                      <a:pt x="2" y="58"/>
                    </a:lnTo>
                    <a:lnTo>
                      <a:pt x="4" y="58"/>
                    </a:lnTo>
                    <a:lnTo>
                      <a:pt x="4" y="58"/>
                    </a:lnTo>
                    <a:lnTo>
                      <a:pt x="6" y="58"/>
                    </a:lnTo>
                    <a:lnTo>
                      <a:pt x="6" y="58"/>
                    </a:lnTo>
                    <a:lnTo>
                      <a:pt x="8" y="58"/>
                    </a:lnTo>
                    <a:lnTo>
                      <a:pt x="8" y="56"/>
                    </a:lnTo>
                    <a:lnTo>
                      <a:pt x="10" y="56"/>
                    </a:lnTo>
                    <a:lnTo>
                      <a:pt x="12" y="54"/>
                    </a:lnTo>
                    <a:lnTo>
                      <a:pt x="14" y="50"/>
                    </a:lnTo>
                    <a:lnTo>
                      <a:pt x="16" y="48"/>
                    </a:lnTo>
                    <a:lnTo>
                      <a:pt x="18" y="44"/>
                    </a:lnTo>
                    <a:lnTo>
                      <a:pt x="20" y="42"/>
                    </a:lnTo>
                    <a:lnTo>
                      <a:pt x="22" y="40"/>
                    </a:lnTo>
                    <a:lnTo>
                      <a:pt x="24" y="34"/>
                    </a:lnTo>
                    <a:lnTo>
                      <a:pt x="26" y="28"/>
                    </a:lnTo>
                    <a:lnTo>
                      <a:pt x="28" y="24"/>
                    </a:lnTo>
                    <a:lnTo>
                      <a:pt x="30" y="20"/>
                    </a:lnTo>
                    <a:lnTo>
                      <a:pt x="32" y="18"/>
                    </a:lnTo>
                    <a:lnTo>
                      <a:pt x="32" y="16"/>
                    </a:lnTo>
                    <a:lnTo>
                      <a:pt x="34" y="14"/>
                    </a:lnTo>
                    <a:lnTo>
                      <a:pt x="34" y="12"/>
                    </a:lnTo>
                    <a:lnTo>
                      <a:pt x="34" y="10"/>
                    </a:lnTo>
                    <a:lnTo>
                      <a:pt x="34" y="10"/>
                    </a:lnTo>
                    <a:lnTo>
                      <a:pt x="34" y="8"/>
                    </a:lnTo>
                    <a:lnTo>
                      <a:pt x="34" y="6"/>
                    </a:lnTo>
                    <a:lnTo>
                      <a:pt x="32" y="4"/>
                    </a:lnTo>
                    <a:lnTo>
                      <a:pt x="32" y="2"/>
                    </a:lnTo>
                    <a:lnTo>
                      <a:pt x="30" y="0"/>
                    </a:lnTo>
                    <a:lnTo>
                      <a:pt x="30" y="0"/>
                    </a:lnTo>
                    <a:lnTo>
                      <a:pt x="30" y="0"/>
                    </a:lnTo>
                    <a:lnTo>
                      <a:pt x="30" y="0"/>
                    </a:lnTo>
                    <a:lnTo>
                      <a:pt x="28" y="0"/>
                    </a:lnTo>
                    <a:lnTo>
                      <a:pt x="28" y="0"/>
                    </a:lnTo>
                    <a:lnTo>
                      <a:pt x="28" y="0"/>
                    </a:lnTo>
                    <a:lnTo>
                      <a:pt x="28" y="0"/>
                    </a:lnTo>
                    <a:lnTo>
                      <a:pt x="28" y="2"/>
                    </a:lnTo>
                    <a:lnTo>
                      <a:pt x="26" y="2"/>
                    </a:lnTo>
                    <a:lnTo>
                      <a:pt x="26" y="4"/>
                    </a:lnTo>
                    <a:lnTo>
                      <a:pt x="26"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4" name="Freeform 97">
                <a:extLst>
                  <a:ext uri="{FF2B5EF4-FFF2-40B4-BE49-F238E27FC236}">
                    <a16:creationId xmlns:a16="http://schemas.microsoft.com/office/drawing/2014/main" id="{18B6EC8C-34D4-4A92-B73C-40707FB930C3}"/>
                  </a:ext>
                </a:extLst>
              </p:cNvPr>
              <p:cNvSpPr>
                <a:spLocks/>
              </p:cNvSpPr>
              <p:nvPr/>
            </p:nvSpPr>
            <p:spPr bwMode="auto">
              <a:xfrm>
                <a:off x="7040853" y="4286417"/>
                <a:ext cx="82550" cy="123825"/>
              </a:xfrm>
              <a:custGeom>
                <a:avLst/>
                <a:gdLst>
                  <a:gd name="T0" fmla="*/ 24 w 52"/>
                  <a:gd name="T1" fmla="*/ 0 h 78"/>
                  <a:gd name="T2" fmla="*/ 24 w 52"/>
                  <a:gd name="T3" fmla="*/ 2 h 78"/>
                  <a:gd name="T4" fmla="*/ 22 w 52"/>
                  <a:gd name="T5" fmla="*/ 4 h 78"/>
                  <a:gd name="T6" fmla="*/ 20 w 52"/>
                  <a:gd name="T7" fmla="*/ 8 h 78"/>
                  <a:gd name="T8" fmla="*/ 18 w 52"/>
                  <a:gd name="T9" fmla="*/ 12 h 78"/>
                  <a:gd name="T10" fmla="*/ 16 w 52"/>
                  <a:gd name="T11" fmla="*/ 18 h 78"/>
                  <a:gd name="T12" fmla="*/ 14 w 52"/>
                  <a:gd name="T13" fmla="*/ 28 h 78"/>
                  <a:gd name="T14" fmla="*/ 14 w 52"/>
                  <a:gd name="T15" fmla="*/ 34 h 78"/>
                  <a:gd name="T16" fmla="*/ 12 w 52"/>
                  <a:gd name="T17" fmla="*/ 38 h 78"/>
                  <a:gd name="T18" fmla="*/ 10 w 52"/>
                  <a:gd name="T19" fmla="*/ 40 h 78"/>
                  <a:gd name="T20" fmla="*/ 6 w 52"/>
                  <a:gd name="T21" fmla="*/ 42 h 78"/>
                  <a:gd name="T22" fmla="*/ 4 w 52"/>
                  <a:gd name="T23" fmla="*/ 44 h 78"/>
                  <a:gd name="T24" fmla="*/ 2 w 52"/>
                  <a:gd name="T25" fmla="*/ 46 h 78"/>
                  <a:gd name="T26" fmla="*/ 2 w 52"/>
                  <a:gd name="T27" fmla="*/ 48 h 78"/>
                  <a:gd name="T28" fmla="*/ 0 w 52"/>
                  <a:gd name="T29" fmla="*/ 52 h 78"/>
                  <a:gd name="T30" fmla="*/ 0 w 52"/>
                  <a:gd name="T31" fmla="*/ 58 h 78"/>
                  <a:gd name="T32" fmla="*/ 2 w 52"/>
                  <a:gd name="T33" fmla="*/ 62 h 78"/>
                  <a:gd name="T34" fmla="*/ 2 w 52"/>
                  <a:gd name="T35" fmla="*/ 66 h 78"/>
                  <a:gd name="T36" fmla="*/ 4 w 52"/>
                  <a:gd name="T37" fmla="*/ 68 h 78"/>
                  <a:gd name="T38" fmla="*/ 4 w 52"/>
                  <a:gd name="T39" fmla="*/ 68 h 78"/>
                  <a:gd name="T40" fmla="*/ 8 w 52"/>
                  <a:gd name="T41" fmla="*/ 68 h 78"/>
                  <a:gd name="T42" fmla="*/ 12 w 52"/>
                  <a:gd name="T43" fmla="*/ 68 h 78"/>
                  <a:gd name="T44" fmla="*/ 16 w 52"/>
                  <a:gd name="T45" fmla="*/ 70 h 78"/>
                  <a:gd name="T46" fmla="*/ 16 w 52"/>
                  <a:gd name="T47" fmla="*/ 72 h 78"/>
                  <a:gd name="T48" fmla="*/ 18 w 52"/>
                  <a:gd name="T49" fmla="*/ 76 h 78"/>
                  <a:gd name="T50" fmla="*/ 20 w 52"/>
                  <a:gd name="T51" fmla="*/ 78 h 78"/>
                  <a:gd name="T52" fmla="*/ 22 w 52"/>
                  <a:gd name="T53" fmla="*/ 78 h 78"/>
                  <a:gd name="T54" fmla="*/ 22 w 52"/>
                  <a:gd name="T55" fmla="*/ 78 h 78"/>
                  <a:gd name="T56" fmla="*/ 26 w 52"/>
                  <a:gd name="T57" fmla="*/ 78 h 78"/>
                  <a:gd name="T58" fmla="*/ 32 w 52"/>
                  <a:gd name="T59" fmla="*/ 78 h 78"/>
                  <a:gd name="T60" fmla="*/ 40 w 52"/>
                  <a:gd name="T61" fmla="*/ 76 h 78"/>
                  <a:gd name="T62" fmla="*/ 44 w 52"/>
                  <a:gd name="T63" fmla="*/ 76 h 78"/>
                  <a:gd name="T64" fmla="*/ 48 w 52"/>
                  <a:gd name="T65" fmla="*/ 74 h 78"/>
                  <a:gd name="T66" fmla="*/ 50 w 52"/>
                  <a:gd name="T67" fmla="*/ 74 h 78"/>
                  <a:gd name="T68" fmla="*/ 52 w 52"/>
                  <a:gd name="T69" fmla="*/ 72 h 78"/>
                  <a:gd name="T70" fmla="*/ 52 w 52"/>
                  <a:gd name="T71" fmla="*/ 70 h 78"/>
                  <a:gd name="T72" fmla="*/ 52 w 52"/>
                  <a:gd name="T73" fmla="*/ 68 h 78"/>
                  <a:gd name="T74" fmla="*/ 50 w 52"/>
                  <a:gd name="T75" fmla="*/ 62 h 78"/>
                  <a:gd name="T76" fmla="*/ 46 w 52"/>
                  <a:gd name="T77" fmla="*/ 54 h 78"/>
                  <a:gd name="T78" fmla="*/ 46 w 52"/>
                  <a:gd name="T79" fmla="*/ 52 h 78"/>
                  <a:gd name="T80" fmla="*/ 46 w 52"/>
                  <a:gd name="T81" fmla="*/ 48 h 78"/>
                  <a:gd name="T82" fmla="*/ 48 w 52"/>
                  <a:gd name="T83" fmla="*/ 42 h 78"/>
                  <a:gd name="T84" fmla="*/ 48 w 52"/>
                  <a:gd name="T85" fmla="*/ 38 h 78"/>
                  <a:gd name="T86" fmla="*/ 48 w 52"/>
                  <a:gd name="T87" fmla="*/ 34 h 78"/>
                  <a:gd name="T88" fmla="*/ 48 w 52"/>
                  <a:gd name="T89" fmla="*/ 28 h 78"/>
                  <a:gd name="T90" fmla="*/ 48 w 52"/>
                  <a:gd name="T91" fmla="*/ 24 h 78"/>
                  <a:gd name="T92" fmla="*/ 44 w 52"/>
                  <a:gd name="T93" fmla="*/ 14 h 78"/>
                  <a:gd name="T94" fmla="*/ 42 w 52"/>
                  <a:gd name="T95" fmla="*/ 6 h 78"/>
                  <a:gd name="T96" fmla="*/ 42 w 52"/>
                  <a:gd name="T97" fmla="*/ 4 h 78"/>
                  <a:gd name="T98" fmla="*/ 40 w 52"/>
                  <a:gd name="T99" fmla="*/ 2 h 78"/>
                  <a:gd name="T100" fmla="*/ 36 w 52"/>
                  <a:gd name="T101" fmla="*/ 0 h 78"/>
                  <a:gd name="T102" fmla="*/ 32 w 52"/>
                  <a:gd name="T103" fmla="*/ 0 h 78"/>
                  <a:gd name="T104" fmla="*/ 28 w 52"/>
                  <a:gd name="T105" fmla="*/ 0 h 78"/>
                  <a:gd name="T106" fmla="*/ 26 w 52"/>
                  <a:gd name="T10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78">
                    <a:moveTo>
                      <a:pt x="24" y="0"/>
                    </a:moveTo>
                    <a:lnTo>
                      <a:pt x="24" y="0"/>
                    </a:lnTo>
                    <a:lnTo>
                      <a:pt x="24" y="0"/>
                    </a:lnTo>
                    <a:lnTo>
                      <a:pt x="24" y="2"/>
                    </a:lnTo>
                    <a:lnTo>
                      <a:pt x="22" y="2"/>
                    </a:lnTo>
                    <a:lnTo>
                      <a:pt x="22" y="4"/>
                    </a:lnTo>
                    <a:lnTo>
                      <a:pt x="20" y="6"/>
                    </a:lnTo>
                    <a:lnTo>
                      <a:pt x="20" y="8"/>
                    </a:lnTo>
                    <a:lnTo>
                      <a:pt x="18" y="10"/>
                    </a:lnTo>
                    <a:lnTo>
                      <a:pt x="18" y="12"/>
                    </a:lnTo>
                    <a:lnTo>
                      <a:pt x="16" y="16"/>
                    </a:lnTo>
                    <a:lnTo>
                      <a:pt x="16" y="18"/>
                    </a:lnTo>
                    <a:lnTo>
                      <a:pt x="16" y="22"/>
                    </a:lnTo>
                    <a:lnTo>
                      <a:pt x="14" y="28"/>
                    </a:lnTo>
                    <a:lnTo>
                      <a:pt x="14" y="30"/>
                    </a:lnTo>
                    <a:lnTo>
                      <a:pt x="14" y="34"/>
                    </a:lnTo>
                    <a:lnTo>
                      <a:pt x="12" y="36"/>
                    </a:lnTo>
                    <a:lnTo>
                      <a:pt x="12" y="38"/>
                    </a:lnTo>
                    <a:lnTo>
                      <a:pt x="12" y="38"/>
                    </a:lnTo>
                    <a:lnTo>
                      <a:pt x="10" y="40"/>
                    </a:lnTo>
                    <a:lnTo>
                      <a:pt x="10" y="40"/>
                    </a:lnTo>
                    <a:lnTo>
                      <a:pt x="6" y="42"/>
                    </a:lnTo>
                    <a:lnTo>
                      <a:pt x="4" y="44"/>
                    </a:lnTo>
                    <a:lnTo>
                      <a:pt x="4" y="44"/>
                    </a:lnTo>
                    <a:lnTo>
                      <a:pt x="2" y="46"/>
                    </a:lnTo>
                    <a:lnTo>
                      <a:pt x="2" y="46"/>
                    </a:lnTo>
                    <a:lnTo>
                      <a:pt x="2" y="46"/>
                    </a:lnTo>
                    <a:lnTo>
                      <a:pt x="2" y="48"/>
                    </a:lnTo>
                    <a:lnTo>
                      <a:pt x="0" y="50"/>
                    </a:lnTo>
                    <a:lnTo>
                      <a:pt x="0" y="52"/>
                    </a:lnTo>
                    <a:lnTo>
                      <a:pt x="0" y="54"/>
                    </a:lnTo>
                    <a:lnTo>
                      <a:pt x="0" y="58"/>
                    </a:lnTo>
                    <a:lnTo>
                      <a:pt x="2" y="60"/>
                    </a:lnTo>
                    <a:lnTo>
                      <a:pt x="2" y="62"/>
                    </a:lnTo>
                    <a:lnTo>
                      <a:pt x="2" y="64"/>
                    </a:lnTo>
                    <a:lnTo>
                      <a:pt x="2" y="66"/>
                    </a:lnTo>
                    <a:lnTo>
                      <a:pt x="4" y="66"/>
                    </a:lnTo>
                    <a:lnTo>
                      <a:pt x="4" y="68"/>
                    </a:lnTo>
                    <a:lnTo>
                      <a:pt x="4" y="68"/>
                    </a:lnTo>
                    <a:lnTo>
                      <a:pt x="4" y="68"/>
                    </a:lnTo>
                    <a:lnTo>
                      <a:pt x="6" y="68"/>
                    </a:lnTo>
                    <a:lnTo>
                      <a:pt x="8" y="68"/>
                    </a:lnTo>
                    <a:lnTo>
                      <a:pt x="10" y="68"/>
                    </a:lnTo>
                    <a:lnTo>
                      <a:pt x="12" y="68"/>
                    </a:lnTo>
                    <a:lnTo>
                      <a:pt x="14" y="70"/>
                    </a:lnTo>
                    <a:lnTo>
                      <a:pt x="16" y="70"/>
                    </a:lnTo>
                    <a:lnTo>
                      <a:pt x="16" y="70"/>
                    </a:lnTo>
                    <a:lnTo>
                      <a:pt x="16" y="72"/>
                    </a:lnTo>
                    <a:lnTo>
                      <a:pt x="18" y="74"/>
                    </a:lnTo>
                    <a:lnTo>
                      <a:pt x="18" y="76"/>
                    </a:lnTo>
                    <a:lnTo>
                      <a:pt x="20" y="76"/>
                    </a:lnTo>
                    <a:lnTo>
                      <a:pt x="20" y="78"/>
                    </a:lnTo>
                    <a:lnTo>
                      <a:pt x="20" y="78"/>
                    </a:lnTo>
                    <a:lnTo>
                      <a:pt x="22" y="78"/>
                    </a:lnTo>
                    <a:lnTo>
                      <a:pt x="22" y="78"/>
                    </a:lnTo>
                    <a:lnTo>
                      <a:pt x="22" y="78"/>
                    </a:lnTo>
                    <a:lnTo>
                      <a:pt x="24" y="78"/>
                    </a:lnTo>
                    <a:lnTo>
                      <a:pt x="26" y="78"/>
                    </a:lnTo>
                    <a:lnTo>
                      <a:pt x="28" y="78"/>
                    </a:lnTo>
                    <a:lnTo>
                      <a:pt x="32" y="78"/>
                    </a:lnTo>
                    <a:lnTo>
                      <a:pt x="36" y="78"/>
                    </a:lnTo>
                    <a:lnTo>
                      <a:pt x="40" y="76"/>
                    </a:lnTo>
                    <a:lnTo>
                      <a:pt x="42" y="76"/>
                    </a:lnTo>
                    <a:lnTo>
                      <a:pt x="44" y="76"/>
                    </a:lnTo>
                    <a:lnTo>
                      <a:pt x="46" y="74"/>
                    </a:lnTo>
                    <a:lnTo>
                      <a:pt x="48" y="74"/>
                    </a:lnTo>
                    <a:lnTo>
                      <a:pt x="50" y="74"/>
                    </a:lnTo>
                    <a:lnTo>
                      <a:pt x="50" y="74"/>
                    </a:lnTo>
                    <a:lnTo>
                      <a:pt x="50" y="72"/>
                    </a:lnTo>
                    <a:lnTo>
                      <a:pt x="52" y="72"/>
                    </a:lnTo>
                    <a:lnTo>
                      <a:pt x="52" y="72"/>
                    </a:lnTo>
                    <a:lnTo>
                      <a:pt x="52" y="70"/>
                    </a:lnTo>
                    <a:lnTo>
                      <a:pt x="52" y="68"/>
                    </a:lnTo>
                    <a:lnTo>
                      <a:pt x="52" y="68"/>
                    </a:lnTo>
                    <a:lnTo>
                      <a:pt x="50" y="66"/>
                    </a:lnTo>
                    <a:lnTo>
                      <a:pt x="50" y="62"/>
                    </a:lnTo>
                    <a:lnTo>
                      <a:pt x="48" y="56"/>
                    </a:lnTo>
                    <a:lnTo>
                      <a:pt x="46" y="54"/>
                    </a:lnTo>
                    <a:lnTo>
                      <a:pt x="46" y="52"/>
                    </a:lnTo>
                    <a:lnTo>
                      <a:pt x="46" y="52"/>
                    </a:lnTo>
                    <a:lnTo>
                      <a:pt x="46" y="50"/>
                    </a:lnTo>
                    <a:lnTo>
                      <a:pt x="46" y="48"/>
                    </a:lnTo>
                    <a:lnTo>
                      <a:pt x="48" y="46"/>
                    </a:lnTo>
                    <a:lnTo>
                      <a:pt x="48" y="42"/>
                    </a:lnTo>
                    <a:lnTo>
                      <a:pt x="48" y="40"/>
                    </a:lnTo>
                    <a:lnTo>
                      <a:pt x="48" y="38"/>
                    </a:lnTo>
                    <a:lnTo>
                      <a:pt x="48" y="36"/>
                    </a:lnTo>
                    <a:lnTo>
                      <a:pt x="48" y="34"/>
                    </a:lnTo>
                    <a:lnTo>
                      <a:pt x="48" y="30"/>
                    </a:lnTo>
                    <a:lnTo>
                      <a:pt x="48" y="28"/>
                    </a:lnTo>
                    <a:lnTo>
                      <a:pt x="48" y="26"/>
                    </a:lnTo>
                    <a:lnTo>
                      <a:pt x="48" y="24"/>
                    </a:lnTo>
                    <a:lnTo>
                      <a:pt x="46" y="20"/>
                    </a:lnTo>
                    <a:lnTo>
                      <a:pt x="44" y="14"/>
                    </a:lnTo>
                    <a:lnTo>
                      <a:pt x="44" y="10"/>
                    </a:lnTo>
                    <a:lnTo>
                      <a:pt x="42" y="6"/>
                    </a:lnTo>
                    <a:lnTo>
                      <a:pt x="42" y="4"/>
                    </a:lnTo>
                    <a:lnTo>
                      <a:pt x="42" y="4"/>
                    </a:lnTo>
                    <a:lnTo>
                      <a:pt x="40" y="2"/>
                    </a:lnTo>
                    <a:lnTo>
                      <a:pt x="40" y="2"/>
                    </a:lnTo>
                    <a:lnTo>
                      <a:pt x="38" y="0"/>
                    </a:lnTo>
                    <a:lnTo>
                      <a:pt x="36" y="0"/>
                    </a:lnTo>
                    <a:lnTo>
                      <a:pt x="34" y="0"/>
                    </a:lnTo>
                    <a:lnTo>
                      <a:pt x="32" y="0"/>
                    </a:lnTo>
                    <a:lnTo>
                      <a:pt x="30" y="0"/>
                    </a:lnTo>
                    <a:lnTo>
                      <a:pt x="28" y="0"/>
                    </a:lnTo>
                    <a:lnTo>
                      <a:pt x="26" y="0"/>
                    </a:lnTo>
                    <a:lnTo>
                      <a:pt x="26" y="0"/>
                    </a:lnTo>
                    <a:lnTo>
                      <a:pt x="24"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5" name="Freeform 102">
                <a:extLst>
                  <a:ext uri="{FF2B5EF4-FFF2-40B4-BE49-F238E27FC236}">
                    <a16:creationId xmlns:a16="http://schemas.microsoft.com/office/drawing/2014/main" id="{B18C8DCA-25E5-4BA4-8539-468F1191FAAA}"/>
                  </a:ext>
                </a:extLst>
              </p:cNvPr>
              <p:cNvSpPr>
                <a:spLocks/>
              </p:cNvSpPr>
              <p:nvPr/>
            </p:nvSpPr>
            <p:spPr bwMode="auto">
              <a:xfrm>
                <a:off x="7059903" y="4432467"/>
                <a:ext cx="47625" cy="38100"/>
              </a:xfrm>
              <a:custGeom>
                <a:avLst/>
                <a:gdLst>
                  <a:gd name="T0" fmla="*/ 18 w 30"/>
                  <a:gd name="T1" fmla="*/ 6 h 24"/>
                  <a:gd name="T2" fmla="*/ 18 w 30"/>
                  <a:gd name="T3" fmla="*/ 4 h 24"/>
                  <a:gd name="T4" fmla="*/ 16 w 30"/>
                  <a:gd name="T5" fmla="*/ 2 h 24"/>
                  <a:gd name="T6" fmla="*/ 14 w 30"/>
                  <a:gd name="T7" fmla="*/ 2 h 24"/>
                  <a:gd name="T8" fmla="*/ 8 w 30"/>
                  <a:gd name="T9" fmla="*/ 0 h 24"/>
                  <a:gd name="T10" fmla="*/ 6 w 30"/>
                  <a:gd name="T11" fmla="*/ 0 h 24"/>
                  <a:gd name="T12" fmla="*/ 4 w 30"/>
                  <a:gd name="T13" fmla="*/ 0 h 24"/>
                  <a:gd name="T14" fmla="*/ 2 w 30"/>
                  <a:gd name="T15" fmla="*/ 0 h 24"/>
                  <a:gd name="T16" fmla="*/ 2 w 30"/>
                  <a:gd name="T17" fmla="*/ 2 h 24"/>
                  <a:gd name="T18" fmla="*/ 0 w 30"/>
                  <a:gd name="T19" fmla="*/ 4 h 24"/>
                  <a:gd name="T20" fmla="*/ 0 w 30"/>
                  <a:gd name="T21" fmla="*/ 8 h 24"/>
                  <a:gd name="T22" fmla="*/ 2 w 30"/>
                  <a:gd name="T23" fmla="*/ 10 h 24"/>
                  <a:gd name="T24" fmla="*/ 2 w 30"/>
                  <a:gd name="T25" fmla="*/ 14 h 24"/>
                  <a:gd name="T26" fmla="*/ 4 w 30"/>
                  <a:gd name="T27" fmla="*/ 16 h 24"/>
                  <a:gd name="T28" fmla="*/ 6 w 30"/>
                  <a:gd name="T29" fmla="*/ 20 h 24"/>
                  <a:gd name="T30" fmla="*/ 8 w 30"/>
                  <a:gd name="T31" fmla="*/ 22 h 24"/>
                  <a:gd name="T32" fmla="*/ 12 w 30"/>
                  <a:gd name="T33" fmla="*/ 22 h 24"/>
                  <a:gd name="T34" fmla="*/ 14 w 30"/>
                  <a:gd name="T35" fmla="*/ 24 h 24"/>
                  <a:gd name="T36" fmla="*/ 20 w 30"/>
                  <a:gd name="T37" fmla="*/ 24 h 24"/>
                  <a:gd name="T38" fmla="*/ 22 w 30"/>
                  <a:gd name="T39" fmla="*/ 24 h 24"/>
                  <a:gd name="T40" fmla="*/ 26 w 30"/>
                  <a:gd name="T41" fmla="*/ 24 h 24"/>
                  <a:gd name="T42" fmla="*/ 28 w 30"/>
                  <a:gd name="T43" fmla="*/ 22 h 24"/>
                  <a:gd name="T44" fmla="*/ 28 w 30"/>
                  <a:gd name="T45" fmla="*/ 22 h 24"/>
                  <a:gd name="T46" fmla="*/ 30 w 30"/>
                  <a:gd name="T47" fmla="*/ 20 h 24"/>
                  <a:gd name="T48" fmla="*/ 30 w 30"/>
                  <a:gd name="T49" fmla="*/ 18 h 24"/>
                  <a:gd name="T50" fmla="*/ 28 w 30"/>
                  <a:gd name="T51" fmla="*/ 14 h 24"/>
                  <a:gd name="T52" fmla="*/ 28 w 30"/>
                  <a:gd name="T53" fmla="*/ 12 h 24"/>
                  <a:gd name="T54" fmla="*/ 26 w 30"/>
                  <a:gd name="T55" fmla="*/ 12 h 24"/>
                  <a:gd name="T56" fmla="*/ 22 w 30"/>
                  <a:gd name="T57" fmla="*/ 10 h 24"/>
                  <a:gd name="T58" fmla="*/ 20 w 30"/>
                  <a:gd name="T59" fmla="*/ 8 h 24"/>
                  <a:gd name="T60" fmla="*/ 18 w 30"/>
                  <a:gd name="T61" fmla="*/ 6 h 24"/>
                  <a:gd name="T62" fmla="*/ 18 w 30"/>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24">
                    <a:moveTo>
                      <a:pt x="18" y="6"/>
                    </a:moveTo>
                    <a:lnTo>
                      <a:pt x="18" y="6"/>
                    </a:lnTo>
                    <a:lnTo>
                      <a:pt x="18" y="4"/>
                    </a:lnTo>
                    <a:lnTo>
                      <a:pt x="18" y="4"/>
                    </a:lnTo>
                    <a:lnTo>
                      <a:pt x="16" y="4"/>
                    </a:lnTo>
                    <a:lnTo>
                      <a:pt x="16" y="2"/>
                    </a:lnTo>
                    <a:lnTo>
                      <a:pt x="16" y="2"/>
                    </a:lnTo>
                    <a:lnTo>
                      <a:pt x="14" y="2"/>
                    </a:lnTo>
                    <a:lnTo>
                      <a:pt x="12" y="0"/>
                    </a:lnTo>
                    <a:lnTo>
                      <a:pt x="8" y="0"/>
                    </a:lnTo>
                    <a:lnTo>
                      <a:pt x="6" y="0"/>
                    </a:lnTo>
                    <a:lnTo>
                      <a:pt x="6" y="0"/>
                    </a:lnTo>
                    <a:lnTo>
                      <a:pt x="4" y="0"/>
                    </a:lnTo>
                    <a:lnTo>
                      <a:pt x="4" y="0"/>
                    </a:lnTo>
                    <a:lnTo>
                      <a:pt x="2" y="0"/>
                    </a:lnTo>
                    <a:lnTo>
                      <a:pt x="2" y="0"/>
                    </a:lnTo>
                    <a:lnTo>
                      <a:pt x="2" y="0"/>
                    </a:lnTo>
                    <a:lnTo>
                      <a:pt x="2" y="2"/>
                    </a:lnTo>
                    <a:lnTo>
                      <a:pt x="2" y="2"/>
                    </a:lnTo>
                    <a:lnTo>
                      <a:pt x="0" y="4"/>
                    </a:lnTo>
                    <a:lnTo>
                      <a:pt x="0" y="6"/>
                    </a:lnTo>
                    <a:lnTo>
                      <a:pt x="0" y="8"/>
                    </a:lnTo>
                    <a:lnTo>
                      <a:pt x="0" y="10"/>
                    </a:lnTo>
                    <a:lnTo>
                      <a:pt x="2" y="10"/>
                    </a:lnTo>
                    <a:lnTo>
                      <a:pt x="2" y="12"/>
                    </a:lnTo>
                    <a:lnTo>
                      <a:pt x="2" y="14"/>
                    </a:lnTo>
                    <a:lnTo>
                      <a:pt x="2" y="14"/>
                    </a:lnTo>
                    <a:lnTo>
                      <a:pt x="4" y="16"/>
                    </a:lnTo>
                    <a:lnTo>
                      <a:pt x="4" y="18"/>
                    </a:lnTo>
                    <a:lnTo>
                      <a:pt x="6" y="20"/>
                    </a:lnTo>
                    <a:lnTo>
                      <a:pt x="8" y="20"/>
                    </a:lnTo>
                    <a:lnTo>
                      <a:pt x="8" y="22"/>
                    </a:lnTo>
                    <a:lnTo>
                      <a:pt x="10" y="22"/>
                    </a:lnTo>
                    <a:lnTo>
                      <a:pt x="12" y="22"/>
                    </a:lnTo>
                    <a:lnTo>
                      <a:pt x="12" y="24"/>
                    </a:lnTo>
                    <a:lnTo>
                      <a:pt x="14" y="24"/>
                    </a:lnTo>
                    <a:lnTo>
                      <a:pt x="18" y="24"/>
                    </a:lnTo>
                    <a:lnTo>
                      <a:pt x="20" y="24"/>
                    </a:lnTo>
                    <a:lnTo>
                      <a:pt x="20" y="24"/>
                    </a:lnTo>
                    <a:lnTo>
                      <a:pt x="22" y="24"/>
                    </a:lnTo>
                    <a:lnTo>
                      <a:pt x="24" y="24"/>
                    </a:lnTo>
                    <a:lnTo>
                      <a:pt x="26" y="24"/>
                    </a:lnTo>
                    <a:lnTo>
                      <a:pt x="26" y="24"/>
                    </a:lnTo>
                    <a:lnTo>
                      <a:pt x="28" y="22"/>
                    </a:lnTo>
                    <a:lnTo>
                      <a:pt x="28" y="22"/>
                    </a:lnTo>
                    <a:lnTo>
                      <a:pt x="28" y="22"/>
                    </a:lnTo>
                    <a:lnTo>
                      <a:pt x="30" y="20"/>
                    </a:lnTo>
                    <a:lnTo>
                      <a:pt x="30" y="20"/>
                    </a:lnTo>
                    <a:lnTo>
                      <a:pt x="30" y="18"/>
                    </a:lnTo>
                    <a:lnTo>
                      <a:pt x="30" y="18"/>
                    </a:lnTo>
                    <a:lnTo>
                      <a:pt x="30" y="16"/>
                    </a:lnTo>
                    <a:lnTo>
                      <a:pt x="28" y="14"/>
                    </a:lnTo>
                    <a:lnTo>
                      <a:pt x="28" y="14"/>
                    </a:lnTo>
                    <a:lnTo>
                      <a:pt x="28" y="12"/>
                    </a:lnTo>
                    <a:lnTo>
                      <a:pt x="26" y="12"/>
                    </a:lnTo>
                    <a:lnTo>
                      <a:pt x="26" y="12"/>
                    </a:lnTo>
                    <a:lnTo>
                      <a:pt x="24" y="10"/>
                    </a:lnTo>
                    <a:lnTo>
                      <a:pt x="22" y="10"/>
                    </a:lnTo>
                    <a:lnTo>
                      <a:pt x="20" y="8"/>
                    </a:lnTo>
                    <a:lnTo>
                      <a:pt x="20" y="8"/>
                    </a:lnTo>
                    <a:lnTo>
                      <a:pt x="18" y="8"/>
                    </a:lnTo>
                    <a:lnTo>
                      <a:pt x="18" y="6"/>
                    </a:lnTo>
                    <a:lnTo>
                      <a:pt x="18" y="6"/>
                    </a:lnTo>
                    <a:lnTo>
                      <a:pt x="18" y="6"/>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6" name="Freeform 107">
                <a:extLst>
                  <a:ext uri="{FF2B5EF4-FFF2-40B4-BE49-F238E27FC236}">
                    <a16:creationId xmlns:a16="http://schemas.microsoft.com/office/drawing/2014/main" id="{1D1C8052-E430-411B-9DC7-C1C98875B471}"/>
                  </a:ext>
                </a:extLst>
              </p:cNvPr>
              <p:cNvSpPr>
                <a:spLocks/>
              </p:cNvSpPr>
              <p:nvPr/>
            </p:nvSpPr>
            <p:spPr bwMode="auto">
              <a:xfrm>
                <a:off x="7123403" y="4419767"/>
                <a:ext cx="50800" cy="38100"/>
              </a:xfrm>
              <a:custGeom>
                <a:avLst/>
                <a:gdLst>
                  <a:gd name="T0" fmla="*/ 2 w 32"/>
                  <a:gd name="T1" fmla="*/ 2 h 24"/>
                  <a:gd name="T2" fmla="*/ 2 w 32"/>
                  <a:gd name="T3" fmla="*/ 2 h 24"/>
                  <a:gd name="T4" fmla="*/ 2 w 32"/>
                  <a:gd name="T5" fmla="*/ 4 h 24"/>
                  <a:gd name="T6" fmla="*/ 2 w 32"/>
                  <a:gd name="T7" fmla="*/ 6 h 24"/>
                  <a:gd name="T8" fmla="*/ 2 w 32"/>
                  <a:gd name="T9" fmla="*/ 8 h 24"/>
                  <a:gd name="T10" fmla="*/ 2 w 32"/>
                  <a:gd name="T11" fmla="*/ 10 h 24"/>
                  <a:gd name="T12" fmla="*/ 0 w 32"/>
                  <a:gd name="T13" fmla="*/ 12 h 24"/>
                  <a:gd name="T14" fmla="*/ 0 w 32"/>
                  <a:gd name="T15" fmla="*/ 14 h 24"/>
                  <a:gd name="T16" fmla="*/ 2 w 32"/>
                  <a:gd name="T17" fmla="*/ 14 h 24"/>
                  <a:gd name="T18" fmla="*/ 2 w 32"/>
                  <a:gd name="T19" fmla="*/ 14 h 24"/>
                  <a:gd name="T20" fmla="*/ 2 w 32"/>
                  <a:gd name="T21" fmla="*/ 16 h 24"/>
                  <a:gd name="T22" fmla="*/ 4 w 32"/>
                  <a:gd name="T23" fmla="*/ 16 h 24"/>
                  <a:gd name="T24" fmla="*/ 4 w 32"/>
                  <a:gd name="T25" fmla="*/ 18 h 24"/>
                  <a:gd name="T26" fmla="*/ 6 w 32"/>
                  <a:gd name="T27" fmla="*/ 18 h 24"/>
                  <a:gd name="T28" fmla="*/ 8 w 32"/>
                  <a:gd name="T29" fmla="*/ 20 h 24"/>
                  <a:gd name="T30" fmla="*/ 12 w 32"/>
                  <a:gd name="T31" fmla="*/ 20 h 24"/>
                  <a:gd name="T32" fmla="*/ 16 w 32"/>
                  <a:gd name="T33" fmla="*/ 22 h 24"/>
                  <a:gd name="T34" fmla="*/ 18 w 32"/>
                  <a:gd name="T35" fmla="*/ 22 h 24"/>
                  <a:gd name="T36" fmla="*/ 22 w 32"/>
                  <a:gd name="T37" fmla="*/ 22 h 24"/>
                  <a:gd name="T38" fmla="*/ 24 w 32"/>
                  <a:gd name="T39" fmla="*/ 24 h 24"/>
                  <a:gd name="T40" fmla="*/ 26 w 32"/>
                  <a:gd name="T41" fmla="*/ 24 h 24"/>
                  <a:gd name="T42" fmla="*/ 26 w 32"/>
                  <a:gd name="T43" fmla="*/ 24 h 24"/>
                  <a:gd name="T44" fmla="*/ 28 w 32"/>
                  <a:gd name="T45" fmla="*/ 22 h 24"/>
                  <a:gd name="T46" fmla="*/ 28 w 32"/>
                  <a:gd name="T47" fmla="*/ 22 h 24"/>
                  <a:gd name="T48" fmla="*/ 30 w 32"/>
                  <a:gd name="T49" fmla="*/ 22 h 24"/>
                  <a:gd name="T50" fmla="*/ 30 w 32"/>
                  <a:gd name="T51" fmla="*/ 22 h 24"/>
                  <a:gd name="T52" fmla="*/ 32 w 32"/>
                  <a:gd name="T53" fmla="*/ 22 h 24"/>
                  <a:gd name="T54" fmla="*/ 32 w 32"/>
                  <a:gd name="T55" fmla="*/ 20 h 24"/>
                  <a:gd name="T56" fmla="*/ 32 w 32"/>
                  <a:gd name="T57" fmla="*/ 20 h 24"/>
                  <a:gd name="T58" fmla="*/ 32 w 32"/>
                  <a:gd name="T59" fmla="*/ 18 h 24"/>
                  <a:gd name="T60" fmla="*/ 32 w 32"/>
                  <a:gd name="T61" fmla="*/ 16 h 24"/>
                  <a:gd name="T62" fmla="*/ 32 w 32"/>
                  <a:gd name="T63" fmla="*/ 14 h 24"/>
                  <a:gd name="T64" fmla="*/ 32 w 32"/>
                  <a:gd name="T65" fmla="*/ 12 h 24"/>
                  <a:gd name="T66" fmla="*/ 32 w 32"/>
                  <a:gd name="T67" fmla="*/ 10 h 24"/>
                  <a:gd name="T68" fmla="*/ 30 w 32"/>
                  <a:gd name="T69" fmla="*/ 10 h 24"/>
                  <a:gd name="T70" fmla="*/ 30 w 32"/>
                  <a:gd name="T71" fmla="*/ 8 h 24"/>
                  <a:gd name="T72" fmla="*/ 30 w 32"/>
                  <a:gd name="T73" fmla="*/ 8 h 24"/>
                  <a:gd name="T74" fmla="*/ 28 w 32"/>
                  <a:gd name="T75" fmla="*/ 6 h 24"/>
                  <a:gd name="T76" fmla="*/ 26 w 32"/>
                  <a:gd name="T77" fmla="*/ 4 h 24"/>
                  <a:gd name="T78" fmla="*/ 24 w 32"/>
                  <a:gd name="T79" fmla="*/ 4 h 24"/>
                  <a:gd name="T80" fmla="*/ 22 w 32"/>
                  <a:gd name="T81" fmla="*/ 2 h 24"/>
                  <a:gd name="T82" fmla="*/ 20 w 32"/>
                  <a:gd name="T83" fmla="*/ 0 h 24"/>
                  <a:gd name="T84" fmla="*/ 18 w 32"/>
                  <a:gd name="T85" fmla="*/ 0 h 24"/>
                  <a:gd name="T86" fmla="*/ 16 w 32"/>
                  <a:gd name="T87" fmla="*/ 0 h 24"/>
                  <a:gd name="T88" fmla="*/ 14 w 32"/>
                  <a:gd name="T89" fmla="*/ 0 h 24"/>
                  <a:gd name="T90" fmla="*/ 12 w 32"/>
                  <a:gd name="T91" fmla="*/ 0 h 24"/>
                  <a:gd name="T92" fmla="*/ 10 w 32"/>
                  <a:gd name="T93" fmla="*/ 0 h 24"/>
                  <a:gd name="T94" fmla="*/ 8 w 32"/>
                  <a:gd name="T95" fmla="*/ 0 h 24"/>
                  <a:gd name="T96" fmla="*/ 6 w 32"/>
                  <a:gd name="T97" fmla="*/ 0 h 24"/>
                  <a:gd name="T98" fmla="*/ 4 w 32"/>
                  <a:gd name="T99" fmla="*/ 0 h 24"/>
                  <a:gd name="T100" fmla="*/ 4 w 32"/>
                  <a:gd name="T101" fmla="*/ 0 h 24"/>
                  <a:gd name="T102" fmla="*/ 4 w 32"/>
                  <a:gd name="T103" fmla="*/ 0 h 24"/>
                  <a:gd name="T104" fmla="*/ 4 w 32"/>
                  <a:gd name="T105" fmla="*/ 2 h 24"/>
                  <a:gd name="T106" fmla="*/ 2 w 32"/>
                  <a:gd name="T107" fmla="*/ 2 h 24"/>
                  <a:gd name="T108" fmla="*/ 2 w 32"/>
                  <a:gd name="T10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24">
                    <a:moveTo>
                      <a:pt x="2" y="2"/>
                    </a:moveTo>
                    <a:lnTo>
                      <a:pt x="2" y="2"/>
                    </a:lnTo>
                    <a:lnTo>
                      <a:pt x="2" y="4"/>
                    </a:lnTo>
                    <a:lnTo>
                      <a:pt x="2" y="6"/>
                    </a:lnTo>
                    <a:lnTo>
                      <a:pt x="2" y="8"/>
                    </a:lnTo>
                    <a:lnTo>
                      <a:pt x="2" y="10"/>
                    </a:lnTo>
                    <a:lnTo>
                      <a:pt x="0" y="12"/>
                    </a:lnTo>
                    <a:lnTo>
                      <a:pt x="0" y="14"/>
                    </a:lnTo>
                    <a:lnTo>
                      <a:pt x="2" y="14"/>
                    </a:lnTo>
                    <a:lnTo>
                      <a:pt x="2" y="14"/>
                    </a:lnTo>
                    <a:lnTo>
                      <a:pt x="2" y="16"/>
                    </a:lnTo>
                    <a:lnTo>
                      <a:pt x="4" y="16"/>
                    </a:lnTo>
                    <a:lnTo>
                      <a:pt x="4" y="18"/>
                    </a:lnTo>
                    <a:lnTo>
                      <a:pt x="6" y="18"/>
                    </a:lnTo>
                    <a:lnTo>
                      <a:pt x="8" y="20"/>
                    </a:lnTo>
                    <a:lnTo>
                      <a:pt x="12" y="20"/>
                    </a:lnTo>
                    <a:lnTo>
                      <a:pt x="16" y="22"/>
                    </a:lnTo>
                    <a:lnTo>
                      <a:pt x="18" y="22"/>
                    </a:lnTo>
                    <a:lnTo>
                      <a:pt x="22" y="22"/>
                    </a:lnTo>
                    <a:lnTo>
                      <a:pt x="24" y="24"/>
                    </a:lnTo>
                    <a:lnTo>
                      <a:pt x="26" y="24"/>
                    </a:lnTo>
                    <a:lnTo>
                      <a:pt x="26" y="24"/>
                    </a:lnTo>
                    <a:lnTo>
                      <a:pt x="28" y="22"/>
                    </a:lnTo>
                    <a:lnTo>
                      <a:pt x="28" y="22"/>
                    </a:lnTo>
                    <a:lnTo>
                      <a:pt x="30" y="22"/>
                    </a:lnTo>
                    <a:lnTo>
                      <a:pt x="30" y="22"/>
                    </a:lnTo>
                    <a:lnTo>
                      <a:pt x="32" y="22"/>
                    </a:lnTo>
                    <a:lnTo>
                      <a:pt x="32" y="20"/>
                    </a:lnTo>
                    <a:lnTo>
                      <a:pt x="32" y="20"/>
                    </a:lnTo>
                    <a:lnTo>
                      <a:pt x="32" y="18"/>
                    </a:lnTo>
                    <a:lnTo>
                      <a:pt x="32" y="16"/>
                    </a:lnTo>
                    <a:lnTo>
                      <a:pt x="32" y="14"/>
                    </a:lnTo>
                    <a:lnTo>
                      <a:pt x="32" y="12"/>
                    </a:lnTo>
                    <a:lnTo>
                      <a:pt x="32" y="10"/>
                    </a:lnTo>
                    <a:lnTo>
                      <a:pt x="30" y="10"/>
                    </a:lnTo>
                    <a:lnTo>
                      <a:pt x="30" y="8"/>
                    </a:lnTo>
                    <a:lnTo>
                      <a:pt x="30" y="8"/>
                    </a:lnTo>
                    <a:lnTo>
                      <a:pt x="28" y="6"/>
                    </a:lnTo>
                    <a:lnTo>
                      <a:pt x="26" y="4"/>
                    </a:lnTo>
                    <a:lnTo>
                      <a:pt x="24" y="4"/>
                    </a:lnTo>
                    <a:lnTo>
                      <a:pt x="22" y="2"/>
                    </a:lnTo>
                    <a:lnTo>
                      <a:pt x="20" y="0"/>
                    </a:lnTo>
                    <a:lnTo>
                      <a:pt x="18" y="0"/>
                    </a:lnTo>
                    <a:lnTo>
                      <a:pt x="16" y="0"/>
                    </a:lnTo>
                    <a:lnTo>
                      <a:pt x="14" y="0"/>
                    </a:lnTo>
                    <a:lnTo>
                      <a:pt x="12" y="0"/>
                    </a:lnTo>
                    <a:lnTo>
                      <a:pt x="10" y="0"/>
                    </a:lnTo>
                    <a:lnTo>
                      <a:pt x="8" y="0"/>
                    </a:lnTo>
                    <a:lnTo>
                      <a:pt x="6" y="0"/>
                    </a:lnTo>
                    <a:lnTo>
                      <a:pt x="4" y="0"/>
                    </a:lnTo>
                    <a:lnTo>
                      <a:pt x="4" y="0"/>
                    </a:lnTo>
                    <a:lnTo>
                      <a:pt x="4" y="0"/>
                    </a:lnTo>
                    <a:lnTo>
                      <a:pt x="4" y="2"/>
                    </a:lnTo>
                    <a:lnTo>
                      <a:pt x="2" y="2"/>
                    </a:lnTo>
                    <a:lnTo>
                      <a:pt x="2" y="2"/>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7" name="Freeform 112">
                <a:extLst>
                  <a:ext uri="{FF2B5EF4-FFF2-40B4-BE49-F238E27FC236}">
                    <a16:creationId xmlns:a16="http://schemas.microsoft.com/office/drawing/2014/main" id="{D0C27398-9EFB-4DA6-873B-2F991C751A25}"/>
                  </a:ext>
                </a:extLst>
              </p:cNvPr>
              <p:cNvSpPr>
                <a:spLocks/>
              </p:cNvSpPr>
              <p:nvPr/>
            </p:nvSpPr>
            <p:spPr bwMode="auto">
              <a:xfrm>
                <a:off x="7117053" y="4476917"/>
                <a:ext cx="31750" cy="31750"/>
              </a:xfrm>
              <a:custGeom>
                <a:avLst/>
                <a:gdLst>
                  <a:gd name="T0" fmla="*/ 4 w 20"/>
                  <a:gd name="T1" fmla="*/ 0 h 20"/>
                  <a:gd name="T2" fmla="*/ 4 w 20"/>
                  <a:gd name="T3" fmla="*/ 0 h 20"/>
                  <a:gd name="T4" fmla="*/ 4 w 20"/>
                  <a:gd name="T5" fmla="*/ 2 h 20"/>
                  <a:gd name="T6" fmla="*/ 4 w 20"/>
                  <a:gd name="T7" fmla="*/ 4 h 20"/>
                  <a:gd name="T8" fmla="*/ 2 w 20"/>
                  <a:gd name="T9" fmla="*/ 6 h 20"/>
                  <a:gd name="T10" fmla="*/ 0 w 20"/>
                  <a:gd name="T11" fmla="*/ 8 h 20"/>
                  <a:gd name="T12" fmla="*/ 0 w 20"/>
                  <a:gd name="T13" fmla="*/ 10 h 20"/>
                  <a:gd name="T14" fmla="*/ 0 w 20"/>
                  <a:gd name="T15" fmla="*/ 10 h 20"/>
                  <a:gd name="T16" fmla="*/ 0 w 20"/>
                  <a:gd name="T17" fmla="*/ 12 h 20"/>
                  <a:gd name="T18" fmla="*/ 0 w 20"/>
                  <a:gd name="T19" fmla="*/ 12 h 20"/>
                  <a:gd name="T20" fmla="*/ 0 w 20"/>
                  <a:gd name="T21" fmla="*/ 12 h 20"/>
                  <a:gd name="T22" fmla="*/ 0 w 20"/>
                  <a:gd name="T23" fmla="*/ 14 h 20"/>
                  <a:gd name="T24" fmla="*/ 0 w 20"/>
                  <a:gd name="T25" fmla="*/ 16 h 20"/>
                  <a:gd name="T26" fmla="*/ 2 w 20"/>
                  <a:gd name="T27" fmla="*/ 16 h 20"/>
                  <a:gd name="T28" fmla="*/ 2 w 20"/>
                  <a:gd name="T29" fmla="*/ 18 h 20"/>
                  <a:gd name="T30" fmla="*/ 2 w 20"/>
                  <a:gd name="T31" fmla="*/ 20 h 20"/>
                  <a:gd name="T32" fmla="*/ 4 w 20"/>
                  <a:gd name="T33" fmla="*/ 20 h 20"/>
                  <a:gd name="T34" fmla="*/ 4 w 20"/>
                  <a:gd name="T35" fmla="*/ 20 h 20"/>
                  <a:gd name="T36" fmla="*/ 6 w 20"/>
                  <a:gd name="T37" fmla="*/ 20 h 20"/>
                  <a:gd name="T38" fmla="*/ 6 w 20"/>
                  <a:gd name="T39" fmla="*/ 20 h 20"/>
                  <a:gd name="T40" fmla="*/ 8 w 20"/>
                  <a:gd name="T41" fmla="*/ 20 h 20"/>
                  <a:gd name="T42" fmla="*/ 10 w 20"/>
                  <a:gd name="T43" fmla="*/ 20 h 20"/>
                  <a:gd name="T44" fmla="*/ 12 w 20"/>
                  <a:gd name="T45" fmla="*/ 20 h 20"/>
                  <a:gd name="T46" fmla="*/ 16 w 20"/>
                  <a:gd name="T47" fmla="*/ 20 h 20"/>
                  <a:gd name="T48" fmla="*/ 16 w 20"/>
                  <a:gd name="T49" fmla="*/ 18 h 20"/>
                  <a:gd name="T50" fmla="*/ 18 w 20"/>
                  <a:gd name="T51" fmla="*/ 18 h 20"/>
                  <a:gd name="T52" fmla="*/ 18 w 20"/>
                  <a:gd name="T53" fmla="*/ 16 h 20"/>
                  <a:gd name="T54" fmla="*/ 20 w 20"/>
                  <a:gd name="T55" fmla="*/ 16 h 20"/>
                  <a:gd name="T56" fmla="*/ 20 w 20"/>
                  <a:gd name="T57" fmla="*/ 16 h 20"/>
                  <a:gd name="T58" fmla="*/ 20 w 20"/>
                  <a:gd name="T59" fmla="*/ 16 h 20"/>
                  <a:gd name="T60" fmla="*/ 20 w 20"/>
                  <a:gd name="T61" fmla="*/ 14 h 20"/>
                  <a:gd name="T62" fmla="*/ 20 w 20"/>
                  <a:gd name="T63" fmla="*/ 14 h 20"/>
                  <a:gd name="T64" fmla="*/ 20 w 20"/>
                  <a:gd name="T65" fmla="*/ 12 h 20"/>
                  <a:gd name="T66" fmla="*/ 18 w 20"/>
                  <a:gd name="T67" fmla="*/ 10 h 20"/>
                  <a:gd name="T68" fmla="*/ 18 w 20"/>
                  <a:gd name="T69" fmla="*/ 8 h 20"/>
                  <a:gd name="T70" fmla="*/ 18 w 20"/>
                  <a:gd name="T71" fmla="*/ 6 h 20"/>
                  <a:gd name="T72" fmla="*/ 16 w 20"/>
                  <a:gd name="T73" fmla="*/ 6 h 20"/>
                  <a:gd name="T74" fmla="*/ 16 w 20"/>
                  <a:gd name="T75" fmla="*/ 4 h 20"/>
                  <a:gd name="T76" fmla="*/ 16 w 20"/>
                  <a:gd name="T77" fmla="*/ 4 h 20"/>
                  <a:gd name="T78" fmla="*/ 14 w 20"/>
                  <a:gd name="T79" fmla="*/ 4 h 20"/>
                  <a:gd name="T80" fmla="*/ 12 w 20"/>
                  <a:gd name="T81" fmla="*/ 4 h 20"/>
                  <a:gd name="T82" fmla="*/ 12 w 20"/>
                  <a:gd name="T83" fmla="*/ 4 h 20"/>
                  <a:gd name="T84" fmla="*/ 10 w 20"/>
                  <a:gd name="T85" fmla="*/ 2 h 20"/>
                  <a:gd name="T86" fmla="*/ 8 w 20"/>
                  <a:gd name="T87" fmla="*/ 2 h 20"/>
                  <a:gd name="T88" fmla="*/ 6 w 20"/>
                  <a:gd name="T89" fmla="*/ 2 h 20"/>
                  <a:gd name="T90" fmla="*/ 4 w 20"/>
                  <a:gd name="T91" fmla="*/ 2 h 20"/>
                  <a:gd name="T92" fmla="*/ 4 w 20"/>
                  <a:gd name="T93" fmla="*/ 2 h 20"/>
                  <a:gd name="T94" fmla="*/ 4 w 20"/>
                  <a:gd name="T95" fmla="*/ 2 h 20"/>
                  <a:gd name="T96" fmla="*/ 4 w 20"/>
                  <a:gd name="T9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0">
                    <a:moveTo>
                      <a:pt x="4" y="0"/>
                    </a:moveTo>
                    <a:lnTo>
                      <a:pt x="4" y="0"/>
                    </a:lnTo>
                    <a:lnTo>
                      <a:pt x="4" y="2"/>
                    </a:lnTo>
                    <a:lnTo>
                      <a:pt x="4" y="4"/>
                    </a:lnTo>
                    <a:lnTo>
                      <a:pt x="2" y="6"/>
                    </a:lnTo>
                    <a:lnTo>
                      <a:pt x="0" y="8"/>
                    </a:lnTo>
                    <a:lnTo>
                      <a:pt x="0" y="10"/>
                    </a:lnTo>
                    <a:lnTo>
                      <a:pt x="0" y="10"/>
                    </a:lnTo>
                    <a:lnTo>
                      <a:pt x="0" y="12"/>
                    </a:lnTo>
                    <a:lnTo>
                      <a:pt x="0" y="12"/>
                    </a:lnTo>
                    <a:lnTo>
                      <a:pt x="0" y="12"/>
                    </a:lnTo>
                    <a:lnTo>
                      <a:pt x="0" y="14"/>
                    </a:lnTo>
                    <a:lnTo>
                      <a:pt x="0" y="16"/>
                    </a:lnTo>
                    <a:lnTo>
                      <a:pt x="2" y="16"/>
                    </a:lnTo>
                    <a:lnTo>
                      <a:pt x="2" y="18"/>
                    </a:lnTo>
                    <a:lnTo>
                      <a:pt x="2" y="20"/>
                    </a:lnTo>
                    <a:lnTo>
                      <a:pt x="4" y="20"/>
                    </a:lnTo>
                    <a:lnTo>
                      <a:pt x="4" y="20"/>
                    </a:lnTo>
                    <a:lnTo>
                      <a:pt x="6" y="20"/>
                    </a:lnTo>
                    <a:lnTo>
                      <a:pt x="6" y="20"/>
                    </a:lnTo>
                    <a:lnTo>
                      <a:pt x="8" y="20"/>
                    </a:lnTo>
                    <a:lnTo>
                      <a:pt x="10" y="20"/>
                    </a:lnTo>
                    <a:lnTo>
                      <a:pt x="12" y="20"/>
                    </a:lnTo>
                    <a:lnTo>
                      <a:pt x="16" y="20"/>
                    </a:lnTo>
                    <a:lnTo>
                      <a:pt x="16" y="18"/>
                    </a:lnTo>
                    <a:lnTo>
                      <a:pt x="18" y="18"/>
                    </a:lnTo>
                    <a:lnTo>
                      <a:pt x="18" y="16"/>
                    </a:lnTo>
                    <a:lnTo>
                      <a:pt x="20" y="16"/>
                    </a:lnTo>
                    <a:lnTo>
                      <a:pt x="20" y="16"/>
                    </a:lnTo>
                    <a:lnTo>
                      <a:pt x="20" y="16"/>
                    </a:lnTo>
                    <a:lnTo>
                      <a:pt x="20" y="14"/>
                    </a:lnTo>
                    <a:lnTo>
                      <a:pt x="20" y="14"/>
                    </a:lnTo>
                    <a:lnTo>
                      <a:pt x="20" y="12"/>
                    </a:lnTo>
                    <a:lnTo>
                      <a:pt x="18" y="10"/>
                    </a:lnTo>
                    <a:lnTo>
                      <a:pt x="18" y="8"/>
                    </a:lnTo>
                    <a:lnTo>
                      <a:pt x="18" y="6"/>
                    </a:lnTo>
                    <a:lnTo>
                      <a:pt x="16" y="6"/>
                    </a:lnTo>
                    <a:lnTo>
                      <a:pt x="16" y="4"/>
                    </a:lnTo>
                    <a:lnTo>
                      <a:pt x="16" y="4"/>
                    </a:lnTo>
                    <a:lnTo>
                      <a:pt x="14" y="4"/>
                    </a:lnTo>
                    <a:lnTo>
                      <a:pt x="12" y="4"/>
                    </a:lnTo>
                    <a:lnTo>
                      <a:pt x="12" y="4"/>
                    </a:lnTo>
                    <a:lnTo>
                      <a:pt x="10" y="2"/>
                    </a:lnTo>
                    <a:lnTo>
                      <a:pt x="8" y="2"/>
                    </a:lnTo>
                    <a:lnTo>
                      <a:pt x="6" y="2"/>
                    </a:lnTo>
                    <a:lnTo>
                      <a:pt x="4" y="2"/>
                    </a:lnTo>
                    <a:lnTo>
                      <a:pt x="4" y="2"/>
                    </a:lnTo>
                    <a:lnTo>
                      <a:pt x="4" y="2"/>
                    </a:lnTo>
                    <a:lnTo>
                      <a:pt x="4" y="0"/>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8" name="Freeform 114">
                <a:extLst>
                  <a:ext uri="{FF2B5EF4-FFF2-40B4-BE49-F238E27FC236}">
                    <a16:creationId xmlns:a16="http://schemas.microsoft.com/office/drawing/2014/main" id="{E29F1C84-B7ED-44FB-A04B-362EC0B02C16}"/>
                  </a:ext>
                </a:extLst>
              </p:cNvPr>
              <p:cNvSpPr>
                <a:spLocks/>
              </p:cNvSpPr>
              <p:nvPr/>
            </p:nvSpPr>
            <p:spPr bwMode="auto">
              <a:xfrm>
                <a:off x="7177378" y="4470567"/>
                <a:ext cx="28575" cy="22225"/>
              </a:xfrm>
              <a:custGeom>
                <a:avLst/>
                <a:gdLst>
                  <a:gd name="T0" fmla="*/ 0 w 18"/>
                  <a:gd name="T1" fmla="*/ 6 h 14"/>
                  <a:gd name="T2" fmla="*/ 0 w 18"/>
                  <a:gd name="T3" fmla="*/ 6 h 14"/>
                  <a:gd name="T4" fmla="*/ 0 w 18"/>
                  <a:gd name="T5" fmla="*/ 6 h 14"/>
                  <a:gd name="T6" fmla="*/ 0 w 18"/>
                  <a:gd name="T7" fmla="*/ 8 h 14"/>
                  <a:gd name="T8" fmla="*/ 0 w 18"/>
                  <a:gd name="T9" fmla="*/ 8 h 14"/>
                  <a:gd name="T10" fmla="*/ 0 w 18"/>
                  <a:gd name="T11" fmla="*/ 10 h 14"/>
                  <a:gd name="T12" fmla="*/ 0 w 18"/>
                  <a:gd name="T13" fmla="*/ 10 h 14"/>
                  <a:gd name="T14" fmla="*/ 0 w 18"/>
                  <a:gd name="T15" fmla="*/ 12 h 14"/>
                  <a:gd name="T16" fmla="*/ 2 w 18"/>
                  <a:gd name="T17" fmla="*/ 12 h 14"/>
                  <a:gd name="T18" fmla="*/ 2 w 18"/>
                  <a:gd name="T19" fmla="*/ 14 h 14"/>
                  <a:gd name="T20" fmla="*/ 2 w 18"/>
                  <a:gd name="T21" fmla="*/ 14 h 14"/>
                  <a:gd name="T22" fmla="*/ 4 w 18"/>
                  <a:gd name="T23" fmla="*/ 14 h 14"/>
                  <a:gd name="T24" fmla="*/ 4 w 18"/>
                  <a:gd name="T25" fmla="*/ 14 h 14"/>
                  <a:gd name="T26" fmla="*/ 6 w 18"/>
                  <a:gd name="T27" fmla="*/ 14 h 14"/>
                  <a:gd name="T28" fmla="*/ 8 w 18"/>
                  <a:gd name="T29" fmla="*/ 14 h 14"/>
                  <a:gd name="T30" fmla="*/ 10 w 18"/>
                  <a:gd name="T31" fmla="*/ 14 h 14"/>
                  <a:gd name="T32" fmla="*/ 12 w 18"/>
                  <a:gd name="T33" fmla="*/ 12 h 14"/>
                  <a:gd name="T34" fmla="*/ 14 w 18"/>
                  <a:gd name="T35" fmla="*/ 12 h 14"/>
                  <a:gd name="T36" fmla="*/ 16 w 18"/>
                  <a:gd name="T37" fmla="*/ 12 h 14"/>
                  <a:gd name="T38" fmla="*/ 16 w 18"/>
                  <a:gd name="T39" fmla="*/ 10 h 14"/>
                  <a:gd name="T40" fmla="*/ 16 w 18"/>
                  <a:gd name="T41" fmla="*/ 10 h 14"/>
                  <a:gd name="T42" fmla="*/ 16 w 18"/>
                  <a:gd name="T43" fmla="*/ 10 h 14"/>
                  <a:gd name="T44" fmla="*/ 18 w 18"/>
                  <a:gd name="T45" fmla="*/ 8 h 14"/>
                  <a:gd name="T46" fmla="*/ 18 w 18"/>
                  <a:gd name="T47" fmla="*/ 6 h 14"/>
                  <a:gd name="T48" fmla="*/ 18 w 18"/>
                  <a:gd name="T49" fmla="*/ 6 h 14"/>
                  <a:gd name="T50" fmla="*/ 18 w 18"/>
                  <a:gd name="T51" fmla="*/ 4 h 14"/>
                  <a:gd name="T52" fmla="*/ 18 w 18"/>
                  <a:gd name="T53" fmla="*/ 4 h 14"/>
                  <a:gd name="T54" fmla="*/ 18 w 18"/>
                  <a:gd name="T55" fmla="*/ 2 h 14"/>
                  <a:gd name="T56" fmla="*/ 18 w 18"/>
                  <a:gd name="T57" fmla="*/ 2 h 14"/>
                  <a:gd name="T58" fmla="*/ 18 w 18"/>
                  <a:gd name="T59" fmla="*/ 2 h 14"/>
                  <a:gd name="T60" fmla="*/ 18 w 18"/>
                  <a:gd name="T61" fmla="*/ 2 h 14"/>
                  <a:gd name="T62" fmla="*/ 16 w 18"/>
                  <a:gd name="T63" fmla="*/ 0 h 14"/>
                  <a:gd name="T64" fmla="*/ 16 w 18"/>
                  <a:gd name="T65" fmla="*/ 0 h 14"/>
                  <a:gd name="T66" fmla="*/ 14 w 18"/>
                  <a:gd name="T67" fmla="*/ 0 h 14"/>
                  <a:gd name="T68" fmla="*/ 12 w 18"/>
                  <a:gd name="T69" fmla="*/ 0 h 14"/>
                  <a:gd name="T70" fmla="*/ 10 w 18"/>
                  <a:gd name="T71" fmla="*/ 2 h 14"/>
                  <a:gd name="T72" fmla="*/ 8 w 18"/>
                  <a:gd name="T73" fmla="*/ 2 h 14"/>
                  <a:gd name="T74" fmla="*/ 6 w 18"/>
                  <a:gd name="T75" fmla="*/ 2 h 14"/>
                  <a:gd name="T76" fmla="*/ 2 w 18"/>
                  <a:gd name="T77" fmla="*/ 2 h 14"/>
                  <a:gd name="T78" fmla="*/ 2 w 18"/>
                  <a:gd name="T79" fmla="*/ 4 h 14"/>
                  <a:gd name="T80" fmla="*/ 0 w 18"/>
                  <a:gd name="T81" fmla="*/ 4 h 14"/>
                  <a:gd name="T82" fmla="*/ 0 w 18"/>
                  <a:gd name="T83" fmla="*/ 4 h 14"/>
                  <a:gd name="T84" fmla="*/ 0 w 18"/>
                  <a:gd name="T8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4">
                    <a:moveTo>
                      <a:pt x="0" y="6"/>
                    </a:moveTo>
                    <a:lnTo>
                      <a:pt x="0" y="6"/>
                    </a:lnTo>
                    <a:lnTo>
                      <a:pt x="0" y="6"/>
                    </a:lnTo>
                    <a:lnTo>
                      <a:pt x="0" y="8"/>
                    </a:lnTo>
                    <a:lnTo>
                      <a:pt x="0" y="8"/>
                    </a:lnTo>
                    <a:lnTo>
                      <a:pt x="0" y="10"/>
                    </a:lnTo>
                    <a:lnTo>
                      <a:pt x="0" y="10"/>
                    </a:lnTo>
                    <a:lnTo>
                      <a:pt x="0" y="12"/>
                    </a:lnTo>
                    <a:lnTo>
                      <a:pt x="2" y="12"/>
                    </a:lnTo>
                    <a:lnTo>
                      <a:pt x="2" y="14"/>
                    </a:lnTo>
                    <a:lnTo>
                      <a:pt x="2" y="14"/>
                    </a:lnTo>
                    <a:lnTo>
                      <a:pt x="4" y="14"/>
                    </a:lnTo>
                    <a:lnTo>
                      <a:pt x="4" y="14"/>
                    </a:lnTo>
                    <a:lnTo>
                      <a:pt x="6" y="14"/>
                    </a:lnTo>
                    <a:lnTo>
                      <a:pt x="8" y="14"/>
                    </a:lnTo>
                    <a:lnTo>
                      <a:pt x="10" y="14"/>
                    </a:lnTo>
                    <a:lnTo>
                      <a:pt x="12" y="12"/>
                    </a:lnTo>
                    <a:lnTo>
                      <a:pt x="14" y="12"/>
                    </a:lnTo>
                    <a:lnTo>
                      <a:pt x="16" y="12"/>
                    </a:lnTo>
                    <a:lnTo>
                      <a:pt x="16" y="10"/>
                    </a:lnTo>
                    <a:lnTo>
                      <a:pt x="16" y="10"/>
                    </a:lnTo>
                    <a:lnTo>
                      <a:pt x="16" y="10"/>
                    </a:lnTo>
                    <a:lnTo>
                      <a:pt x="18" y="8"/>
                    </a:lnTo>
                    <a:lnTo>
                      <a:pt x="18" y="6"/>
                    </a:lnTo>
                    <a:lnTo>
                      <a:pt x="18" y="6"/>
                    </a:lnTo>
                    <a:lnTo>
                      <a:pt x="18" y="4"/>
                    </a:lnTo>
                    <a:lnTo>
                      <a:pt x="18" y="4"/>
                    </a:lnTo>
                    <a:lnTo>
                      <a:pt x="18" y="2"/>
                    </a:lnTo>
                    <a:lnTo>
                      <a:pt x="18" y="2"/>
                    </a:lnTo>
                    <a:lnTo>
                      <a:pt x="18" y="2"/>
                    </a:lnTo>
                    <a:lnTo>
                      <a:pt x="18" y="2"/>
                    </a:lnTo>
                    <a:lnTo>
                      <a:pt x="16" y="0"/>
                    </a:lnTo>
                    <a:lnTo>
                      <a:pt x="16" y="0"/>
                    </a:lnTo>
                    <a:lnTo>
                      <a:pt x="14" y="0"/>
                    </a:lnTo>
                    <a:lnTo>
                      <a:pt x="12" y="0"/>
                    </a:lnTo>
                    <a:lnTo>
                      <a:pt x="10" y="2"/>
                    </a:lnTo>
                    <a:lnTo>
                      <a:pt x="8" y="2"/>
                    </a:lnTo>
                    <a:lnTo>
                      <a:pt x="6" y="2"/>
                    </a:lnTo>
                    <a:lnTo>
                      <a:pt x="2" y="2"/>
                    </a:lnTo>
                    <a:lnTo>
                      <a:pt x="2" y="4"/>
                    </a:lnTo>
                    <a:lnTo>
                      <a:pt x="0" y="4"/>
                    </a:lnTo>
                    <a:lnTo>
                      <a:pt x="0" y="4"/>
                    </a:lnTo>
                    <a:lnTo>
                      <a:pt x="0"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9" name="Freeform 116">
                <a:extLst>
                  <a:ext uri="{FF2B5EF4-FFF2-40B4-BE49-F238E27FC236}">
                    <a16:creationId xmlns:a16="http://schemas.microsoft.com/office/drawing/2014/main" id="{92392B8D-6B9C-41F7-A8A8-5694329E670C}"/>
                  </a:ext>
                </a:extLst>
              </p:cNvPr>
              <p:cNvSpPr>
                <a:spLocks/>
              </p:cNvSpPr>
              <p:nvPr/>
            </p:nvSpPr>
            <p:spPr bwMode="auto">
              <a:xfrm>
                <a:off x="7151978" y="4534067"/>
                <a:ext cx="76200" cy="104775"/>
              </a:xfrm>
              <a:custGeom>
                <a:avLst/>
                <a:gdLst>
                  <a:gd name="T0" fmla="*/ 28 w 48"/>
                  <a:gd name="T1" fmla="*/ 0 h 66"/>
                  <a:gd name="T2" fmla="*/ 26 w 48"/>
                  <a:gd name="T3" fmla="*/ 0 h 66"/>
                  <a:gd name="T4" fmla="*/ 22 w 48"/>
                  <a:gd name="T5" fmla="*/ 2 h 66"/>
                  <a:gd name="T6" fmla="*/ 18 w 48"/>
                  <a:gd name="T7" fmla="*/ 8 h 66"/>
                  <a:gd name="T8" fmla="*/ 10 w 48"/>
                  <a:gd name="T9" fmla="*/ 14 h 66"/>
                  <a:gd name="T10" fmla="*/ 6 w 48"/>
                  <a:gd name="T11" fmla="*/ 18 h 66"/>
                  <a:gd name="T12" fmla="*/ 2 w 48"/>
                  <a:gd name="T13" fmla="*/ 22 h 66"/>
                  <a:gd name="T14" fmla="*/ 0 w 48"/>
                  <a:gd name="T15" fmla="*/ 24 h 66"/>
                  <a:gd name="T16" fmla="*/ 0 w 48"/>
                  <a:gd name="T17" fmla="*/ 26 h 66"/>
                  <a:gd name="T18" fmla="*/ 0 w 48"/>
                  <a:gd name="T19" fmla="*/ 28 h 66"/>
                  <a:gd name="T20" fmla="*/ 0 w 48"/>
                  <a:gd name="T21" fmla="*/ 30 h 66"/>
                  <a:gd name="T22" fmla="*/ 4 w 48"/>
                  <a:gd name="T23" fmla="*/ 36 h 66"/>
                  <a:gd name="T24" fmla="*/ 6 w 48"/>
                  <a:gd name="T25" fmla="*/ 38 h 66"/>
                  <a:gd name="T26" fmla="*/ 16 w 48"/>
                  <a:gd name="T27" fmla="*/ 50 h 66"/>
                  <a:gd name="T28" fmla="*/ 20 w 48"/>
                  <a:gd name="T29" fmla="*/ 54 h 66"/>
                  <a:gd name="T30" fmla="*/ 22 w 48"/>
                  <a:gd name="T31" fmla="*/ 58 h 66"/>
                  <a:gd name="T32" fmla="*/ 24 w 48"/>
                  <a:gd name="T33" fmla="*/ 62 h 66"/>
                  <a:gd name="T34" fmla="*/ 28 w 48"/>
                  <a:gd name="T35" fmla="*/ 64 h 66"/>
                  <a:gd name="T36" fmla="*/ 28 w 48"/>
                  <a:gd name="T37" fmla="*/ 66 h 66"/>
                  <a:gd name="T38" fmla="*/ 30 w 48"/>
                  <a:gd name="T39" fmla="*/ 66 h 66"/>
                  <a:gd name="T40" fmla="*/ 32 w 48"/>
                  <a:gd name="T41" fmla="*/ 64 h 66"/>
                  <a:gd name="T42" fmla="*/ 34 w 48"/>
                  <a:gd name="T43" fmla="*/ 62 h 66"/>
                  <a:gd name="T44" fmla="*/ 36 w 48"/>
                  <a:gd name="T45" fmla="*/ 56 h 66"/>
                  <a:gd name="T46" fmla="*/ 38 w 48"/>
                  <a:gd name="T47" fmla="*/ 54 h 66"/>
                  <a:gd name="T48" fmla="*/ 40 w 48"/>
                  <a:gd name="T49" fmla="*/ 52 h 66"/>
                  <a:gd name="T50" fmla="*/ 44 w 48"/>
                  <a:gd name="T51" fmla="*/ 48 h 66"/>
                  <a:gd name="T52" fmla="*/ 46 w 48"/>
                  <a:gd name="T53" fmla="*/ 46 h 66"/>
                  <a:gd name="T54" fmla="*/ 48 w 48"/>
                  <a:gd name="T55" fmla="*/ 44 h 66"/>
                  <a:gd name="T56" fmla="*/ 48 w 48"/>
                  <a:gd name="T57" fmla="*/ 42 h 66"/>
                  <a:gd name="T58" fmla="*/ 48 w 48"/>
                  <a:gd name="T59" fmla="*/ 36 h 66"/>
                  <a:gd name="T60" fmla="*/ 48 w 48"/>
                  <a:gd name="T61" fmla="*/ 28 h 66"/>
                  <a:gd name="T62" fmla="*/ 48 w 48"/>
                  <a:gd name="T63" fmla="*/ 20 h 66"/>
                  <a:gd name="T64" fmla="*/ 48 w 48"/>
                  <a:gd name="T65" fmla="*/ 16 h 66"/>
                  <a:gd name="T66" fmla="*/ 44 w 48"/>
                  <a:gd name="T67" fmla="*/ 12 h 66"/>
                  <a:gd name="T68" fmla="*/ 42 w 48"/>
                  <a:gd name="T69" fmla="*/ 8 h 66"/>
                  <a:gd name="T70" fmla="*/ 40 w 48"/>
                  <a:gd name="T71" fmla="*/ 6 h 66"/>
                  <a:gd name="T72" fmla="*/ 36 w 48"/>
                  <a:gd name="T73" fmla="*/ 2 h 66"/>
                  <a:gd name="T74" fmla="*/ 34 w 48"/>
                  <a:gd name="T75" fmla="*/ 0 h 66"/>
                  <a:gd name="T76" fmla="*/ 30 w 48"/>
                  <a:gd name="T7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66">
                    <a:moveTo>
                      <a:pt x="28" y="0"/>
                    </a:moveTo>
                    <a:lnTo>
                      <a:pt x="28" y="0"/>
                    </a:lnTo>
                    <a:lnTo>
                      <a:pt x="28" y="0"/>
                    </a:lnTo>
                    <a:lnTo>
                      <a:pt x="26" y="0"/>
                    </a:lnTo>
                    <a:lnTo>
                      <a:pt x="24" y="2"/>
                    </a:lnTo>
                    <a:lnTo>
                      <a:pt x="22" y="2"/>
                    </a:lnTo>
                    <a:lnTo>
                      <a:pt x="20" y="4"/>
                    </a:lnTo>
                    <a:lnTo>
                      <a:pt x="18" y="8"/>
                    </a:lnTo>
                    <a:lnTo>
                      <a:pt x="14" y="10"/>
                    </a:lnTo>
                    <a:lnTo>
                      <a:pt x="10" y="14"/>
                    </a:lnTo>
                    <a:lnTo>
                      <a:pt x="8" y="16"/>
                    </a:lnTo>
                    <a:lnTo>
                      <a:pt x="6" y="18"/>
                    </a:lnTo>
                    <a:lnTo>
                      <a:pt x="4" y="20"/>
                    </a:lnTo>
                    <a:lnTo>
                      <a:pt x="2" y="22"/>
                    </a:lnTo>
                    <a:lnTo>
                      <a:pt x="0" y="24"/>
                    </a:lnTo>
                    <a:lnTo>
                      <a:pt x="0" y="24"/>
                    </a:lnTo>
                    <a:lnTo>
                      <a:pt x="0" y="26"/>
                    </a:lnTo>
                    <a:lnTo>
                      <a:pt x="0" y="26"/>
                    </a:lnTo>
                    <a:lnTo>
                      <a:pt x="0" y="28"/>
                    </a:lnTo>
                    <a:lnTo>
                      <a:pt x="0" y="28"/>
                    </a:lnTo>
                    <a:lnTo>
                      <a:pt x="0" y="30"/>
                    </a:lnTo>
                    <a:lnTo>
                      <a:pt x="0" y="30"/>
                    </a:lnTo>
                    <a:lnTo>
                      <a:pt x="2" y="32"/>
                    </a:lnTo>
                    <a:lnTo>
                      <a:pt x="4" y="36"/>
                    </a:lnTo>
                    <a:lnTo>
                      <a:pt x="6" y="36"/>
                    </a:lnTo>
                    <a:lnTo>
                      <a:pt x="6" y="38"/>
                    </a:lnTo>
                    <a:lnTo>
                      <a:pt x="12" y="46"/>
                    </a:lnTo>
                    <a:lnTo>
                      <a:pt x="16" y="50"/>
                    </a:lnTo>
                    <a:lnTo>
                      <a:pt x="18" y="54"/>
                    </a:lnTo>
                    <a:lnTo>
                      <a:pt x="20" y="54"/>
                    </a:lnTo>
                    <a:lnTo>
                      <a:pt x="20" y="56"/>
                    </a:lnTo>
                    <a:lnTo>
                      <a:pt x="22" y="58"/>
                    </a:lnTo>
                    <a:lnTo>
                      <a:pt x="24" y="60"/>
                    </a:lnTo>
                    <a:lnTo>
                      <a:pt x="24" y="62"/>
                    </a:lnTo>
                    <a:lnTo>
                      <a:pt x="26" y="64"/>
                    </a:lnTo>
                    <a:lnTo>
                      <a:pt x="28" y="64"/>
                    </a:lnTo>
                    <a:lnTo>
                      <a:pt x="28" y="66"/>
                    </a:lnTo>
                    <a:lnTo>
                      <a:pt x="28" y="66"/>
                    </a:lnTo>
                    <a:lnTo>
                      <a:pt x="30" y="66"/>
                    </a:lnTo>
                    <a:lnTo>
                      <a:pt x="30" y="66"/>
                    </a:lnTo>
                    <a:lnTo>
                      <a:pt x="32" y="66"/>
                    </a:lnTo>
                    <a:lnTo>
                      <a:pt x="32" y="64"/>
                    </a:lnTo>
                    <a:lnTo>
                      <a:pt x="32" y="64"/>
                    </a:lnTo>
                    <a:lnTo>
                      <a:pt x="34" y="62"/>
                    </a:lnTo>
                    <a:lnTo>
                      <a:pt x="34" y="60"/>
                    </a:lnTo>
                    <a:lnTo>
                      <a:pt x="36" y="56"/>
                    </a:lnTo>
                    <a:lnTo>
                      <a:pt x="38" y="54"/>
                    </a:lnTo>
                    <a:lnTo>
                      <a:pt x="38" y="54"/>
                    </a:lnTo>
                    <a:lnTo>
                      <a:pt x="40" y="52"/>
                    </a:lnTo>
                    <a:lnTo>
                      <a:pt x="40" y="52"/>
                    </a:lnTo>
                    <a:lnTo>
                      <a:pt x="44" y="50"/>
                    </a:lnTo>
                    <a:lnTo>
                      <a:pt x="44" y="48"/>
                    </a:lnTo>
                    <a:lnTo>
                      <a:pt x="46" y="48"/>
                    </a:lnTo>
                    <a:lnTo>
                      <a:pt x="46" y="46"/>
                    </a:lnTo>
                    <a:lnTo>
                      <a:pt x="48" y="46"/>
                    </a:lnTo>
                    <a:lnTo>
                      <a:pt x="48" y="44"/>
                    </a:lnTo>
                    <a:lnTo>
                      <a:pt x="48" y="42"/>
                    </a:lnTo>
                    <a:lnTo>
                      <a:pt x="48" y="42"/>
                    </a:lnTo>
                    <a:lnTo>
                      <a:pt x="48" y="40"/>
                    </a:lnTo>
                    <a:lnTo>
                      <a:pt x="48" y="36"/>
                    </a:lnTo>
                    <a:lnTo>
                      <a:pt x="48" y="32"/>
                    </a:lnTo>
                    <a:lnTo>
                      <a:pt x="48" y="28"/>
                    </a:lnTo>
                    <a:lnTo>
                      <a:pt x="48" y="24"/>
                    </a:lnTo>
                    <a:lnTo>
                      <a:pt x="48" y="20"/>
                    </a:lnTo>
                    <a:lnTo>
                      <a:pt x="48" y="18"/>
                    </a:lnTo>
                    <a:lnTo>
                      <a:pt x="48" y="16"/>
                    </a:lnTo>
                    <a:lnTo>
                      <a:pt x="46" y="14"/>
                    </a:lnTo>
                    <a:lnTo>
                      <a:pt x="44" y="12"/>
                    </a:lnTo>
                    <a:lnTo>
                      <a:pt x="42" y="8"/>
                    </a:lnTo>
                    <a:lnTo>
                      <a:pt x="42" y="8"/>
                    </a:lnTo>
                    <a:lnTo>
                      <a:pt x="40" y="6"/>
                    </a:lnTo>
                    <a:lnTo>
                      <a:pt x="40" y="6"/>
                    </a:lnTo>
                    <a:lnTo>
                      <a:pt x="38" y="4"/>
                    </a:lnTo>
                    <a:lnTo>
                      <a:pt x="36" y="2"/>
                    </a:lnTo>
                    <a:lnTo>
                      <a:pt x="36" y="2"/>
                    </a:lnTo>
                    <a:lnTo>
                      <a:pt x="34" y="0"/>
                    </a:lnTo>
                    <a:lnTo>
                      <a:pt x="32" y="0"/>
                    </a:lnTo>
                    <a:lnTo>
                      <a:pt x="30" y="0"/>
                    </a:lnTo>
                    <a:lnTo>
                      <a:pt x="28"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0" name="Freeform 121">
                <a:extLst>
                  <a:ext uri="{FF2B5EF4-FFF2-40B4-BE49-F238E27FC236}">
                    <a16:creationId xmlns:a16="http://schemas.microsoft.com/office/drawing/2014/main" id="{500E5EDC-2714-4396-8035-27D1C45CC75A}"/>
                  </a:ext>
                </a:extLst>
              </p:cNvPr>
              <p:cNvSpPr>
                <a:spLocks/>
              </p:cNvSpPr>
              <p:nvPr/>
            </p:nvSpPr>
            <p:spPr bwMode="auto">
              <a:xfrm>
                <a:off x="7107528" y="4543592"/>
                <a:ext cx="44450" cy="57150"/>
              </a:xfrm>
              <a:custGeom>
                <a:avLst/>
                <a:gdLst>
                  <a:gd name="T0" fmla="*/ 18 w 28"/>
                  <a:gd name="T1" fmla="*/ 0 h 36"/>
                  <a:gd name="T2" fmla="*/ 18 w 28"/>
                  <a:gd name="T3" fmla="*/ 0 h 36"/>
                  <a:gd name="T4" fmla="*/ 18 w 28"/>
                  <a:gd name="T5" fmla="*/ 0 h 36"/>
                  <a:gd name="T6" fmla="*/ 18 w 28"/>
                  <a:gd name="T7" fmla="*/ 0 h 36"/>
                  <a:gd name="T8" fmla="*/ 18 w 28"/>
                  <a:gd name="T9" fmla="*/ 2 h 36"/>
                  <a:gd name="T10" fmla="*/ 18 w 28"/>
                  <a:gd name="T11" fmla="*/ 2 h 36"/>
                  <a:gd name="T12" fmla="*/ 16 w 28"/>
                  <a:gd name="T13" fmla="*/ 4 h 36"/>
                  <a:gd name="T14" fmla="*/ 14 w 28"/>
                  <a:gd name="T15" fmla="*/ 4 h 36"/>
                  <a:gd name="T16" fmla="*/ 12 w 28"/>
                  <a:gd name="T17" fmla="*/ 8 h 36"/>
                  <a:gd name="T18" fmla="*/ 10 w 28"/>
                  <a:gd name="T19" fmla="*/ 8 h 36"/>
                  <a:gd name="T20" fmla="*/ 10 w 28"/>
                  <a:gd name="T21" fmla="*/ 10 h 36"/>
                  <a:gd name="T22" fmla="*/ 8 w 28"/>
                  <a:gd name="T23" fmla="*/ 12 h 36"/>
                  <a:gd name="T24" fmla="*/ 8 w 28"/>
                  <a:gd name="T25" fmla="*/ 14 h 36"/>
                  <a:gd name="T26" fmla="*/ 6 w 28"/>
                  <a:gd name="T27" fmla="*/ 18 h 36"/>
                  <a:gd name="T28" fmla="*/ 4 w 28"/>
                  <a:gd name="T29" fmla="*/ 22 h 36"/>
                  <a:gd name="T30" fmla="*/ 4 w 28"/>
                  <a:gd name="T31" fmla="*/ 24 h 36"/>
                  <a:gd name="T32" fmla="*/ 2 w 28"/>
                  <a:gd name="T33" fmla="*/ 28 h 36"/>
                  <a:gd name="T34" fmla="*/ 0 w 28"/>
                  <a:gd name="T35" fmla="*/ 30 h 36"/>
                  <a:gd name="T36" fmla="*/ 0 w 28"/>
                  <a:gd name="T37" fmla="*/ 32 h 36"/>
                  <a:gd name="T38" fmla="*/ 0 w 28"/>
                  <a:gd name="T39" fmla="*/ 32 h 36"/>
                  <a:gd name="T40" fmla="*/ 0 w 28"/>
                  <a:gd name="T41" fmla="*/ 34 h 36"/>
                  <a:gd name="T42" fmla="*/ 0 w 28"/>
                  <a:gd name="T43" fmla="*/ 34 h 36"/>
                  <a:gd name="T44" fmla="*/ 0 w 28"/>
                  <a:gd name="T45" fmla="*/ 34 h 36"/>
                  <a:gd name="T46" fmla="*/ 0 w 28"/>
                  <a:gd name="T47" fmla="*/ 34 h 36"/>
                  <a:gd name="T48" fmla="*/ 2 w 28"/>
                  <a:gd name="T49" fmla="*/ 36 h 36"/>
                  <a:gd name="T50" fmla="*/ 2 w 28"/>
                  <a:gd name="T51" fmla="*/ 36 h 36"/>
                  <a:gd name="T52" fmla="*/ 2 w 28"/>
                  <a:gd name="T53" fmla="*/ 36 h 36"/>
                  <a:gd name="T54" fmla="*/ 4 w 28"/>
                  <a:gd name="T55" fmla="*/ 36 h 36"/>
                  <a:gd name="T56" fmla="*/ 6 w 28"/>
                  <a:gd name="T57" fmla="*/ 34 h 36"/>
                  <a:gd name="T58" fmla="*/ 8 w 28"/>
                  <a:gd name="T59" fmla="*/ 34 h 36"/>
                  <a:gd name="T60" fmla="*/ 10 w 28"/>
                  <a:gd name="T61" fmla="*/ 34 h 36"/>
                  <a:gd name="T62" fmla="*/ 12 w 28"/>
                  <a:gd name="T63" fmla="*/ 32 h 36"/>
                  <a:gd name="T64" fmla="*/ 14 w 28"/>
                  <a:gd name="T65" fmla="*/ 30 h 36"/>
                  <a:gd name="T66" fmla="*/ 14 w 28"/>
                  <a:gd name="T67" fmla="*/ 30 h 36"/>
                  <a:gd name="T68" fmla="*/ 16 w 28"/>
                  <a:gd name="T69" fmla="*/ 28 h 36"/>
                  <a:gd name="T70" fmla="*/ 16 w 28"/>
                  <a:gd name="T71" fmla="*/ 28 h 36"/>
                  <a:gd name="T72" fmla="*/ 18 w 28"/>
                  <a:gd name="T73" fmla="*/ 26 h 36"/>
                  <a:gd name="T74" fmla="*/ 18 w 28"/>
                  <a:gd name="T75" fmla="*/ 24 h 36"/>
                  <a:gd name="T76" fmla="*/ 20 w 28"/>
                  <a:gd name="T77" fmla="*/ 20 h 36"/>
                  <a:gd name="T78" fmla="*/ 22 w 28"/>
                  <a:gd name="T79" fmla="*/ 18 h 36"/>
                  <a:gd name="T80" fmla="*/ 24 w 28"/>
                  <a:gd name="T81" fmla="*/ 14 h 36"/>
                  <a:gd name="T82" fmla="*/ 26 w 28"/>
                  <a:gd name="T83" fmla="*/ 10 h 36"/>
                  <a:gd name="T84" fmla="*/ 26 w 28"/>
                  <a:gd name="T85" fmla="*/ 8 h 36"/>
                  <a:gd name="T86" fmla="*/ 26 w 28"/>
                  <a:gd name="T87" fmla="*/ 6 h 36"/>
                  <a:gd name="T88" fmla="*/ 28 w 28"/>
                  <a:gd name="T89" fmla="*/ 6 h 36"/>
                  <a:gd name="T90" fmla="*/ 28 w 28"/>
                  <a:gd name="T91" fmla="*/ 6 h 36"/>
                  <a:gd name="T92" fmla="*/ 28 w 28"/>
                  <a:gd name="T93" fmla="*/ 4 h 36"/>
                  <a:gd name="T94" fmla="*/ 26 w 28"/>
                  <a:gd name="T95" fmla="*/ 4 h 36"/>
                  <a:gd name="T96" fmla="*/ 26 w 28"/>
                  <a:gd name="T97" fmla="*/ 4 h 36"/>
                  <a:gd name="T98" fmla="*/ 26 w 28"/>
                  <a:gd name="T99" fmla="*/ 2 h 36"/>
                  <a:gd name="T100" fmla="*/ 26 w 28"/>
                  <a:gd name="T101" fmla="*/ 2 h 36"/>
                  <a:gd name="T102" fmla="*/ 24 w 28"/>
                  <a:gd name="T103" fmla="*/ 2 h 36"/>
                  <a:gd name="T104" fmla="*/ 22 w 28"/>
                  <a:gd name="T105" fmla="*/ 2 h 36"/>
                  <a:gd name="T106" fmla="*/ 22 w 28"/>
                  <a:gd name="T107" fmla="*/ 2 h 36"/>
                  <a:gd name="T108" fmla="*/ 20 w 28"/>
                  <a:gd name="T109" fmla="*/ 0 h 36"/>
                  <a:gd name="T110" fmla="*/ 20 w 28"/>
                  <a:gd name="T111" fmla="*/ 0 h 36"/>
                  <a:gd name="T112" fmla="*/ 20 w 28"/>
                  <a:gd name="T113" fmla="*/ 0 h 36"/>
                  <a:gd name="T114" fmla="*/ 18 w 28"/>
                  <a:gd name="T115" fmla="*/ 0 h 36"/>
                  <a:gd name="T116" fmla="*/ 18 w 28"/>
                  <a:gd name="T1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36">
                    <a:moveTo>
                      <a:pt x="18" y="0"/>
                    </a:moveTo>
                    <a:lnTo>
                      <a:pt x="18" y="0"/>
                    </a:lnTo>
                    <a:lnTo>
                      <a:pt x="18" y="0"/>
                    </a:lnTo>
                    <a:lnTo>
                      <a:pt x="18" y="0"/>
                    </a:lnTo>
                    <a:lnTo>
                      <a:pt x="18" y="2"/>
                    </a:lnTo>
                    <a:lnTo>
                      <a:pt x="18" y="2"/>
                    </a:lnTo>
                    <a:lnTo>
                      <a:pt x="16" y="4"/>
                    </a:lnTo>
                    <a:lnTo>
                      <a:pt x="14" y="4"/>
                    </a:lnTo>
                    <a:lnTo>
                      <a:pt x="12" y="8"/>
                    </a:lnTo>
                    <a:lnTo>
                      <a:pt x="10" y="8"/>
                    </a:lnTo>
                    <a:lnTo>
                      <a:pt x="10" y="10"/>
                    </a:lnTo>
                    <a:lnTo>
                      <a:pt x="8" y="12"/>
                    </a:lnTo>
                    <a:lnTo>
                      <a:pt x="8" y="14"/>
                    </a:lnTo>
                    <a:lnTo>
                      <a:pt x="6" y="18"/>
                    </a:lnTo>
                    <a:lnTo>
                      <a:pt x="4" y="22"/>
                    </a:lnTo>
                    <a:lnTo>
                      <a:pt x="4" y="24"/>
                    </a:lnTo>
                    <a:lnTo>
                      <a:pt x="2" y="28"/>
                    </a:lnTo>
                    <a:lnTo>
                      <a:pt x="0" y="30"/>
                    </a:lnTo>
                    <a:lnTo>
                      <a:pt x="0" y="32"/>
                    </a:lnTo>
                    <a:lnTo>
                      <a:pt x="0" y="32"/>
                    </a:lnTo>
                    <a:lnTo>
                      <a:pt x="0" y="34"/>
                    </a:lnTo>
                    <a:lnTo>
                      <a:pt x="0" y="34"/>
                    </a:lnTo>
                    <a:lnTo>
                      <a:pt x="0" y="34"/>
                    </a:lnTo>
                    <a:lnTo>
                      <a:pt x="0" y="34"/>
                    </a:lnTo>
                    <a:lnTo>
                      <a:pt x="2" y="36"/>
                    </a:lnTo>
                    <a:lnTo>
                      <a:pt x="2" y="36"/>
                    </a:lnTo>
                    <a:lnTo>
                      <a:pt x="2" y="36"/>
                    </a:lnTo>
                    <a:lnTo>
                      <a:pt x="4" y="36"/>
                    </a:lnTo>
                    <a:lnTo>
                      <a:pt x="6" y="34"/>
                    </a:lnTo>
                    <a:lnTo>
                      <a:pt x="8" y="34"/>
                    </a:lnTo>
                    <a:lnTo>
                      <a:pt x="10" y="34"/>
                    </a:lnTo>
                    <a:lnTo>
                      <a:pt x="12" y="32"/>
                    </a:lnTo>
                    <a:lnTo>
                      <a:pt x="14" y="30"/>
                    </a:lnTo>
                    <a:lnTo>
                      <a:pt x="14" y="30"/>
                    </a:lnTo>
                    <a:lnTo>
                      <a:pt x="16" y="28"/>
                    </a:lnTo>
                    <a:lnTo>
                      <a:pt x="16" y="28"/>
                    </a:lnTo>
                    <a:lnTo>
                      <a:pt x="18" y="26"/>
                    </a:lnTo>
                    <a:lnTo>
                      <a:pt x="18" y="24"/>
                    </a:lnTo>
                    <a:lnTo>
                      <a:pt x="20" y="20"/>
                    </a:lnTo>
                    <a:lnTo>
                      <a:pt x="22" y="18"/>
                    </a:lnTo>
                    <a:lnTo>
                      <a:pt x="24" y="14"/>
                    </a:lnTo>
                    <a:lnTo>
                      <a:pt x="26" y="10"/>
                    </a:lnTo>
                    <a:lnTo>
                      <a:pt x="26" y="8"/>
                    </a:lnTo>
                    <a:lnTo>
                      <a:pt x="26" y="6"/>
                    </a:lnTo>
                    <a:lnTo>
                      <a:pt x="28" y="6"/>
                    </a:lnTo>
                    <a:lnTo>
                      <a:pt x="28" y="6"/>
                    </a:lnTo>
                    <a:lnTo>
                      <a:pt x="28" y="4"/>
                    </a:lnTo>
                    <a:lnTo>
                      <a:pt x="26" y="4"/>
                    </a:lnTo>
                    <a:lnTo>
                      <a:pt x="26" y="4"/>
                    </a:lnTo>
                    <a:lnTo>
                      <a:pt x="26" y="2"/>
                    </a:lnTo>
                    <a:lnTo>
                      <a:pt x="26" y="2"/>
                    </a:lnTo>
                    <a:lnTo>
                      <a:pt x="24" y="2"/>
                    </a:lnTo>
                    <a:lnTo>
                      <a:pt x="22" y="2"/>
                    </a:lnTo>
                    <a:lnTo>
                      <a:pt x="22" y="2"/>
                    </a:lnTo>
                    <a:lnTo>
                      <a:pt x="20" y="0"/>
                    </a:lnTo>
                    <a:lnTo>
                      <a:pt x="20" y="0"/>
                    </a:lnTo>
                    <a:lnTo>
                      <a:pt x="20" y="0"/>
                    </a:lnTo>
                    <a:lnTo>
                      <a:pt x="18" y="0"/>
                    </a:lnTo>
                    <a:lnTo>
                      <a:pt x="18" y="0"/>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1" name="Freeform 123">
                <a:extLst>
                  <a:ext uri="{FF2B5EF4-FFF2-40B4-BE49-F238E27FC236}">
                    <a16:creationId xmlns:a16="http://schemas.microsoft.com/office/drawing/2014/main" id="{AA7E6A9A-A73C-4C18-8F4C-F73391429CE2}"/>
                  </a:ext>
                </a:extLst>
              </p:cNvPr>
              <p:cNvSpPr>
                <a:spLocks/>
              </p:cNvSpPr>
              <p:nvPr/>
            </p:nvSpPr>
            <p:spPr bwMode="auto">
              <a:xfrm>
                <a:off x="7155153" y="4508667"/>
                <a:ext cx="15875" cy="19050"/>
              </a:xfrm>
              <a:custGeom>
                <a:avLst/>
                <a:gdLst>
                  <a:gd name="T0" fmla="*/ 6 w 10"/>
                  <a:gd name="T1" fmla="*/ 12 h 12"/>
                  <a:gd name="T2" fmla="*/ 6 w 10"/>
                  <a:gd name="T3" fmla="*/ 12 h 12"/>
                  <a:gd name="T4" fmla="*/ 4 w 10"/>
                  <a:gd name="T5" fmla="*/ 12 h 12"/>
                  <a:gd name="T6" fmla="*/ 4 w 10"/>
                  <a:gd name="T7" fmla="*/ 12 h 12"/>
                  <a:gd name="T8" fmla="*/ 2 w 10"/>
                  <a:gd name="T9" fmla="*/ 10 h 12"/>
                  <a:gd name="T10" fmla="*/ 2 w 10"/>
                  <a:gd name="T11" fmla="*/ 10 h 12"/>
                  <a:gd name="T12" fmla="*/ 0 w 10"/>
                  <a:gd name="T13" fmla="*/ 8 h 12"/>
                  <a:gd name="T14" fmla="*/ 0 w 10"/>
                  <a:gd name="T15" fmla="*/ 8 h 12"/>
                  <a:gd name="T16" fmla="*/ 0 w 10"/>
                  <a:gd name="T17" fmla="*/ 6 h 12"/>
                  <a:gd name="T18" fmla="*/ 0 w 10"/>
                  <a:gd name="T19" fmla="*/ 6 h 12"/>
                  <a:gd name="T20" fmla="*/ 0 w 10"/>
                  <a:gd name="T21" fmla="*/ 4 h 12"/>
                  <a:gd name="T22" fmla="*/ 0 w 10"/>
                  <a:gd name="T23" fmla="*/ 4 h 12"/>
                  <a:gd name="T24" fmla="*/ 0 w 10"/>
                  <a:gd name="T25" fmla="*/ 2 h 12"/>
                  <a:gd name="T26" fmla="*/ 2 w 10"/>
                  <a:gd name="T27" fmla="*/ 2 h 12"/>
                  <a:gd name="T28" fmla="*/ 2 w 10"/>
                  <a:gd name="T29" fmla="*/ 0 h 12"/>
                  <a:gd name="T30" fmla="*/ 4 w 10"/>
                  <a:gd name="T31" fmla="*/ 0 h 12"/>
                  <a:gd name="T32" fmla="*/ 4 w 10"/>
                  <a:gd name="T33" fmla="*/ 0 h 12"/>
                  <a:gd name="T34" fmla="*/ 6 w 10"/>
                  <a:gd name="T35" fmla="*/ 0 h 12"/>
                  <a:gd name="T36" fmla="*/ 6 w 10"/>
                  <a:gd name="T37" fmla="*/ 0 h 12"/>
                  <a:gd name="T38" fmla="*/ 8 w 10"/>
                  <a:gd name="T39" fmla="*/ 0 h 12"/>
                  <a:gd name="T40" fmla="*/ 8 w 10"/>
                  <a:gd name="T41" fmla="*/ 0 h 12"/>
                  <a:gd name="T42" fmla="*/ 8 w 10"/>
                  <a:gd name="T43" fmla="*/ 2 h 12"/>
                  <a:gd name="T44" fmla="*/ 10 w 10"/>
                  <a:gd name="T45" fmla="*/ 2 h 12"/>
                  <a:gd name="T46" fmla="*/ 10 w 10"/>
                  <a:gd name="T47" fmla="*/ 4 h 12"/>
                  <a:gd name="T48" fmla="*/ 10 w 10"/>
                  <a:gd name="T49" fmla="*/ 4 h 12"/>
                  <a:gd name="T50" fmla="*/ 10 w 10"/>
                  <a:gd name="T51" fmla="*/ 6 h 12"/>
                  <a:gd name="T52" fmla="*/ 10 w 10"/>
                  <a:gd name="T53" fmla="*/ 6 h 12"/>
                  <a:gd name="T54" fmla="*/ 10 w 10"/>
                  <a:gd name="T55" fmla="*/ 8 h 12"/>
                  <a:gd name="T56" fmla="*/ 10 w 10"/>
                  <a:gd name="T57" fmla="*/ 8 h 12"/>
                  <a:gd name="T58" fmla="*/ 8 w 10"/>
                  <a:gd name="T59" fmla="*/ 10 h 12"/>
                  <a:gd name="T60" fmla="*/ 8 w 10"/>
                  <a:gd name="T61" fmla="*/ 10 h 12"/>
                  <a:gd name="T62" fmla="*/ 8 w 10"/>
                  <a:gd name="T63" fmla="*/ 12 h 12"/>
                  <a:gd name="T64" fmla="*/ 6 w 10"/>
                  <a:gd name="T65" fmla="*/ 12 h 12"/>
                  <a:gd name="T66" fmla="*/ 6 w 10"/>
                  <a:gd name="T6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2">
                    <a:moveTo>
                      <a:pt x="6" y="12"/>
                    </a:moveTo>
                    <a:lnTo>
                      <a:pt x="6" y="12"/>
                    </a:lnTo>
                    <a:lnTo>
                      <a:pt x="4" y="12"/>
                    </a:lnTo>
                    <a:lnTo>
                      <a:pt x="4" y="12"/>
                    </a:lnTo>
                    <a:lnTo>
                      <a:pt x="2" y="10"/>
                    </a:lnTo>
                    <a:lnTo>
                      <a:pt x="2" y="10"/>
                    </a:lnTo>
                    <a:lnTo>
                      <a:pt x="0" y="8"/>
                    </a:lnTo>
                    <a:lnTo>
                      <a:pt x="0" y="8"/>
                    </a:lnTo>
                    <a:lnTo>
                      <a:pt x="0" y="6"/>
                    </a:lnTo>
                    <a:lnTo>
                      <a:pt x="0" y="6"/>
                    </a:lnTo>
                    <a:lnTo>
                      <a:pt x="0" y="4"/>
                    </a:lnTo>
                    <a:lnTo>
                      <a:pt x="0" y="4"/>
                    </a:lnTo>
                    <a:lnTo>
                      <a:pt x="0" y="2"/>
                    </a:lnTo>
                    <a:lnTo>
                      <a:pt x="2" y="2"/>
                    </a:lnTo>
                    <a:lnTo>
                      <a:pt x="2" y="0"/>
                    </a:lnTo>
                    <a:lnTo>
                      <a:pt x="4" y="0"/>
                    </a:lnTo>
                    <a:lnTo>
                      <a:pt x="4" y="0"/>
                    </a:lnTo>
                    <a:lnTo>
                      <a:pt x="6" y="0"/>
                    </a:lnTo>
                    <a:lnTo>
                      <a:pt x="6" y="0"/>
                    </a:lnTo>
                    <a:lnTo>
                      <a:pt x="8" y="0"/>
                    </a:lnTo>
                    <a:lnTo>
                      <a:pt x="8" y="0"/>
                    </a:lnTo>
                    <a:lnTo>
                      <a:pt x="8" y="2"/>
                    </a:lnTo>
                    <a:lnTo>
                      <a:pt x="10" y="2"/>
                    </a:lnTo>
                    <a:lnTo>
                      <a:pt x="10" y="4"/>
                    </a:lnTo>
                    <a:lnTo>
                      <a:pt x="10" y="4"/>
                    </a:lnTo>
                    <a:lnTo>
                      <a:pt x="10" y="6"/>
                    </a:lnTo>
                    <a:lnTo>
                      <a:pt x="10" y="6"/>
                    </a:lnTo>
                    <a:lnTo>
                      <a:pt x="10" y="8"/>
                    </a:lnTo>
                    <a:lnTo>
                      <a:pt x="10" y="8"/>
                    </a:lnTo>
                    <a:lnTo>
                      <a:pt x="8" y="10"/>
                    </a:lnTo>
                    <a:lnTo>
                      <a:pt x="8" y="10"/>
                    </a:lnTo>
                    <a:lnTo>
                      <a:pt x="8" y="12"/>
                    </a:lnTo>
                    <a:lnTo>
                      <a:pt x="6" y="12"/>
                    </a:lnTo>
                    <a:lnTo>
                      <a:pt x="6" y="1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50" name="Gruppieren 26631">
              <a:extLst>
                <a:ext uri="{FF2B5EF4-FFF2-40B4-BE49-F238E27FC236}">
                  <a16:creationId xmlns:a16="http://schemas.microsoft.com/office/drawing/2014/main" id="{F01A152D-0229-4B06-8521-0562EE6D8DD1}"/>
                </a:ext>
              </a:extLst>
            </p:cNvPr>
            <p:cNvGrpSpPr/>
            <p:nvPr/>
          </p:nvGrpSpPr>
          <p:grpSpPr>
            <a:xfrm>
              <a:off x="6642154" y="4441826"/>
              <a:ext cx="1233237" cy="498838"/>
              <a:chOff x="6485228" y="4603917"/>
              <a:chExt cx="1130300" cy="457200"/>
            </a:xfrm>
            <a:grpFill/>
          </p:grpSpPr>
          <p:sp>
            <p:nvSpPr>
              <p:cNvPr id="457" name="Freeform 213">
                <a:extLst>
                  <a:ext uri="{FF2B5EF4-FFF2-40B4-BE49-F238E27FC236}">
                    <a16:creationId xmlns:a16="http://schemas.microsoft.com/office/drawing/2014/main" id="{40391ED6-D22A-4FC6-858E-7DC4036F8A72}"/>
                  </a:ext>
                </a:extLst>
              </p:cNvPr>
              <p:cNvSpPr>
                <a:spLocks/>
              </p:cNvSpPr>
              <p:nvPr/>
            </p:nvSpPr>
            <p:spPr bwMode="auto">
              <a:xfrm>
                <a:off x="7145628" y="5035717"/>
                <a:ext cx="28575" cy="25400"/>
              </a:xfrm>
              <a:custGeom>
                <a:avLst/>
                <a:gdLst>
                  <a:gd name="T0" fmla="*/ 18 w 18"/>
                  <a:gd name="T1" fmla="*/ 2 h 16"/>
                  <a:gd name="T2" fmla="*/ 18 w 18"/>
                  <a:gd name="T3" fmla="*/ 2 h 16"/>
                  <a:gd name="T4" fmla="*/ 16 w 18"/>
                  <a:gd name="T5" fmla="*/ 0 h 16"/>
                  <a:gd name="T6" fmla="*/ 16 w 18"/>
                  <a:gd name="T7" fmla="*/ 0 h 16"/>
                  <a:gd name="T8" fmla="*/ 14 w 18"/>
                  <a:gd name="T9" fmla="*/ 0 h 16"/>
                  <a:gd name="T10" fmla="*/ 14 w 18"/>
                  <a:gd name="T11" fmla="*/ 0 h 16"/>
                  <a:gd name="T12" fmla="*/ 12 w 18"/>
                  <a:gd name="T13" fmla="*/ 0 h 16"/>
                  <a:gd name="T14" fmla="*/ 10 w 18"/>
                  <a:gd name="T15" fmla="*/ 0 h 16"/>
                  <a:gd name="T16" fmla="*/ 8 w 18"/>
                  <a:gd name="T17" fmla="*/ 2 h 16"/>
                  <a:gd name="T18" fmla="*/ 8 w 18"/>
                  <a:gd name="T19" fmla="*/ 2 h 16"/>
                  <a:gd name="T20" fmla="*/ 6 w 18"/>
                  <a:gd name="T21" fmla="*/ 2 h 16"/>
                  <a:gd name="T22" fmla="*/ 4 w 18"/>
                  <a:gd name="T23" fmla="*/ 4 h 16"/>
                  <a:gd name="T24" fmla="*/ 4 w 18"/>
                  <a:gd name="T25" fmla="*/ 4 h 16"/>
                  <a:gd name="T26" fmla="*/ 2 w 18"/>
                  <a:gd name="T27" fmla="*/ 6 h 16"/>
                  <a:gd name="T28" fmla="*/ 2 w 18"/>
                  <a:gd name="T29" fmla="*/ 8 h 16"/>
                  <a:gd name="T30" fmla="*/ 0 w 18"/>
                  <a:gd name="T31" fmla="*/ 10 h 16"/>
                  <a:gd name="T32" fmla="*/ 0 w 18"/>
                  <a:gd name="T33" fmla="*/ 12 h 16"/>
                  <a:gd name="T34" fmla="*/ 0 w 18"/>
                  <a:gd name="T35" fmla="*/ 12 h 16"/>
                  <a:gd name="T36" fmla="*/ 0 w 18"/>
                  <a:gd name="T37" fmla="*/ 12 h 16"/>
                  <a:gd name="T38" fmla="*/ 0 w 18"/>
                  <a:gd name="T39" fmla="*/ 14 h 16"/>
                  <a:gd name="T40" fmla="*/ 0 w 18"/>
                  <a:gd name="T41" fmla="*/ 14 h 16"/>
                  <a:gd name="T42" fmla="*/ 0 w 18"/>
                  <a:gd name="T43" fmla="*/ 14 h 16"/>
                  <a:gd name="T44" fmla="*/ 0 w 18"/>
                  <a:gd name="T45" fmla="*/ 14 h 16"/>
                  <a:gd name="T46" fmla="*/ 2 w 18"/>
                  <a:gd name="T47" fmla="*/ 16 h 16"/>
                  <a:gd name="T48" fmla="*/ 2 w 18"/>
                  <a:gd name="T49" fmla="*/ 16 h 16"/>
                  <a:gd name="T50" fmla="*/ 4 w 18"/>
                  <a:gd name="T51" fmla="*/ 16 h 16"/>
                  <a:gd name="T52" fmla="*/ 4 w 18"/>
                  <a:gd name="T53" fmla="*/ 16 h 16"/>
                  <a:gd name="T54" fmla="*/ 6 w 18"/>
                  <a:gd name="T55" fmla="*/ 14 h 16"/>
                  <a:gd name="T56" fmla="*/ 8 w 18"/>
                  <a:gd name="T57" fmla="*/ 14 h 16"/>
                  <a:gd name="T58" fmla="*/ 10 w 18"/>
                  <a:gd name="T59" fmla="*/ 14 h 16"/>
                  <a:gd name="T60" fmla="*/ 10 w 18"/>
                  <a:gd name="T61" fmla="*/ 12 h 16"/>
                  <a:gd name="T62" fmla="*/ 12 w 18"/>
                  <a:gd name="T63" fmla="*/ 12 h 16"/>
                  <a:gd name="T64" fmla="*/ 14 w 18"/>
                  <a:gd name="T65" fmla="*/ 10 h 16"/>
                  <a:gd name="T66" fmla="*/ 14 w 18"/>
                  <a:gd name="T67" fmla="*/ 10 h 16"/>
                  <a:gd name="T68" fmla="*/ 16 w 18"/>
                  <a:gd name="T69" fmla="*/ 8 h 16"/>
                  <a:gd name="T70" fmla="*/ 16 w 18"/>
                  <a:gd name="T71" fmla="*/ 8 h 16"/>
                  <a:gd name="T72" fmla="*/ 18 w 18"/>
                  <a:gd name="T73" fmla="*/ 6 h 16"/>
                  <a:gd name="T74" fmla="*/ 18 w 18"/>
                  <a:gd name="T75" fmla="*/ 6 h 16"/>
                  <a:gd name="T76" fmla="*/ 18 w 18"/>
                  <a:gd name="T77" fmla="*/ 4 h 16"/>
                  <a:gd name="T78" fmla="*/ 18 w 18"/>
                  <a:gd name="T79" fmla="*/ 2 h 16"/>
                  <a:gd name="T80" fmla="*/ 18 w 18"/>
                  <a:gd name="T81" fmla="*/ 2 h 16"/>
                  <a:gd name="T82" fmla="*/ 18 w 18"/>
                  <a:gd name="T8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6">
                    <a:moveTo>
                      <a:pt x="18" y="2"/>
                    </a:moveTo>
                    <a:lnTo>
                      <a:pt x="18" y="2"/>
                    </a:lnTo>
                    <a:lnTo>
                      <a:pt x="16" y="0"/>
                    </a:lnTo>
                    <a:lnTo>
                      <a:pt x="16" y="0"/>
                    </a:lnTo>
                    <a:lnTo>
                      <a:pt x="14" y="0"/>
                    </a:lnTo>
                    <a:lnTo>
                      <a:pt x="14" y="0"/>
                    </a:lnTo>
                    <a:lnTo>
                      <a:pt x="12" y="0"/>
                    </a:lnTo>
                    <a:lnTo>
                      <a:pt x="10" y="0"/>
                    </a:lnTo>
                    <a:lnTo>
                      <a:pt x="8" y="2"/>
                    </a:lnTo>
                    <a:lnTo>
                      <a:pt x="8" y="2"/>
                    </a:lnTo>
                    <a:lnTo>
                      <a:pt x="6" y="2"/>
                    </a:lnTo>
                    <a:lnTo>
                      <a:pt x="4" y="4"/>
                    </a:lnTo>
                    <a:lnTo>
                      <a:pt x="4" y="4"/>
                    </a:lnTo>
                    <a:lnTo>
                      <a:pt x="2" y="6"/>
                    </a:lnTo>
                    <a:lnTo>
                      <a:pt x="2" y="8"/>
                    </a:lnTo>
                    <a:lnTo>
                      <a:pt x="0" y="10"/>
                    </a:lnTo>
                    <a:lnTo>
                      <a:pt x="0" y="12"/>
                    </a:lnTo>
                    <a:lnTo>
                      <a:pt x="0" y="12"/>
                    </a:lnTo>
                    <a:lnTo>
                      <a:pt x="0" y="12"/>
                    </a:lnTo>
                    <a:lnTo>
                      <a:pt x="0" y="14"/>
                    </a:lnTo>
                    <a:lnTo>
                      <a:pt x="0" y="14"/>
                    </a:lnTo>
                    <a:lnTo>
                      <a:pt x="0" y="14"/>
                    </a:lnTo>
                    <a:lnTo>
                      <a:pt x="0" y="14"/>
                    </a:lnTo>
                    <a:lnTo>
                      <a:pt x="2" y="16"/>
                    </a:lnTo>
                    <a:lnTo>
                      <a:pt x="2" y="16"/>
                    </a:lnTo>
                    <a:lnTo>
                      <a:pt x="4" y="16"/>
                    </a:lnTo>
                    <a:lnTo>
                      <a:pt x="4" y="16"/>
                    </a:lnTo>
                    <a:lnTo>
                      <a:pt x="6" y="14"/>
                    </a:lnTo>
                    <a:lnTo>
                      <a:pt x="8" y="14"/>
                    </a:lnTo>
                    <a:lnTo>
                      <a:pt x="10" y="14"/>
                    </a:lnTo>
                    <a:lnTo>
                      <a:pt x="10" y="12"/>
                    </a:lnTo>
                    <a:lnTo>
                      <a:pt x="12" y="12"/>
                    </a:lnTo>
                    <a:lnTo>
                      <a:pt x="14" y="10"/>
                    </a:lnTo>
                    <a:lnTo>
                      <a:pt x="14" y="10"/>
                    </a:lnTo>
                    <a:lnTo>
                      <a:pt x="16" y="8"/>
                    </a:lnTo>
                    <a:lnTo>
                      <a:pt x="16" y="8"/>
                    </a:lnTo>
                    <a:lnTo>
                      <a:pt x="18" y="6"/>
                    </a:lnTo>
                    <a:lnTo>
                      <a:pt x="18" y="6"/>
                    </a:lnTo>
                    <a:lnTo>
                      <a:pt x="18" y="4"/>
                    </a:lnTo>
                    <a:lnTo>
                      <a:pt x="18" y="2"/>
                    </a:lnTo>
                    <a:lnTo>
                      <a:pt x="18" y="2"/>
                    </a:lnTo>
                    <a:lnTo>
                      <a:pt x="18"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8" name="Freeform 191">
                <a:extLst>
                  <a:ext uri="{FF2B5EF4-FFF2-40B4-BE49-F238E27FC236}">
                    <a16:creationId xmlns:a16="http://schemas.microsoft.com/office/drawing/2014/main" id="{6E6E0715-9351-4911-B529-AF153C02CA5D}"/>
                  </a:ext>
                </a:extLst>
              </p:cNvPr>
              <p:cNvSpPr>
                <a:spLocks/>
              </p:cNvSpPr>
              <p:nvPr/>
            </p:nvSpPr>
            <p:spPr bwMode="auto">
              <a:xfrm>
                <a:off x="7247228" y="4829342"/>
                <a:ext cx="28575" cy="9525"/>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9" name="Freeform 193">
                <a:extLst>
                  <a:ext uri="{FF2B5EF4-FFF2-40B4-BE49-F238E27FC236}">
                    <a16:creationId xmlns:a16="http://schemas.microsoft.com/office/drawing/2014/main" id="{1C0354E9-E173-4D7E-80F1-E163736A01CB}"/>
                  </a:ext>
                </a:extLst>
              </p:cNvPr>
              <p:cNvSpPr>
                <a:spLocks/>
              </p:cNvSpPr>
              <p:nvPr/>
            </p:nvSpPr>
            <p:spPr bwMode="auto">
              <a:xfrm>
                <a:off x="6485228" y="4645192"/>
                <a:ext cx="273050" cy="298450"/>
              </a:xfrm>
              <a:custGeom>
                <a:avLst/>
                <a:gdLst>
                  <a:gd name="T0" fmla="*/ 62 w 172"/>
                  <a:gd name="T1" fmla="*/ 28 h 188"/>
                  <a:gd name="T2" fmla="*/ 50 w 172"/>
                  <a:gd name="T3" fmla="*/ 24 h 188"/>
                  <a:gd name="T4" fmla="*/ 44 w 172"/>
                  <a:gd name="T5" fmla="*/ 22 h 188"/>
                  <a:gd name="T6" fmla="*/ 42 w 172"/>
                  <a:gd name="T7" fmla="*/ 20 h 188"/>
                  <a:gd name="T8" fmla="*/ 34 w 172"/>
                  <a:gd name="T9" fmla="*/ 10 h 188"/>
                  <a:gd name="T10" fmla="*/ 28 w 172"/>
                  <a:gd name="T11" fmla="*/ 4 h 188"/>
                  <a:gd name="T12" fmla="*/ 26 w 172"/>
                  <a:gd name="T13" fmla="*/ 0 h 188"/>
                  <a:gd name="T14" fmla="*/ 20 w 172"/>
                  <a:gd name="T15" fmla="*/ 0 h 188"/>
                  <a:gd name="T16" fmla="*/ 10 w 172"/>
                  <a:gd name="T17" fmla="*/ 0 h 188"/>
                  <a:gd name="T18" fmla="*/ 4 w 172"/>
                  <a:gd name="T19" fmla="*/ 2 h 188"/>
                  <a:gd name="T20" fmla="*/ 2 w 172"/>
                  <a:gd name="T21" fmla="*/ 4 h 188"/>
                  <a:gd name="T22" fmla="*/ 0 w 172"/>
                  <a:gd name="T23" fmla="*/ 8 h 188"/>
                  <a:gd name="T24" fmla="*/ 0 w 172"/>
                  <a:gd name="T25" fmla="*/ 12 h 188"/>
                  <a:gd name="T26" fmla="*/ 2 w 172"/>
                  <a:gd name="T27" fmla="*/ 14 h 188"/>
                  <a:gd name="T28" fmla="*/ 6 w 172"/>
                  <a:gd name="T29" fmla="*/ 18 h 188"/>
                  <a:gd name="T30" fmla="*/ 20 w 172"/>
                  <a:gd name="T31" fmla="*/ 26 h 188"/>
                  <a:gd name="T32" fmla="*/ 26 w 172"/>
                  <a:gd name="T33" fmla="*/ 30 h 188"/>
                  <a:gd name="T34" fmla="*/ 38 w 172"/>
                  <a:gd name="T35" fmla="*/ 40 h 188"/>
                  <a:gd name="T36" fmla="*/ 58 w 172"/>
                  <a:gd name="T37" fmla="*/ 56 h 188"/>
                  <a:gd name="T38" fmla="*/ 64 w 172"/>
                  <a:gd name="T39" fmla="*/ 62 h 188"/>
                  <a:gd name="T40" fmla="*/ 66 w 172"/>
                  <a:gd name="T41" fmla="*/ 66 h 188"/>
                  <a:gd name="T42" fmla="*/ 68 w 172"/>
                  <a:gd name="T43" fmla="*/ 74 h 188"/>
                  <a:gd name="T44" fmla="*/ 70 w 172"/>
                  <a:gd name="T45" fmla="*/ 86 h 188"/>
                  <a:gd name="T46" fmla="*/ 76 w 172"/>
                  <a:gd name="T47" fmla="*/ 100 h 188"/>
                  <a:gd name="T48" fmla="*/ 84 w 172"/>
                  <a:gd name="T49" fmla="*/ 114 h 188"/>
                  <a:gd name="T50" fmla="*/ 102 w 172"/>
                  <a:gd name="T51" fmla="*/ 136 h 188"/>
                  <a:gd name="T52" fmla="*/ 122 w 172"/>
                  <a:gd name="T53" fmla="*/ 160 h 188"/>
                  <a:gd name="T54" fmla="*/ 136 w 172"/>
                  <a:gd name="T55" fmla="*/ 176 h 188"/>
                  <a:gd name="T56" fmla="*/ 140 w 172"/>
                  <a:gd name="T57" fmla="*/ 184 h 188"/>
                  <a:gd name="T58" fmla="*/ 144 w 172"/>
                  <a:gd name="T59" fmla="*/ 186 h 188"/>
                  <a:gd name="T60" fmla="*/ 148 w 172"/>
                  <a:gd name="T61" fmla="*/ 188 h 188"/>
                  <a:gd name="T62" fmla="*/ 152 w 172"/>
                  <a:gd name="T63" fmla="*/ 186 h 188"/>
                  <a:gd name="T64" fmla="*/ 160 w 172"/>
                  <a:gd name="T65" fmla="*/ 184 h 188"/>
                  <a:gd name="T66" fmla="*/ 164 w 172"/>
                  <a:gd name="T67" fmla="*/ 182 h 188"/>
                  <a:gd name="T68" fmla="*/ 168 w 172"/>
                  <a:gd name="T69" fmla="*/ 178 h 188"/>
                  <a:gd name="T70" fmla="*/ 172 w 172"/>
                  <a:gd name="T71" fmla="*/ 174 h 188"/>
                  <a:gd name="T72" fmla="*/ 172 w 172"/>
                  <a:gd name="T73" fmla="*/ 172 h 188"/>
                  <a:gd name="T74" fmla="*/ 168 w 172"/>
                  <a:gd name="T75" fmla="*/ 164 h 188"/>
                  <a:gd name="T76" fmla="*/ 166 w 172"/>
                  <a:gd name="T77" fmla="*/ 158 h 188"/>
                  <a:gd name="T78" fmla="*/ 168 w 172"/>
                  <a:gd name="T79" fmla="*/ 146 h 188"/>
                  <a:gd name="T80" fmla="*/ 168 w 172"/>
                  <a:gd name="T81" fmla="*/ 140 h 188"/>
                  <a:gd name="T82" fmla="*/ 166 w 172"/>
                  <a:gd name="T83" fmla="*/ 136 h 188"/>
                  <a:gd name="T84" fmla="*/ 162 w 172"/>
                  <a:gd name="T85" fmla="*/ 132 h 188"/>
                  <a:gd name="T86" fmla="*/ 160 w 172"/>
                  <a:gd name="T87" fmla="*/ 128 h 188"/>
                  <a:gd name="T88" fmla="*/ 156 w 172"/>
                  <a:gd name="T89" fmla="*/ 126 h 188"/>
                  <a:gd name="T90" fmla="*/ 148 w 172"/>
                  <a:gd name="T91" fmla="*/ 124 h 188"/>
                  <a:gd name="T92" fmla="*/ 140 w 172"/>
                  <a:gd name="T93" fmla="*/ 122 h 188"/>
                  <a:gd name="T94" fmla="*/ 136 w 172"/>
                  <a:gd name="T95" fmla="*/ 120 h 188"/>
                  <a:gd name="T96" fmla="*/ 136 w 172"/>
                  <a:gd name="T97" fmla="*/ 118 h 188"/>
                  <a:gd name="T98" fmla="*/ 136 w 172"/>
                  <a:gd name="T99" fmla="*/ 112 h 188"/>
                  <a:gd name="T100" fmla="*/ 136 w 172"/>
                  <a:gd name="T101" fmla="*/ 108 h 188"/>
                  <a:gd name="T102" fmla="*/ 130 w 172"/>
                  <a:gd name="T103" fmla="*/ 100 h 188"/>
                  <a:gd name="T104" fmla="*/ 128 w 172"/>
                  <a:gd name="T105" fmla="*/ 96 h 188"/>
                  <a:gd name="T106" fmla="*/ 128 w 172"/>
                  <a:gd name="T107" fmla="*/ 86 h 188"/>
                  <a:gd name="T108" fmla="*/ 128 w 172"/>
                  <a:gd name="T109" fmla="*/ 82 h 188"/>
                  <a:gd name="T110" fmla="*/ 126 w 172"/>
                  <a:gd name="T111" fmla="*/ 78 h 188"/>
                  <a:gd name="T112" fmla="*/ 122 w 172"/>
                  <a:gd name="T113" fmla="*/ 72 h 188"/>
                  <a:gd name="T114" fmla="*/ 112 w 172"/>
                  <a:gd name="T115" fmla="*/ 64 h 188"/>
                  <a:gd name="T116" fmla="*/ 102 w 172"/>
                  <a:gd name="T117" fmla="*/ 60 h 188"/>
                  <a:gd name="T118" fmla="*/ 92 w 172"/>
                  <a:gd name="T119" fmla="*/ 54 h 188"/>
                  <a:gd name="T120" fmla="*/ 78 w 172"/>
                  <a:gd name="T121" fmla="*/ 42 h 188"/>
                  <a:gd name="T122" fmla="*/ 68 w 172"/>
                  <a:gd name="T123" fmla="*/ 3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88">
                    <a:moveTo>
                      <a:pt x="64" y="30"/>
                    </a:moveTo>
                    <a:lnTo>
                      <a:pt x="64" y="30"/>
                    </a:lnTo>
                    <a:lnTo>
                      <a:pt x="62" y="28"/>
                    </a:lnTo>
                    <a:lnTo>
                      <a:pt x="60" y="28"/>
                    </a:lnTo>
                    <a:lnTo>
                      <a:pt x="54" y="26"/>
                    </a:lnTo>
                    <a:lnTo>
                      <a:pt x="50" y="24"/>
                    </a:lnTo>
                    <a:lnTo>
                      <a:pt x="48" y="24"/>
                    </a:lnTo>
                    <a:lnTo>
                      <a:pt x="46" y="22"/>
                    </a:lnTo>
                    <a:lnTo>
                      <a:pt x="44" y="22"/>
                    </a:lnTo>
                    <a:lnTo>
                      <a:pt x="44" y="20"/>
                    </a:lnTo>
                    <a:lnTo>
                      <a:pt x="42" y="20"/>
                    </a:lnTo>
                    <a:lnTo>
                      <a:pt x="42" y="20"/>
                    </a:lnTo>
                    <a:lnTo>
                      <a:pt x="38" y="16"/>
                    </a:lnTo>
                    <a:lnTo>
                      <a:pt x="36" y="14"/>
                    </a:lnTo>
                    <a:lnTo>
                      <a:pt x="34" y="10"/>
                    </a:lnTo>
                    <a:lnTo>
                      <a:pt x="32" y="8"/>
                    </a:lnTo>
                    <a:lnTo>
                      <a:pt x="30" y="4"/>
                    </a:lnTo>
                    <a:lnTo>
                      <a:pt x="28" y="4"/>
                    </a:lnTo>
                    <a:lnTo>
                      <a:pt x="28" y="2"/>
                    </a:lnTo>
                    <a:lnTo>
                      <a:pt x="26" y="2"/>
                    </a:lnTo>
                    <a:lnTo>
                      <a:pt x="26" y="0"/>
                    </a:lnTo>
                    <a:lnTo>
                      <a:pt x="24" y="0"/>
                    </a:lnTo>
                    <a:lnTo>
                      <a:pt x="24" y="0"/>
                    </a:lnTo>
                    <a:lnTo>
                      <a:pt x="20" y="0"/>
                    </a:lnTo>
                    <a:lnTo>
                      <a:pt x="18" y="0"/>
                    </a:lnTo>
                    <a:lnTo>
                      <a:pt x="14" y="0"/>
                    </a:lnTo>
                    <a:lnTo>
                      <a:pt x="10" y="0"/>
                    </a:lnTo>
                    <a:lnTo>
                      <a:pt x="8" y="2"/>
                    </a:lnTo>
                    <a:lnTo>
                      <a:pt x="6" y="2"/>
                    </a:lnTo>
                    <a:lnTo>
                      <a:pt x="4" y="2"/>
                    </a:lnTo>
                    <a:lnTo>
                      <a:pt x="4" y="2"/>
                    </a:lnTo>
                    <a:lnTo>
                      <a:pt x="2" y="4"/>
                    </a:lnTo>
                    <a:lnTo>
                      <a:pt x="2" y="4"/>
                    </a:lnTo>
                    <a:lnTo>
                      <a:pt x="2" y="6"/>
                    </a:lnTo>
                    <a:lnTo>
                      <a:pt x="0" y="6"/>
                    </a:lnTo>
                    <a:lnTo>
                      <a:pt x="0" y="8"/>
                    </a:lnTo>
                    <a:lnTo>
                      <a:pt x="0" y="8"/>
                    </a:lnTo>
                    <a:lnTo>
                      <a:pt x="0" y="10"/>
                    </a:lnTo>
                    <a:lnTo>
                      <a:pt x="0" y="12"/>
                    </a:lnTo>
                    <a:lnTo>
                      <a:pt x="0" y="12"/>
                    </a:lnTo>
                    <a:lnTo>
                      <a:pt x="0" y="14"/>
                    </a:lnTo>
                    <a:lnTo>
                      <a:pt x="2" y="14"/>
                    </a:lnTo>
                    <a:lnTo>
                      <a:pt x="4" y="16"/>
                    </a:lnTo>
                    <a:lnTo>
                      <a:pt x="4" y="18"/>
                    </a:lnTo>
                    <a:lnTo>
                      <a:pt x="6" y="18"/>
                    </a:lnTo>
                    <a:lnTo>
                      <a:pt x="8" y="20"/>
                    </a:lnTo>
                    <a:lnTo>
                      <a:pt x="12" y="22"/>
                    </a:lnTo>
                    <a:lnTo>
                      <a:pt x="20" y="26"/>
                    </a:lnTo>
                    <a:lnTo>
                      <a:pt x="24" y="28"/>
                    </a:lnTo>
                    <a:lnTo>
                      <a:pt x="26" y="28"/>
                    </a:lnTo>
                    <a:lnTo>
                      <a:pt x="26" y="30"/>
                    </a:lnTo>
                    <a:lnTo>
                      <a:pt x="30" y="32"/>
                    </a:lnTo>
                    <a:lnTo>
                      <a:pt x="32" y="34"/>
                    </a:lnTo>
                    <a:lnTo>
                      <a:pt x="38" y="40"/>
                    </a:lnTo>
                    <a:lnTo>
                      <a:pt x="50" y="50"/>
                    </a:lnTo>
                    <a:lnTo>
                      <a:pt x="54" y="52"/>
                    </a:lnTo>
                    <a:lnTo>
                      <a:pt x="58" y="56"/>
                    </a:lnTo>
                    <a:lnTo>
                      <a:pt x="60" y="58"/>
                    </a:lnTo>
                    <a:lnTo>
                      <a:pt x="62" y="60"/>
                    </a:lnTo>
                    <a:lnTo>
                      <a:pt x="64" y="62"/>
                    </a:lnTo>
                    <a:lnTo>
                      <a:pt x="64" y="64"/>
                    </a:lnTo>
                    <a:lnTo>
                      <a:pt x="66" y="64"/>
                    </a:lnTo>
                    <a:lnTo>
                      <a:pt x="66" y="66"/>
                    </a:lnTo>
                    <a:lnTo>
                      <a:pt x="66" y="68"/>
                    </a:lnTo>
                    <a:lnTo>
                      <a:pt x="66" y="72"/>
                    </a:lnTo>
                    <a:lnTo>
                      <a:pt x="68" y="74"/>
                    </a:lnTo>
                    <a:lnTo>
                      <a:pt x="68" y="80"/>
                    </a:lnTo>
                    <a:lnTo>
                      <a:pt x="70" y="82"/>
                    </a:lnTo>
                    <a:lnTo>
                      <a:pt x="70" y="86"/>
                    </a:lnTo>
                    <a:lnTo>
                      <a:pt x="72" y="90"/>
                    </a:lnTo>
                    <a:lnTo>
                      <a:pt x="74" y="94"/>
                    </a:lnTo>
                    <a:lnTo>
                      <a:pt x="76" y="100"/>
                    </a:lnTo>
                    <a:lnTo>
                      <a:pt x="78" y="104"/>
                    </a:lnTo>
                    <a:lnTo>
                      <a:pt x="82" y="108"/>
                    </a:lnTo>
                    <a:lnTo>
                      <a:pt x="84" y="114"/>
                    </a:lnTo>
                    <a:lnTo>
                      <a:pt x="88" y="118"/>
                    </a:lnTo>
                    <a:lnTo>
                      <a:pt x="94" y="124"/>
                    </a:lnTo>
                    <a:lnTo>
                      <a:pt x="102" y="136"/>
                    </a:lnTo>
                    <a:lnTo>
                      <a:pt x="108" y="144"/>
                    </a:lnTo>
                    <a:lnTo>
                      <a:pt x="114" y="152"/>
                    </a:lnTo>
                    <a:lnTo>
                      <a:pt x="122" y="160"/>
                    </a:lnTo>
                    <a:lnTo>
                      <a:pt x="130" y="168"/>
                    </a:lnTo>
                    <a:lnTo>
                      <a:pt x="136" y="176"/>
                    </a:lnTo>
                    <a:lnTo>
                      <a:pt x="136" y="176"/>
                    </a:lnTo>
                    <a:lnTo>
                      <a:pt x="138" y="178"/>
                    </a:lnTo>
                    <a:lnTo>
                      <a:pt x="140" y="182"/>
                    </a:lnTo>
                    <a:lnTo>
                      <a:pt x="140" y="184"/>
                    </a:lnTo>
                    <a:lnTo>
                      <a:pt x="142" y="186"/>
                    </a:lnTo>
                    <a:lnTo>
                      <a:pt x="142" y="186"/>
                    </a:lnTo>
                    <a:lnTo>
                      <a:pt x="144" y="186"/>
                    </a:lnTo>
                    <a:lnTo>
                      <a:pt x="144" y="186"/>
                    </a:lnTo>
                    <a:lnTo>
                      <a:pt x="146" y="188"/>
                    </a:lnTo>
                    <a:lnTo>
                      <a:pt x="148" y="188"/>
                    </a:lnTo>
                    <a:lnTo>
                      <a:pt x="150" y="188"/>
                    </a:lnTo>
                    <a:lnTo>
                      <a:pt x="150" y="186"/>
                    </a:lnTo>
                    <a:lnTo>
                      <a:pt x="152" y="186"/>
                    </a:lnTo>
                    <a:lnTo>
                      <a:pt x="154" y="186"/>
                    </a:lnTo>
                    <a:lnTo>
                      <a:pt x="156" y="186"/>
                    </a:lnTo>
                    <a:lnTo>
                      <a:pt x="160" y="184"/>
                    </a:lnTo>
                    <a:lnTo>
                      <a:pt x="160" y="184"/>
                    </a:lnTo>
                    <a:lnTo>
                      <a:pt x="162" y="182"/>
                    </a:lnTo>
                    <a:lnTo>
                      <a:pt x="164" y="182"/>
                    </a:lnTo>
                    <a:lnTo>
                      <a:pt x="166" y="180"/>
                    </a:lnTo>
                    <a:lnTo>
                      <a:pt x="168" y="180"/>
                    </a:lnTo>
                    <a:lnTo>
                      <a:pt x="168" y="178"/>
                    </a:lnTo>
                    <a:lnTo>
                      <a:pt x="170" y="176"/>
                    </a:lnTo>
                    <a:lnTo>
                      <a:pt x="170" y="176"/>
                    </a:lnTo>
                    <a:lnTo>
                      <a:pt x="172" y="174"/>
                    </a:lnTo>
                    <a:lnTo>
                      <a:pt x="172" y="174"/>
                    </a:lnTo>
                    <a:lnTo>
                      <a:pt x="172" y="174"/>
                    </a:lnTo>
                    <a:lnTo>
                      <a:pt x="172" y="172"/>
                    </a:lnTo>
                    <a:lnTo>
                      <a:pt x="170" y="170"/>
                    </a:lnTo>
                    <a:lnTo>
                      <a:pt x="170" y="168"/>
                    </a:lnTo>
                    <a:lnTo>
                      <a:pt x="168" y="164"/>
                    </a:lnTo>
                    <a:lnTo>
                      <a:pt x="168" y="160"/>
                    </a:lnTo>
                    <a:lnTo>
                      <a:pt x="166" y="160"/>
                    </a:lnTo>
                    <a:lnTo>
                      <a:pt x="166" y="158"/>
                    </a:lnTo>
                    <a:lnTo>
                      <a:pt x="166" y="154"/>
                    </a:lnTo>
                    <a:lnTo>
                      <a:pt x="168" y="150"/>
                    </a:lnTo>
                    <a:lnTo>
                      <a:pt x="168" y="146"/>
                    </a:lnTo>
                    <a:lnTo>
                      <a:pt x="168" y="144"/>
                    </a:lnTo>
                    <a:lnTo>
                      <a:pt x="168" y="142"/>
                    </a:lnTo>
                    <a:lnTo>
                      <a:pt x="168" y="140"/>
                    </a:lnTo>
                    <a:lnTo>
                      <a:pt x="166" y="140"/>
                    </a:lnTo>
                    <a:lnTo>
                      <a:pt x="166" y="138"/>
                    </a:lnTo>
                    <a:lnTo>
                      <a:pt x="166" y="136"/>
                    </a:lnTo>
                    <a:lnTo>
                      <a:pt x="164" y="134"/>
                    </a:lnTo>
                    <a:lnTo>
                      <a:pt x="164" y="134"/>
                    </a:lnTo>
                    <a:lnTo>
                      <a:pt x="162" y="132"/>
                    </a:lnTo>
                    <a:lnTo>
                      <a:pt x="162" y="130"/>
                    </a:lnTo>
                    <a:lnTo>
                      <a:pt x="160" y="128"/>
                    </a:lnTo>
                    <a:lnTo>
                      <a:pt x="160" y="128"/>
                    </a:lnTo>
                    <a:lnTo>
                      <a:pt x="158" y="128"/>
                    </a:lnTo>
                    <a:lnTo>
                      <a:pt x="158" y="126"/>
                    </a:lnTo>
                    <a:lnTo>
                      <a:pt x="156" y="126"/>
                    </a:lnTo>
                    <a:lnTo>
                      <a:pt x="154" y="126"/>
                    </a:lnTo>
                    <a:lnTo>
                      <a:pt x="152" y="126"/>
                    </a:lnTo>
                    <a:lnTo>
                      <a:pt x="148" y="124"/>
                    </a:lnTo>
                    <a:lnTo>
                      <a:pt x="144" y="124"/>
                    </a:lnTo>
                    <a:lnTo>
                      <a:pt x="140" y="124"/>
                    </a:lnTo>
                    <a:lnTo>
                      <a:pt x="140" y="122"/>
                    </a:lnTo>
                    <a:lnTo>
                      <a:pt x="138" y="122"/>
                    </a:lnTo>
                    <a:lnTo>
                      <a:pt x="138" y="122"/>
                    </a:lnTo>
                    <a:lnTo>
                      <a:pt x="136" y="120"/>
                    </a:lnTo>
                    <a:lnTo>
                      <a:pt x="136" y="120"/>
                    </a:lnTo>
                    <a:lnTo>
                      <a:pt x="136" y="120"/>
                    </a:lnTo>
                    <a:lnTo>
                      <a:pt x="136" y="118"/>
                    </a:lnTo>
                    <a:lnTo>
                      <a:pt x="136" y="116"/>
                    </a:lnTo>
                    <a:lnTo>
                      <a:pt x="136" y="116"/>
                    </a:lnTo>
                    <a:lnTo>
                      <a:pt x="136" y="112"/>
                    </a:lnTo>
                    <a:lnTo>
                      <a:pt x="136" y="112"/>
                    </a:lnTo>
                    <a:lnTo>
                      <a:pt x="136" y="110"/>
                    </a:lnTo>
                    <a:lnTo>
                      <a:pt x="136" y="108"/>
                    </a:lnTo>
                    <a:lnTo>
                      <a:pt x="136" y="108"/>
                    </a:lnTo>
                    <a:lnTo>
                      <a:pt x="134" y="104"/>
                    </a:lnTo>
                    <a:lnTo>
                      <a:pt x="130" y="100"/>
                    </a:lnTo>
                    <a:lnTo>
                      <a:pt x="130" y="98"/>
                    </a:lnTo>
                    <a:lnTo>
                      <a:pt x="128" y="98"/>
                    </a:lnTo>
                    <a:lnTo>
                      <a:pt x="128" y="96"/>
                    </a:lnTo>
                    <a:lnTo>
                      <a:pt x="128" y="94"/>
                    </a:lnTo>
                    <a:lnTo>
                      <a:pt x="128" y="88"/>
                    </a:lnTo>
                    <a:lnTo>
                      <a:pt x="128" y="86"/>
                    </a:lnTo>
                    <a:lnTo>
                      <a:pt x="128" y="84"/>
                    </a:lnTo>
                    <a:lnTo>
                      <a:pt x="128" y="82"/>
                    </a:lnTo>
                    <a:lnTo>
                      <a:pt x="128" y="82"/>
                    </a:lnTo>
                    <a:lnTo>
                      <a:pt x="128" y="80"/>
                    </a:lnTo>
                    <a:lnTo>
                      <a:pt x="128" y="80"/>
                    </a:lnTo>
                    <a:lnTo>
                      <a:pt x="126" y="78"/>
                    </a:lnTo>
                    <a:lnTo>
                      <a:pt x="126" y="76"/>
                    </a:lnTo>
                    <a:lnTo>
                      <a:pt x="124" y="74"/>
                    </a:lnTo>
                    <a:lnTo>
                      <a:pt x="122" y="72"/>
                    </a:lnTo>
                    <a:lnTo>
                      <a:pt x="118" y="70"/>
                    </a:lnTo>
                    <a:lnTo>
                      <a:pt x="116" y="68"/>
                    </a:lnTo>
                    <a:lnTo>
                      <a:pt x="112" y="64"/>
                    </a:lnTo>
                    <a:lnTo>
                      <a:pt x="110" y="64"/>
                    </a:lnTo>
                    <a:lnTo>
                      <a:pt x="108" y="62"/>
                    </a:lnTo>
                    <a:lnTo>
                      <a:pt x="102" y="60"/>
                    </a:lnTo>
                    <a:lnTo>
                      <a:pt x="96" y="56"/>
                    </a:lnTo>
                    <a:lnTo>
                      <a:pt x="94" y="54"/>
                    </a:lnTo>
                    <a:lnTo>
                      <a:pt x="92" y="54"/>
                    </a:lnTo>
                    <a:lnTo>
                      <a:pt x="90" y="52"/>
                    </a:lnTo>
                    <a:lnTo>
                      <a:pt x="86" y="48"/>
                    </a:lnTo>
                    <a:lnTo>
                      <a:pt x="78" y="42"/>
                    </a:lnTo>
                    <a:lnTo>
                      <a:pt x="74" y="38"/>
                    </a:lnTo>
                    <a:lnTo>
                      <a:pt x="72" y="34"/>
                    </a:lnTo>
                    <a:lnTo>
                      <a:pt x="68" y="32"/>
                    </a:lnTo>
                    <a:lnTo>
                      <a:pt x="66" y="30"/>
                    </a:lnTo>
                    <a:lnTo>
                      <a:pt x="64" y="3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0" name="Freeform 198">
                <a:extLst>
                  <a:ext uri="{FF2B5EF4-FFF2-40B4-BE49-F238E27FC236}">
                    <a16:creationId xmlns:a16="http://schemas.microsoft.com/office/drawing/2014/main" id="{F8A036B1-FCE3-44DD-958F-3BBF09809F50}"/>
                  </a:ext>
                </a:extLst>
              </p:cNvPr>
              <p:cNvSpPr>
                <a:spLocks/>
              </p:cNvSpPr>
              <p:nvPr/>
            </p:nvSpPr>
            <p:spPr bwMode="auto">
              <a:xfrm>
                <a:off x="6739228" y="4819817"/>
                <a:ext cx="38100" cy="41275"/>
              </a:xfrm>
              <a:custGeom>
                <a:avLst/>
                <a:gdLst>
                  <a:gd name="T0" fmla="*/ 0 w 24"/>
                  <a:gd name="T1" fmla="*/ 0 h 26"/>
                  <a:gd name="T2" fmla="*/ 0 w 24"/>
                  <a:gd name="T3" fmla="*/ 0 h 26"/>
                  <a:gd name="T4" fmla="*/ 0 w 24"/>
                  <a:gd name="T5" fmla="*/ 0 h 26"/>
                  <a:gd name="T6" fmla="*/ 0 w 24"/>
                  <a:gd name="T7" fmla="*/ 2 h 26"/>
                  <a:gd name="T8" fmla="*/ 2 w 24"/>
                  <a:gd name="T9" fmla="*/ 2 h 26"/>
                  <a:gd name="T10" fmla="*/ 2 w 24"/>
                  <a:gd name="T11" fmla="*/ 2 h 26"/>
                  <a:gd name="T12" fmla="*/ 4 w 24"/>
                  <a:gd name="T13" fmla="*/ 2 h 26"/>
                  <a:gd name="T14" fmla="*/ 6 w 24"/>
                  <a:gd name="T15" fmla="*/ 2 h 26"/>
                  <a:gd name="T16" fmla="*/ 8 w 24"/>
                  <a:gd name="T17" fmla="*/ 2 h 26"/>
                  <a:gd name="T18" fmla="*/ 10 w 24"/>
                  <a:gd name="T19" fmla="*/ 2 h 26"/>
                  <a:gd name="T20" fmla="*/ 12 w 24"/>
                  <a:gd name="T21" fmla="*/ 2 h 26"/>
                  <a:gd name="T22" fmla="*/ 12 w 24"/>
                  <a:gd name="T23" fmla="*/ 2 h 26"/>
                  <a:gd name="T24" fmla="*/ 12 w 24"/>
                  <a:gd name="T25" fmla="*/ 2 h 26"/>
                  <a:gd name="T26" fmla="*/ 14 w 24"/>
                  <a:gd name="T27" fmla="*/ 4 h 26"/>
                  <a:gd name="T28" fmla="*/ 16 w 24"/>
                  <a:gd name="T29" fmla="*/ 6 h 26"/>
                  <a:gd name="T30" fmla="*/ 18 w 24"/>
                  <a:gd name="T31" fmla="*/ 8 h 26"/>
                  <a:gd name="T32" fmla="*/ 20 w 24"/>
                  <a:gd name="T33" fmla="*/ 10 h 26"/>
                  <a:gd name="T34" fmla="*/ 20 w 24"/>
                  <a:gd name="T35" fmla="*/ 12 h 26"/>
                  <a:gd name="T36" fmla="*/ 22 w 24"/>
                  <a:gd name="T37" fmla="*/ 14 h 26"/>
                  <a:gd name="T38" fmla="*/ 22 w 24"/>
                  <a:gd name="T39" fmla="*/ 16 h 26"/>
                  <a:gd name="T40" fmla="*/ 24 w 24"/>
                  <a:gd name="T41" fmla="*/ 18 h 26"/>
                  <a:gd name="T42" fmla="*/ 24 w 24"/>
                  <a:gd name="T43" fmla="*/ 20 h 26"/>
                  <a:gd name="T44" fmla="*/ 24 w 24"/>
                  <a:gd name="T45" fmla="*/ 22 h 26"/>
                  <a:gd name="T46" fmla="*/ 24 w 24"/>
                  <a:gd name="T47" fmla="*/ 22 h 26"/>
                  <a:gd name="T48" fmla="*/ 24 w 24"/>
                  <a:gd name="T49" fmla="*/ 22 h 26"/>
                  <a:gd name="T50" fmla="*/ 24 w 24"/>
                  <a:gd name="T51" fmla="*/ 24 h 26"/>
                  <a:gd name="T52" fmla="*/ 24 w 24"/>
                  <a:gd name="T53" fmla="*/ 24 h 26"/>
                  <a:gd name="T54" fmla="*/ 24 w 24"/>
                  <a:gd name="T55" fmla="*/ 24 h 26"/>
                  <a:gd name="T56" fmla="*/ 24 w 24"/>
                  <a:gd name="T57" fmla="*/ 24 h 26"/>
                  <a:gd name="T58" fmla="*/ 22 w 24"/>
                  <a:gd name="T59" fmla="*/ 26 h 26"/>
                  <a:gd name="T60" fmla="*/ 22 w 24"/>
                  <a:gd name="T61" fmla="*/ 26 h 26"/>
                  <a:gd name="T62" fmla="*/ 20 w 24"/>
                  <a:gd name="T63" fmla="*/ 26 h 26"/>
                  <a:gd name="T64" fmla="*/ 18 w 24"/>
                  <a:gd name="T65" fmla="*/ 26 h 26"/>
                  <a:gd name="T66" fmla="*/ 16 w 24"/>
                  <a:gd name="T67" fmla="*/ 26 h 26"/>
                  <a:gd name="T68" fmla="*/ 16 w 24"/>
                  <a:gd name="T69" fmla="*/ 26 h 26"/>
                  <a:gd name="T70" fmla="*/ 14 w 24"/>
                  <a:gd name="T71" fmla="*/ 26 h 26"/>
                  <a:gd name="T72" fmla="*/ 14 w 24"/>
                  <a:gd name="T73" fmla="*/ 26 h 26"/>
                  <a:gd name="T74" fmla="*/ 12 w 24"/>
                  <a:gd name="T75" fmla="*/ 24 h 26"/>
                  <a:gd name="T76" fmla="*/ 10 w 24"/>
                  <a:gd name="T77" fmla="*/ 24 h 26"/>
                  <a:gd name="T78" fmla="*/ 8 w 24"/>
                  <a:gd name="T79" fmla="*/ 22 h 26"/>
                  <a:gd name="T80" fmla="*/ 6 w 24"/>
                  <a:gd name="T81" fmla="*/ 20 h 26"/>
                  <a:gd name="T82" fmla="*/ 4 w 24"/>
                  <a:gd name="T83" fmla="*/ 16 h 26"/>
                  <a:gd name="T84" fmla="*/ 2 w 24"/>
                  <a:gd name="T85" fmla="*/ 14 h 26"/>
                  <a:gd name="T86" fmla="*/ 0 w 24"/>
                  <a:gd name="T87" fmla="*/ 12 h 26"/>
                  <a:gd name="T88" fmla="*/ 0 w 24"/>
                  <a:gd name="T89" fmla="*/ 10 h 26"/>
                  <a:gd name="T90" fmla="*/ 0 w 24"/>
                  <a:gd name="T91" fmla="*/ 10 h 26"/>
                  <a:gd name="T92" fmla="*/ 0 w 24"/>
                  <a:gd name="T93" fmla="*/ 10 h 26"/>
                  <a:gd name="T94" fmla="*/ 0 w 24"/>
                  <a:gd name="T95" fmla="*/ 8 h 26"/>
                  <a:gd name="T96" fmla="*/ 0 w 24"/>
                  <a:gd name="T97" fmla="*/ 6 h 26"/>
                  <a:gd name="T98" fmla="*/ 0 w 24"/>
                  <a:gd name="T99" fmla="*/ 2 h 26"/>
                  <a:gd name="T100" fmla="*/ 0 w 24"/>
                  <a:gd name="T101" fmla="*/ 2 h 26"/>
                  <a:gd name="T102" fmla="*/ 0 w 24"/>
                  <a:gd name="T10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6">
                    <a:moveTo>
                      <a:pt x="0" y="0"/>
                    </a:moveTo>
                    <a:lnTo>
                      <a:pt x="0" y="0"/>
                    </a:lnTo>
                    <a:lnTo>
                      <a:pt x="0" y="0"/>
                    </a:lnTo>
                    <a:lnTo>
                      <a:pt x="0" y="2"/>
                    </a:lnTo>
                    <a:lnTo>
                      <a:pt x="2" y="2"/>
                    </a:lnTo>
                    <a:lnTo>
                      <a:pt x="2" y="2"/>
                    </a:lnTo>
                    <a:lnTo>
                      <a:pt x="4" y="2"/>
                    </a:lnTo>
                    <a:lnTo>
                      <a:pt x="6" y="2"/>
                    </a:lnTo>
                    <a:lnTo>
                      <a:pt x="8" y="2"/>
                    </a:lnTo>
                    <a:lnTo>
                      <a:pt x="10" y="2"/>
                    </a:lnTo>
                    <a:lnTo>
                      <a:pt x="12" y="2"/>
                    </a:lnTo>
                    <a:lnTo>
                      <a:pt x="12" y="2"/>
                    </a:lnTo>
                    <a:lnTo>
                      <a:pt x="12" y="2"/>
                    </a:lnTo>
                    <a:lnTo>
                      <a:pt x="14" y="4"/>
                    </a:lnTo>
                    <a:lnTo>
                      <a:pt x="16" y="6"/>
                    </a:lnTo>
                    <a:lnTo>
                      <a:pt x="18" y="8"/>
                    </a:lnTo>
                    <a:lnTo>
                      <a:pt x="20" y="10"/>
                    </a:lnTo>
                    <a:lnTo>
                      <a:pt x="20" y="12"/>
                    </a:lnTo>
                    <a:lnTo>
                      <a:pt x="22" y="14"/>
                    </a:lnTo>
                    <a:lnTo>
                      <a:pt x="22" y="16"/>
                    </a:lnTo>
                    <a:lnTo>
                      <a:pt x="24" y="18"/>
                    </a:lnTo>
                    <a:lnTo>
                      <a:pt x="24" y="20"/>
                    </a:lnTo>
                    <a:lnTo>
                      <a:pt x="24" y="22"/>
                    </a:lnTo>
                    <a:lnTo>
                      <a:pt x="24" y="22"/>
                    </a:lnTo>
                    <a:lnTo>
                      <a:pt x="24" y="22"/>
                    </a:lnTo>
                    <a:lnTo>
                      <a:pt x="24" y="24"/>
                    </a:lnTo>
                    <a:lnTo>
                      <a:pt x="24" y="24"/>
                    </a:lnTo>
                    <a:lnTo>
                      <a:pt x="24" y="24"/>
                    </a:lnTo>
                    <a:lnTo>
                      <a:pt x="24" y="24"/>
                    </a:lnTo>
                    <a:lnTo>
                      <a:pt x="22" y="26"/>
                    </a:lnTo>
                    <a:lnTo>
                      <a:pt x="22" y="26"/>
                    </a:lnTo>
                    <a:lnTo>
                      <a:pt x="20" y="26"/>
                    </a:lnTo>
                    <a:lnTo>
                      <a:pt x="18" y="26"/>
                    </a:lnTo>
                    <a:lnTo>
                      <a:pt x="16" y="26"/>
                    </a:lnTo>
                    <a:lnTo>
                      <a:pt x="16" y="26"/>
                    </a:lnTo>
                    <a:lnTo>
                      <a:pt x="14" y="26"/>
                    </a:lnTo>
                    <a:lnTo>
                      <a:pt x="14" y="26"/>
                    </a:lnTo>
                    <a:lnTo>
                      <a:pt x="12" y="24"/>
                    </a:lnTo>
                    <a:lnTo>
                      <a:pt x="10" y="24"/>
                    </a:lnTo>
                    <a:lnTo>
                      <a:pt x="8" y="22"/>
                    </a:lnTo>
                    <a:lnTo>
                      <a:pt x="6" y="20"/>
                    </a:lnTo>
                    <a:lnTo>
                      <a:pt x="4" y="16"/>
                    </a:lnTo>
                    <a:lnTo>
                      <a:pt x="2" y="14"/>
                    </a:lnTo>
                    <a:lnTo>
                      <a:pt x="0" y="12"/>
                    </a:lnTo>
                    <a:lnTo>
                      <a:pt x="0" y="10"/>
                    </a:lnTo>
                    <a:lnTo>
                      <a:pt x="0" y="10"/>
                    </a:lnTo>
                    <a:lnTo>
                      <a:pt x="0" y="10"/>
                    </a:lnTo>
                    <a:lnTo>
                      <a:pt x="0" y="8"/>
                    </a:lnTo>
                    <a:lnTo>
                      <a:pt x="0" y="6"/>
                    </a:lnTo>
                    <a:lnTo>
                      <a:pt x="0" y="2"/>
                    </a:lnTo>
                    <a:lnTo>
                      <a:pt x="0" y="2"/>
                    </a:lnTo>
                    <a:lnTo>
                      <a:pt x="0" y="0"/>
                    </a:lnTo>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1" name="Freeform 200">
                <a:extLst>
                  <a:ext uri="{FF2B5EF4-FFF2-40B4-BE49-F238E27FC236}">
                    <a16:creationId xmlns:a16="http://schemas.microsoft.com/office/drawing/2014/main" id="{401035EB-1DE6-4F92-ABE6-DAF3466AE029}"/>
                  </a:ext>
                </a:extLst>
              </p:cNvPr>
              <p:cNvSpPr>
                <a:spLocks/>
              </p:cNvSpPr>
              <p:nvPr/>
            </p:nvSpPr>
            <p:spPr bwMode="auto">
              <a:xfrm>
                <a:off x="6742403" y="4937292"/>
                <a:ext cx="215900" cy="76200"/>
              </a:xfrm>
              <a:custGeom>
                <a:avLst/>
                <a:gdLst>
                  <a:gd name="T0" fmla="*/ 16 w 136"/>
                  <a:gd name="T1" fmla="*/ 2 h 48"/>
                  <a:gd name="T2" fmla="*/ 8 w 136"/>
                  <a:gd name="T3" fmla="*/ 6 h 48"/>
                  <a:gd name="T4" fmla="*/ 4 w 136"/>
                  <a:gd name="T5" fmla="*/ 10 h 48"/>
                  <a:gd name="T6" fmla="*/ 0 w 136"/>
                  <a:gd name="T7" fmla="*/ 14 h 48"/>
                  <a:gd name="T8" fmla="*/ 0 w 136"/>
                  <a:gd name="T9" fmla="*/ 16 h 48"/>
                  <a:gd name="T10" fmla="*/ 0 w 136"/>
                  <a:gd name="T11" fmla="*/ 20 h 48"/>
                  <a:gd name="T12" fmla="*/ 4 w 136"/>
                  <a:gd name="T13" fmla="*/ 26 h 48"/>
                  <a:gd name="T14" fmla="*/ 8 w 136"/>
                  <a:gd name="T15" fmla="*/ 30 h 48"/>
                  <a:gd name="T16" fmla="*/ 12 w 136"/>
                  <a:gd name="T17" fmla="*/ 32 h 48"/>
                  <a:gd name="T18" fmla="*/ 22 w 136"/>
                  <a:gd name="T19" fmla="*/ 30 h 48"/>
                  <a:gd name="T20" fmla="*/ 32 w 136"/>
                  <a:gd name="T21" fmla="*/ 30 h 48"/>
                  <a:gd name="T22" fmla="*/ 36 w 136"/>
                  <a:gd name="T23" fmla="*/ 30 h 48"/>
                  <a:gd name="T24" fmla="*/ 42 w 136"/>
                  <a:gd name="T25" fmla="*/ 34 h 48"/>
                  <a:gd name="T26" fmla="*/ 46 w 136"/>
                  <a:gd name="T27" fmla="*/ 36 h 48"/>
                  <a:gd name="T28" fmla="*/ 54 w 136"/>
                  <a:gd name="T29" fmla="*/ 36 h 48"/>
                  <a:gd name="T30" fmla="*/ 62 w 136"/>
                  <a:gd name="T31" fmla="*/ 34 h 48"/>
                  <a:gd name="T32" fmla="*/ 66 w 136"/>
                  <a:gd name="T33" fmla="*/ 34 h 48"/>
                  <a:gd name="T34" fmla="*/ 68 w 136"/>
                  <a:gd name="T35" fmla="*/ 36 h 48"/>
                  <a:gd name="T36" fmla="*/ 70 w 136"/>
                  <a:gd name="T37" fmla="*/ 40 h 48"/>
                  <a:gd name="T38" fmla="*/ 70 w 136"/>
                  <a:gd name="T39" fmla="*/ 44 h 48"/>
                  <a:gd name="T40" fmla="*/ 70 w 136"/>
                  <a:gd name="T41" fmla="*/ 46 h 48"/>
                  <a:gd name="T42" fmla="*/ 72 w 136"/>
                  <a:gd name="T43" fmla="*/ 48 h 48"/>
                  <a:gd name="T44" fmla="*/ 78 w 136"/>
                  <a:gd name="T45" fmla="*/ 48 h 48"/>
                  <a:gd name="T46" fmla="*/ 88 w 136"/>
                  <a:gd name="T47" fmla="*/ 48 h 48"/>
                  <a:gd name="T48" fmla="*/ 102 w 136"/>
                  <a:gd name="T49" fmla="*/ 46 h 48"/>
                  <a:gd name="T50" fmla="*/ 112 w 136"/>
                  <a:gd name="T51" fmla="*/ 46 h 48"/>
                  <a:gd name="T52" fmla="*/ 130 w 136"/>
                  <a:gd name="T53" fmla="*/ 46 h 48"/>
                  <a:gd name="T54" fmla="*/ 134 w 136"/>
                  <a:gd name="T55" fmla="*/ 46 h 48"/>
                  <a:gd name="T56" fmla="*/ 134 w 136"/>
                  <a:gd name="T57" fmla="*/ 46 h 48"/>
                  <a:gd name="T58" fmla="*/ 136 w 136"/>
                  <a:gd name="T59" fmla="*/ 42 h 48"/>
                  <a:gd name="T60" fmla="*/ 136 w 136"/>
                  <a:gd name="T61" fmla="*/ 36 h 48"/>
                  <a:gd name="T62" fmla="*/ 134 w 136"/>
                  <a:gd name="T63" fmla="*/ 34 h 48"/>
                  <a:gd name="T64" fmla="*/ 132 w 136"/>
                  <a:gd name="T65" fmla="*/ 32 h 48"/>
                  <a:gd name="T66" fmla="*/ 126 w 136"/>
                  <a:gd name="T67" fmla="*/ 30 h 48"/>
                  <a:gd name="T68" fmla="*/ 122 w 136"/>
                  <a:gd name="T69" fmla="*/ 28 h 48"/>
                  <a:gd name="T70" fmla="*/ 122 w 136"/>
                  <a:gd name="T71" fmla="*/ 28 h 48"/>
                  <a:gd name="T72" fmla="*/ 122 w 136"/>
                  <a:gd name="T73" fmla="*/ 24 h 48"/>
                  <a:gd name="T74" fmla="*/ 124 w 136"/>
                  <a:gd name="T75" fmla="*/ 18 h 48"/>
                  <a:gd name="T76" fmla="*/ 124 w 136"/>
                  <a:gd name="T77" fmla="*/ 16 h 48"/>
                  <a:gd name="T78" fmla="*/ 122 w 136"/>
                  <a:gd name="T79" fmla="*/ 16 h 48"/>
                  <a:gd name="T80" fmla="*/ 120 w 136"/>
                  <a:gd name="T81" fmla="*/ 16 h 48"/>
                  <a:gd name="T82" fmla="*/ 112 w 136"/>
                  <a:gd name="T83" fmla="*/ 18 h 48"/>
                  <a:gd name="T84" fmla="*/ 104 w 136"/>
                  <a:gd name="T85" fmla="*/ 18 h 48"/>
                  <a:gd name="T86" fmla="*/ 96 w 136"/>
                  <a:gd name="T87" fmla="*/ 16 h 48"/>
                  <a:gd name="T88" fmla="*/ 88 w 136"/>
                  <a:gd name="T89" fmla="*/ 12 h 48"/>
                  <a:gd name="T90" fmla="*/ 82 w 136"/>
                  <a:gd name="T91" fmla="*/ 8 h 48"/>
                  <a:gd name="T92" fmla="*/ 74 w 136"/>
                  <a:gd name="T93" fmla="*/ 8 h 48"/>
                  <a:gd name="T94" fmla="*/ 64 w 136"/>
                  <a:gd name="T95" fmla="*/ 8 h 48"/>
                  <a:gd name="T96" fmla="*/ 56 w 136"/>
                  <a:gd name="T97" fmla="*/ 6 h 48"/>
                  <a:gd name="T98" fmla="*/ 44 w 136"/>
                  <a:gd name="T99" fmla="*/ 0 h 48"/>
                  <a:gd name="T100" fmla="*/ 38 w 136"/>
                  <a:gd name="T101" fmla="*/ 0 h 48"/>
                  <a:gd name="T102" fmla="*/ 30 w 136"/>
                  <a:gd name="T103" fmla="*/ 0 h 48"/>
                  <a:gd name="T104" fmla="*/ 20 w 136"/>
                  <a:gd name="T10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48">
                    <a:moveTo>
                      <a:pt x="20" y="0"/>
                    </a:moveTo>
                    <a:lnTo>
                      <a:pt x="20" y="0"/>
                    </a:lnTo>
                    <a:lnTo>
                      <a:pt x="16" y="2"/>
                    </a:lnTo>
                    <a:lnTo>
                      <a:pt x="14" y="2"/>
                    </a:lnTo>
                    <a:lnTo>
                      <a:pt x="10" y="4"/>
                    </a:lnTo>
                    <a:lnTo>
                      <a:pt x="8" y="6"/>
                    </a:lnTo>
                    <a:lnTo>
                      <a:pt x="8" y="6"/>
                    </a:lnTo>
                    <a:lnTo>
                      <a:pt x="6" y="8"/>
                    </a:lnTo>
                    <a:lnTo>
                      <a:pt x="4" y="10"/>
                    </a:lnTo>
                    <a:lnTo>
                      <a:pt x="2" y="10"/>
                    </a:lnTo>
                    <a:lnTo>
                      <a:pt x="2" y="12"/>
                    </a:lnTo>
                    <a:lnTo>
                      <a:pt x="0" y="14"/>
                    </a:lnTo>
                    <a:lnTo>
                      <a:pt x="0" y="14"/>
                    </a:lnTo>
                    <a:lnTo>
                      <a:pt x="0" y="16"/>
                    </a:lnTo>
                    <a:lnTo>
                      <a:pt x="0" y="16"/>
                    </a:lnTo>
                    <a:lnTo>
                      <a:pt x="0" y="18"/>
                    </a:lnTo>
                    <a:lnTo>
                      <a:pt x="0" y="18"/>
                    </a:lnTo>
                    <a:lnTo>
                      <a:pt x="0" y="20"/>
                    </a:lnTo>
                    <a:lnTo>
                      <a:pt x="2" y="22"/>
                    </a:lnTo>
                    <a:lnTo>
                      <a:pt x="2" y="24"/>
                    </a:lnTo>
                    <a:lnTo>
                      <a:pt x="4" y="26"/>
                    </a:lnTo>
                    <a:lnTo>
                      <a:pt x="6" y="28"/>
                    </a:lnTo>
                    <a:lnTo>
                      <a:pt x="8" y="30"/>
                    </a:lnTo>
                    <a:lnTo>
                      <a:pt x="8" y="30"/>
                    </a:lnTo>
                    <a:lnTo>
                      <a:pt x="10" y="30"/>
                    </a:lnTo>
                    <a:lnTo>
                      <a:pt x="10" y="32"/>
                    </a:lnTo>
                    <a:lnTo>
                      <a:pt x="12" y="32"/>
                    </a:lnTo>
                    <a:lnTo>
                      <a:pt x="14" y="32"/>
                    </a:lnTo>
                    <a:lnTo>
                      <a:pt x="18" y="32"/>
                    </a:lnTo>
                    <a:lnTo>
                      <a:pt x="22" y="30"/>
                    </a:lnTo>
                    <a:lnTo>
                      <a:pt x="26" y="30"/>
                    </a:lnTo>
                    <a:lnTo>
                      <a:pt x="28" y="30"/>
                    </a:lnTo>
                    <a:lnTo>
                      <a:pt x="32" y="30"/>
                    </a:lnTo>
                    <a:lnTo>
                      <a:pt x="34" y="30"/>
                    </a:lnTo>
                    <a:lnTo>
                      <a:pt x="34" y="30"/>
                    </a:lnTo>
                    <a:lnTo>
                      <a:pt x="36" y="30"/>
                    </a:lnTo>
                    <a:lnTo>
                      <a:pt x="38" y="32"/>
                    </a:lnTo>
                    <a:lnTo>
                      <a:pt x="40" y="32"/>
                    </a:lnTo>
                    <a:lnTo>
                      <a:pt x="42" y="34"/>
                    </a:lnTo>
                    <a:lnTo>
                      <a:pt x="44" y="36"/>
                    </a:lnTo>
                    <a:lnTo>
                      <a:pt x="44" y="36"/>
                    </a:lnTo>
                    <a:lnTo>
                      <a:pt x="46" y="36"/>
                    </a:lnTo>
                    <a:lnTo>
                      <a:pt x="48" y="36"/>
                    </a:lnTo>
                    <a:lnTo>
                      <a:pt x="50" y="36"/>
                    </a:lnTo>
                    <a:lnTo>
                      <a:pt x="54" y="36"/>
                    </a:lnTo>
                    <a:lnTo>
                      <a:pt x="58" y="34"/>
                    </a:lnTo>
                    <a:lnTo>
                      <a:pt x="60" y="34"/>
                    </a:lnTo>
                    <a:lnTo>
                      <a:pt x="62" y="34"/>
                    </a:lnTo>
                    <a:lnTo>
                      <a:pt x="64" y="34"/>
                    </a:lnTo>
                    <a:lnTo>
                      <a:pt x="66" y="34"/>
                    </a:lnTo>
                    <a:lnTo>
                      <a:pt x="66" y="34"/>
                    </a:lnTo>
                    <a:lnTo>
                      <a:pt x="68" y="34"/>
                    </a:lnTo>
                    <a:lnTo>
                      <a:pt x="68" y="36"/>
                    </a:lnTo>
                    <a:lnTo>
                      <a:pt x="68" y="36"/>
                    </a:lnTo>
                    <a:lnTo>
                      <a:pt x="70" y="36"/>
                    </a:lnTo>
                    <a:lnTo>
                      <a:pt x="70" y="38"/>
                    </a:lnTo>
                    <a:lnTo>
                      <a:pt x="70" y="40"/>
                    </a:lnTo>
                    <a:lnTo>
                      <a:pt x="70" y="40"/>
                    </a:lnTo>
                    <a:lnTo>
                      <a:pt x="70" y="42"/>
                    </a:lnTo>
                    <a:lnTo>
                      <a:pt x="70" y="44"/>
                    </a:lnTo>
                    <a:lnTo>
                      <a:pt x="70" y="44"/>
                    </a:lnTo>
                    <a:lnTo>
                      <a:pt x="70" y="46"/>
                    </a:lnTo>
                    <a:lnTo>
                      <a:pt x="70" y="46"/>
                    </a:lnTo>
                    <a:lnTo>
                      <a:pt x="70" y="46"/>
                    </a:lnTo>
                    <a:lnTo>
                      <a:pt x="72" y="46"/>
                    </a:lnTo>
                    <a:lnTo>
                      <a:pt x="72" y="48"/>
                    </a:lnTo>
                    <a:lnTo>
                      <a:pt x="74" y="48"/>
                    </a:lnTo>
                    <a:lnTo>
                      <a:pt x="76" y="48"/>
                    </a:lnTo>
                    <a:lnTo>
                      <a:pt x="78" y="48"/>
                    </a:lnTo>
                    <a:lnTo>
                      <a:pt x="82" y="48"/>
                    </a:lnTo>
                    <a:lnTo>
                      <a:pt x="84" y="48"/>
                    </a:lnTo>
                    <a:lnTo>
                      <a:pt x="88" y="48"/>
                    </a:lnTo>
                    <a:lnTo>
                      <a:pt x="90" y="48"/>
                    </a:lnTo>
                    <a:lnTo>
                      <a:pt x="96" y="48"/>
                    </a:lnTo>
                    <a:lnTo>
                      <a:pt x="102" y="46"/>
                    </a:lnTo>
                    <a:lnTo>
                      <a:pt x="108" y="46"/>
                    </a:lnTo>
                    <a:lnTo>
                      <a:pt x="110" y="46"/>
                    </a:lnTo>
                    <a:lnTo>
                      <a:pt x="112" y="46"/>
                    </a:lnTo>
                    <a:lnTo>
                      <a:pt x="124" y="46"/>
                    </a:lnTo>
                    <a:lnTo>
                      <a:pt x="126" y="46"/>
                    </a:lnTo>
                    <a:lnTo>
                      <a:pt x="130" y="46"/>
                    </a:lnTo>
                    <a:lnTo>
                      <a:pt x="130" y="46"/>
                    </a:lnTo>
                    <a:lnTo>
                      <a:pt x="132" y="46"/>
                    </a:lnTo>
                    <a:lnTo>
                      <a:pt x="134" y="46"/>
                    </a:lnTo>
                    <a:lnTo>
                      <a:pt x="134" y="46"/>
                    </a:lnTo>
                    <a:lnTo>
                      <a:pt x="134" y="46"/>
                    </a:lnTo>
                    <a:lnTo>
                      <a:pt x="134" y="46"/>
                    </a:lnTo>
                    <a:lnTo>
                      <a:pt x="134" y="44"/>
                    </a:lnTo>
                    <a:lnTo>
                      <a:pt x="136" y="44"/>
                    </a:lnTo>
                    <a:lnTo>
                      <a:pt x="136" y="42"/>
                    </a:lnTo>
                    <a:lnTo>
                      <a:pt x="136" y="40"/>
                    </a:lnTo>
                    <a:lnTo>
                      <a:pt x="136" y="38"/>
                    </a:lnTo>
                    <a:lnTo>
                      <a:pt x="136" y="36"/>
                    </a:lnTo>
                    <a:lnTo>
                      <a:pt x="136" y="36"/>
                    </a:lnTo>
                    <a:lnTo>
                      <a:pt x="134" y="34"/>
                    </a:lnTo>
                    <a:lnTo>
                      <a:pt x="134" y="34"/>
                    </a:lnTo>
                    <a:lnTo>
                      <a:pt x="134" y="34"/>
                    </a:lnTo>
                    <a:lnTo>
                      <a:pt x="134" y="32"/>
                    </a:lnTo>
                    <a:lnTo>
                      <a:pt x="132" y="32"/>
                    </a:lnTo>
                    <a:lnTo>
                      <a:pt x="130" y="32"/>
                    </a:lnTo>
                    <a:lnTo>
                      <a:pt x="128" y="30"/>
                    </a:lnTo>
                    <a:lnTo>
                      <a:pt x="126" y="30"/>
                    </a:lnTo>
                    <a:lnTo>
                      <a:pt x="124" y="30"/>
                    </a:lnTo>
                    <a:lnTo>
                      <a:pt x="124" y="30"/>
                    </a:lnTo>
                    <a:lnTo>
                      <a:pt x="122" y="28"/>
                    </a:lnTo>
                    <a:lnTo>
                      <a:pt x="122" y="28"/>
                    </a:lnTo>
                    <a:lnTo>
                      <a:pt x="122" y="28"/>
                    </a:lnTo>
                    <a:lnTo>
                      <a:pt x="122" y="28"/>
                    </a:lnTo>
                    <a:lnTo>
                      <a:pt x="122" y="26"/>
                    </a:lnTo>
                    <a:lnTo>
                      <a:pt x="122" y="26"/>
                    </a:lnTo>
                    <a:lnTo>
                      <a:pt x="122" y="24"/>
                    </a:lnTo>
                    <a:lnTo>
                      <a:pt x="122" y="22"/>
                    </a:lnTo>
                    <a:lnTo>
                      <a:pt x="124" y="20"/>
                    </a:lnTo>
                    <a:lnTo>
                      <a:pt x="124" y="18"/>
                    </a:lnTo>
                    <a:lnTo>
                      <a:pt x="124" y="18"/>
                    </a:lnTo>
                    <a:lnTo>
                      <a:pt x="124" y="18"/>
                    </a:lnTo>
                    <a:lnTo>
                      <a:pt x="124" y="16"/>
                    </a:lnTo>
                    <a:lnTo>
                      <a:pt x="124" y="16"/>
                    </a:lnTo>
                    <a:lnTo>
                      <a:pt x="124" y="16"/>
                    </a:lnTo>
                    <a:lnTo>
                      <a:pt x="122" y="16"/>
                    </a:lnTo>
                    <a:lnTo>
                      <a:pt x="122" y="16"/>
                    </a:lnTo>
                    <a:lnTo>
                      <a:pt x="122" y="16"/>
                    </a:lnTo>
                    <a:lnTo>
                      <a:pt x="120" y="16"/>
                    </a:lnTo>
                    <a:lnTo>
                      <a:pt x="118" y="16"/>
                    </a:lnTo>
                    <a:lnTo>
                      <a:pt x="114" y="18"/>
                    </a:lnTo>
                    <a:lnTo>
                      <a:pt x="112" y="18"/>
                    </a:lnTo>
                    <a:lnTo>
                      <a:pt x="112" y="18"/>
                    </a:lnTo>
                    <a:lnTo>
                      <a:pt x="108" y="18"/>
                    </a:lnTo>
                    <a:lnTo>
                      <a:pt x="104" y="18"/>
                    </a:lnTo>
                    <a:lnTo>
                      <a:pt x="98" y="18"/>
                    </a:lnTo>
                    <a:lnTo>
                      <a:pt x="96" y="16"/>
                    </a:lnTo>
                    <a:lnTo>
                      <a:pt x="96" y="16"/>
                    </a:lnTo>
                    <a:lnTo>
                      <a:pt x="94" y="16"/>
                    </a:lnTo>
                    <a:lnTo>
                      <a:pt x="92" y="14"/>
                    </a:lnTo>
                    <a:lnTo>
                      <a:pt x="88" y="12"/>
                    </a:lnTo>
                    <a:lnTo>
                      <a:pt x="86" y="10"/>
                    </a:lnTo>
                    <a:lnTo>
                      <a:pt x="84" y="10"/>
                    </a:lnTo>
                    <a:lnTo>
                      <a:pt x="82" y="8"/>
                    </a:lnTo>
                    <a:lnTo>
                      <a:pt x="80" y="8"/>
                    </a:lnTo>
                    <a:lnTo>
                      <a:pt x="78" y="8"/>
                    </a:lnTo>
                    <a:lnTo>
                      <a:pt x="74" y="8"/>
                    </a:lnTo>
                    <a:lnTo>
                      <a:pt x="72" y="8"/>
                    </a:lnTo>
                    <a:lnTo>
                      <a:pt x="66" y="8"/>
                    </a:lnTo>
                    <a:lnTo>
                      <a:pt x="64" y="8"/>
                    </a:lnTo>
                    <a:lnTo>
                      <a:pt x="62" y="8"/>
                    </a:lnTo>
                    <a:lnTo>
                      <a:pt x="58" y="6"/>
                    </a:lnTo>
                    <a:lnTo>
                      <a:pt x="56" y="6"/>
                    </a:lnTo>
                    <a:lnTo>
                      <a:pt x="50" y="4"/>
                    </a:lnTo>
                    <a:lnTo>
                      <a:pt x="48" y="2"/>
                    </a:lnTo>
                    <a:lnTo>
                      <a:pt x="44" y="0"/>
                    </a:lnTo>
                    <a:lnTo>
                      <a:pt x="42" y="0"/>
                    </a:lnTo>
                    <a:lnTo>
                      <a:pt x="40" y="0"/>
                    </a:lnTo>
                    <a:lnTo>
                      <a:pt x="38" y="0"/>
                    </a:lnTo>
                    <a:lnTo>
                      <a:pt x="36" y="0"/>
                    </a:lnTo>
                    <a:lnTo>
                      <a:pt x="32" y="0"/>
                    </a:lnTo>
                    <a:lnTo>
                      <a:pt x="30" y="0"/>
                    </a:lnTo>
                    <a:lnTo>
                      <a:pt x="24" y="0"/>
                    </a:lnTo>
                    <a:lnTo>
                      <a:pt x="22" y="0"/>
                    </a:lnTo>
                    <a:lnTo>
                      <a:pt x="20"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2" name="Freeform 202">
                <a:extLst>
                  <a:ext uri="{FF2B5EF4-FFF2-40B4-BE49-F238E27FC236}">
                    <a16:creationId xmlns:a16="http://schemas.microsoft.com/office/drawing/2014/main" id="{D774E028-A4B8-4F4B-A2CA-B123767CEC96}"/>
                  </a:ext>
                </a:extLst>
              </p:cNvPr>
              <p:cNvSpPr>
                <a:spLocks/>
              </p:cNvSpPr>
              <p:nvPr/>
            </p:nvSpPr>
            <p:spPr bwMode="auto">
              <a:xfrm>
                <a:off x="6971003" y="5003967"/>
                <a:ext cx="19050" cy="12700"/>
              </a:xfrm>
              <a:custGeom>
                <a:avLst/>
                <a:gdLst>
                  <a:gd name="T0" fmla="*/ 6 w 12"/>
                  <a:gd name="T1" fmla="*/ 8 h 8"/>
                  <a:gd name="T2" fmla="*/ 6 w 12"/>
                  <a:gd name="T3" fmla="*/ 8 h 8"/>
                  <a:gd name="T4" fmla="*/ 8 w 12"/>
                  <a:gd name="T5" fmla="*/ 8 h 8"/>
                  <a:gd name="T6" fmla="*/ 8 w 12"/>
                  <a:gd name="T7" fmla="*/ 8 h 8"/>
                  <a:gd name="T8" fmla="*/ 10 w 12"/>
                  <a:gd name="T9" fmla="*/ 8 h 8"/>
                  <a:gd name="T10" fmla="*/ 10 w 12"/>
                  <a:gd name="T11" fmla="*/ 6 h 8"/>
                  <a:gd name="T12" fmla="*/ 12 w 12"/>
                  <a:gd name="T13" fmla="*/ 6 h 8"/>
                  <a:gd name="T14" fmla="*/ 12 w 12"/>
                  <a:gd name="T15" fmla="*/ 6 h 8"/>
                  <a:gd name="T16" fmla="*/ 12 w 12"/>
                  <a:gd name="T17" fmla="*/ 4 h 8"/>
                  <a:gd name="T18" fmla="*/ 12 w 12"/>
                  <a:gd name="T19" fmla="*/ 4 h 8"/>
                  <a:gd name="T20" fmla="*/ 12 w 12"/>
                  <a:gd name="T21" fmla="*/ 4 h 8"/>
                  <a:gd name="T22" fmla="*/ 12 w 12"/>
                  <a:gd name="T23" fmla="*/ 2 h 8"/>
                  <a:gd name="T24" fmla="*/ 12 w 12"/>
                  <a:gd name="T25" fmla="*/ 2 h 8"/>
                  <a:gd name="T26" fmla="*/ 10 w 12"/>
                  <a:gd name="T27" fmla="*/ 2 h 8"/>
                  <a:gd name="T28" fmla="*/ 10 w 12"/>
                  <a:gd name="T29" fmla="*/ 0 h 8"/>
                  <a:gd name="T30" fmla="*/ 8 w 12"/>
                  <a:gd name="T31" fmla="*/ 0 h 8"/>
                  <a:gd name="T32" fmla="*/ 8 w 12"/>
                  <a:gd name="T33" fmla="*/ 0 h 8"/>
                  <a:gd name="T34" fmla="*/ 6 w 12"/>
                  <a:gd name="T35" fmla="*/ 0 h 8"/>
                  <a:gd name="T36" fmla="*/ 4 w 12"/>
                  <a:gd name="T37" fmla="*/ 0 h 8"/>
                  <a:gd name="T38" fmla="*/ 4 w 12"/>
                  <a:gd name="T39" fmla="*/ 0 h 8"/>
                  <a:gd name="T40" fmla="*/ 2 w 12"/>
                  <a:gd name="T41" fmla="*/ 0 h 8"/>
                  <a:gd name="T42" fmla="*/ 2 w 12"/>
                  <a:gd name="T43" fmla="*/ 2 h 8"/>
                  <a:gd name="T44" fmla="*/ 0 w 12"/>
                  <a:gd name="T45" fmla="*/ 2 h 8"/>
                  <a:gd name="T46" fmla="*/ 0 w 12"/>
                  <a:gd name="T47" fmla="*/ 2 h 8"/>
                  <a:gd name="T48" fmla="*/ 0 w 12"/>
                  <a:gd name="T49" fmla="*/ 4 h 8"/>
                  <a:gd name="T50" fmla="*/ 0 w 12"/>
                  <a:gd name="T51" fmla="*/ 4 h 8"/>
                  <a:gd name="T52" fmla="*/ 0 w 12"/>
                  <a:gd name="T53" fmla="*/ 4 h 8"/>
                  <a:gd name="T54" fmla="*/ 0 w 12"/>
                  <a:gd name="T55" fmla="*/ 6 h 8"/>
                  <a:gd name="T56" fmla="*/ 0 w 12"/>
                  <a:gd name="T57" fmla="*/ 6 h 8"/>
                  <a:gd name="T58" fmla="*/ 2 w 12"/>
                  <a:gd name="T59" fmla="*/ 6 h 8"/>
                  <a:gd name="T60" fmla="*/ 2 w 12"/>
                  <a:gd name="T61" fmla="*/ 8 h 8"/>
                  <a:gd name="T62" fmla="*/ 4 w 12"/>
                  <a:gd name="T63" fmla="*/ 8 h 8"/>
                  <a:gd name="T64" fmla="*/ 4 w 12"/>
                  <a:gd name="T65" fmla="*/ 8 h 8"/>
                  <a:gd name="T66" fmla="*/ 6 w 12"/>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8">
                    <a:moveTo>
                      <a:pt x="6" y="8"/>
                    </a:moveTo>
                    <a:lnTo>
                      <a:pt x="6" y="8"/>
                    </a:lnTo>
                    <a:lnTo>
                      <a:pt x="8" y="8"/>
                    </a:lnTo>
                    <a:lnTo>
                      <a:pt x="8" y="8"/>
                    </a:lnTo>
                    <a:lnTo>
                      <a:pt x="10" y="8"/>
                    </a:lnTo>
                    <a:lnTo>
                      <a:pt x="10" y="6"/>
                    </a:lnTo>
                    <a:lnTo>
                      <a:pt x="12" y="6"/>
                    </a:lnTo>
                    <a:lnTo>
                      <a:pt x="12" y="6"/>
                    </a:lnTo>
                    <a:lnTo>
                      <a:pt x="12" y="4"/>
                    </a:lnTo>
                    <a:lnTo>
                      <a:pt x="12" y="4"/>
                    </a:lnTo>
                    <a:lnTo>
                      <a:pt x="12" y="4"/>
                    </a:lnTo>
                    <a:lnTo>
                      <a:pt x="12" y="2"/>
                    </a:lnTo>
                    <a:lnTo>
                      <a:pt x="12" y="2"/>
                    </a:lnTo>
                    <a:lnTo>
                      <a:pt x="10" y="2"/>
                    </a:lnTo>
                    <a:lnTo>
                      <a:pt x="10" y="0"/>
                    </a:lnTo>
                    <a:lnTo>
                      <a:pt x="8" y="0"/>
                    </a:lnTo>
                    <a:lnTo>
                      <a:pt x="8" y="0"/>
                    </a:lnTo>
                    <a:lnTo>
                      <a:pt x="6" y="0"/>
                    </a:lnTo>
                    <a:lnTo>
                      <a:pt x="4" y="0"/>
                    </a:lnTo>
                    <a:lnTo>
                      <a:pt x="4" y="0"/>
                    </a:lnTo>
                    <a:lnTo>
                      <a:pt x="2" y="0"/>
                    </a:lnTo>
                    <a:lnTo>
                      <a:pt x="2" y="2"/>
                    </a:lnTo>
                    <a:lnTo>
                      <a:pt x="0" y="2"/>
                    </a:lnTo>
                    <a:lnTo>
                      <a:pt x="0" y="2"/>
                    </a:lnTo>
                    <a:lnTo>
                      <a:pt x="0" y="4"/>
                    </a:lnTo>
                    <a:lnTo>
                      <a:pt x="0" y="4"/>
                    </a:lnTo>
                    <a:lnTo>
                      <a:pt x="0" y="4"/>
                    </a:lnTo>
                    <a:lnTo>
                      <a:pt x="0" y="6"/>
                    </a:lnTo>
                    <a:lnTo>
                      <a:pt x="0" y="6"/>
                    </a:lnTo>
                    <a:lnTo>
                      <a:pt x="2" y="6"/>
                    </a:lnTo>
                    <a:lnTo>
                      <a:pt x="2" y="8"/>
                    </a:lnTo>
                    <a:lnTo>
                      <a:pt x="4" y="8"/>
                    </a:lnTo>
                    <a:lnTo>
                      <a:pt x="4" y="8"/>
                    </a:lnTo>
                    <a:lnTo>
                      <a:pt x="6"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3" name="Freeform 204">
                <a:extLst>
                  <a:ext uri="{FF2B5EF4-FFF2-40B4-BE49-F238E27FC236}">
                    <a16:creationId xmlns:a16="http://schemas.microsoft.com/office/drawing/2014/main" id="{A14BC533-C980-42D9-B3AC-3A4B1462129D}"/>
                  </a:ext>
                </a:extLst>
              </p:cNvPr>
              <p:cNvSpPr>
                <a:spLocks/>
              </p:cNvSpPr>
              <p:nvPr/>
            </p:nvSpPr>
            <p:spPr bwMode="auto">
              <a:xfrm>
                <a:off x="6999578" y="5003967"/>
                <a:ext cx="9525" cy="12700"/>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4" name="Freeform 207">
                <a:extLst>
                  <a:ext uri="{FF2B5EF4-FFF2-40B4-BE49-F238E27FC236}">
                    <a16:creationId xmlns:a16="http://schemas.microsoft.com/office/drawing/2014/main" id="{CF34D9D5-3043-46AF-BEC0-7903CA9EB239}"/>
                  </a:ext>
                </a:extLst>
              </p:cNvPr>
              <p:cNvSpPr>
                <a:spLocks/>
              </p:cNvSpPr>
              <p:nvPr/>
            </p:nvSpPr>
            <p:spPr bwMode="auto">
              <a:xfrm>
                <a:off x="7024978" y="4994442"/>
                <a:ext cx="25400" cy="25400"/>
              </a:xfrm>
              <a:custGeom>
                <a:avLst/>
                <a:gdLst>
                  <a:gd name="T0" fmla="*/ 2 w 16"/>
                  <a:gd name="T1" fmla="*/ 6 h 16"/>
                  <a:gd name="T2" fmla="*/ 2 w 16"/>
                  <a:gd name="T3" fmla="*/ 6 h 16"/>
                  <a:gd name="T4" fmla="*/ 2 w 16"/>
                  <a:gd name="T5" fmla="*/ 6 h 16"/>
                  <a:gd name="T6" fmla="*/ 2 w 16"/>
                  <a:gd name="T7" fmla="*/ 4 h 16"/>
                  <a:gd name="T8" fmla="*/ 4 w 16"/>
                  <a:gd name="T9" fmla="*/ 2 h 16"/>
                  <a:gd name="T10" fmla="*/ 6 w 16"/>
                  <a:gd name="T11" fmla="*/ 2 h 16"/>
                  <a:gd name="T12" fmla="*/ 6 w 16"/>
                  <a:gd name="T13" fmla="*/ 2 h 16"/>
                  <a:gd name="T14" fmla="*/ 8 w 16"/>
                  <a:gd name="T15" fmla="*/ 0 h 16"/>
                  <a:gd name="T16" fmla="*/ 8 w 16"/>
                  <a:gd name="T17" fmla="*/ 0 h 16"/>
                  <a:gd name="T18" fmla="*/ 10 w 16"/>
                  <a:gd name="T19" fmla="*/ 0 h 16"/>
                  <a:gd name="T20" fmla="*/ 10 w 16"/>
                  <a:gd name="T21" fmla="*/ 2 h 16"/>
                  <a:gd name="T22" fmla="*/ 12 w 16"/>
                  <a:gd name="T23" fmla="*/ 2 h 16"/>
                  <a:gd name="T24" fmla="*/ 12 w 16"/>
                  <a:gd name="T25" fmla="*/ 2 h 16"/>
                  <a:gd name="T26" fmla="*/ 14 w 16"/>
                  <a:gd name="T27" fmla="*/ 4 h 16"/>
                  <a:gd name="T28" fmla="*/ 14 w 16"/>
                  <a:gd name="T29" fmla="*/ 4 h 16"/>
                  <a:gd name="T30" fmla="*/ 14 w 16"/>
                  <a:gd name="T31" fmla="*/ 6 h 16"/>
                  <a:gd name="T32" fmla="*/ 16 w 16"/>
                  <a:gd name="T33" fmla="*/ 6 h 16"/>
                  <a:gd name="T34" fmla="*/ 16 w 16"/>
                  <a:gd name="T35" fmla="*/ 6 h 16"/>
                  <a:gd name="T36" fmla="*/ 16 w 16"/>
                  <a:gd name="T37" fmla="*/ 8 h 16"/>
                  <a:gd name="T38" fmla="*/ 16 w 16"/>
                  <a:gd name="T39" fmla="*/ 10 h 16"/>
                  <a:gd name="T40" fmla="*/ 16 w 16"/>
                  <a:gd name="T41" fmla="*/ 10 h 16"/>
                  <a:gd name="T42" fmla="*/ 16 w 16"/>
                  <a:gd name="T43" fmla="*/ 12 h 16"/>
                  <a:gd name="T44" fmla="*/ 16 w 16"/>
                  <a:gd name="T45" fmla="*/ 14 h 16"/>
                  <a:gd name="T46" fmla="*/ 14 w 16"/>
                  <a:gd name="T47" fmla="*/ 14 h 16"/>
                  <a:gd name="T48" fmla="*/ 14 w 16"/>
                  <a:gd name="T49" fmla="*/ 14 h 16"/>
                  <a:gd name="T50" fmla="*/ 14 w 16"/>
                  <a:gd name="T51" fmla="*/ 16 h 16"/>
                  <a:gd name="T52" fmla="*/ 14 w 16"/>
                  <a:gd name="T53" fmla="*/ 16 h 16"/>
                  <a:gd name="T54" fmla="*/ 12 w 16"/>
                  <a:gd name="T55" fmla="*/ 16 h 16"/>
                  <a:gd name="T56" fmla="*/ 12 w 16"/>
                  <a:gd name="T57" fmla="*/ 16 h 16"/>
                  <a:gd name="T58" fmla="*/ 10 w 16"/>
                  <a:gd name="T59" fmla="*/ 16 h 16"/>
                  <a:gd name="T60" fmla="*/ 8 w 16"/>
                  <a:gd name="T61" fmla="*/ 16 h 16"/>
                  <a:gd name="T62" fmla="*/ 6 w 16"/>
                  <a:gd name="T63" fmla="*/ 14 h 16"/>
                  <a:gd name="T64" fmla="*/ 4 w 16"/>
                  <a:gd name="T65" fmla="*/ 14 h 16"/>
                  <a:gd name="T66" fmla="*/ 2 w 16"/>
                  <a:gd name="T67" fmla="*/ 12 h 16"/>
                  <a:gd name="T68" fmla="*/ 0 w 16"/>
                  <a:gd name="T69" fmla="*/ 12 h 16"/>
                  <a:gd name="T70" fmla="*/ 0 w 16"/>
                  <a:gd name="T71" fmla="*/ 12 h 16"/>
                  <a:gd name="T72" fmla="*/ 0 w 16"/>
                  <a:gd name="T73" fmla="*/ 10 h 16"/>
                  <a:gd name="T74" fmla="*/ 0 w 16"/>
                  <a:gd name="T75" fmla="*/ 10 h 16"/>
                  <a:gd name="T76" fmla="*/ 0 w 16"/>
                  <a:gd name="T77" fmla="*/ 10 h 16"/>
                  <a:gd name="T78" fmla="*/ 0 w 16"/>
                  <a:gd name="T79" fmla="*/ 8 h 16"/>
                  <a:gd name="T80" fmla="*/ 0 w 16"/>
                  <a:gd name="T81" fmla="*/ 6 h 16"/>
                  <a:gd name="T82" fmla="*/ 2 w 16"/>
                  <a:gd name="T8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16">
                    <a:moveTo>
                      <a:pt x="2" y="6"/>
                    </a:moveTo>
                    <a:lnTo>
                      <a:pt x="2" y="6"/>
                    </a:lnTo>
                    <a:lnTo>
                      <a:pt x="2" y="6"/>
                    </a:lnTo>
                    <a:lnTo>
                      <a:pt x="2" y="4"/>
                    </a:lnTo>
                    <a:lnTo>
                      <a:pt x="4" y="2"/>
                    </a:lnTo>
                    <a:lnTo>
                      <a:pt x="6" y="2"/>
                    </a:lnTo>
                    <a:lnTo>
                      <a:pt x="6" y="2"/>
                    </a:lnTo>
                    <a:lnTo>
                      <a:pt x="8" y="0"/>
                    </a:lnTo>
                    <a:lnTo>
                      <a:pt x="8" y="0"/>
                    </a:lnTo>
                    <a:lnTo>
                      <a:pt x="10" y="0"/>
                    </a:lnTo>
                    <a:lnTo>
                      <a:pt x="10" y="2"/>
                    </a:lnTo>
                    <a:lnTo>
                      <a:pt x="12" y="2"/>
                    </a:lnTo>
                    <a:lnTo>
                      <a:pt x="12" y="2"/>
                    </a:lnTo>
                    <a:lnTo>
                      <a:pt x="14" y="4"/>
                    </a:lnTo>
                    <a:lnTo>
                      <a:pt x="14" y="4"/>
                    </a:lnTo>
                    <a:lnTo>
                      <a:pt x="14" y="6"/>
                    </a:lnTo>
                    <a:lnTo>
                      <a:pt x="16" y="6"/>
                    </a:lnTo>
                    <a:lnTo>
                      <a:pt x="16" y="6"/>
                    </a:lnTo>
                    <a:lnTo>
                      <a:pt x="16" y="8"/>
                    </a:lnTo>
                    <a:lnTo>
                      <a:pt x="16" y="10"/>
                    </a:lnTo>
                    <a:lnTo>
                      <a:pt x="16" y="10"/>
                    </a:lnTo>
                    <a:lnTo>
                      <a:pt x="16" y="12"/>
                    </a:lnTo>
                    <a:lnTo>
                      <a:pt x="16" y="14"/>
                    </a:lnTo>
                    <a:lnTo>
                      <a:pt x="14" y="14"/>
                    </a:lnTo>
                    <a:lnTo>
                      <a:pt x="14" y="14"/>
                    </a:lnTo>
                    <a:lnTo>
                      <a:pt x="14" y="16"/>
                    </a:lnTo>
                    <a:lnTo>
                      <a:pt x="14" y="16"/>
                    </a:lnTo>
                    <a:lnTo>
                      <a:pt x="12" y="16"/>
                    </a:lnTo>
                    <a:lnTo>
                      <a:pt x="12" y="16"/>
                    </a:lnTo>
                    <a:lnTo>
                      <a:pt x="10" y="16"/>
                    </a:lnTo>
                    <a:lnTo>
                      <a:pt x="8" y="16"/>
                    </a:lnTo>
                    <a:lnTo>
                      <a:pt x="6" y="14"/>
                    </a:lnTo>
                    <a:lnTo>
                      <a:pt x="4" y="14"/>
                    </a:lnTo>
                    <a:lnTo>
                      <a:pt x="2" y="12"/>
                    </a:lnTo>
                    <a:lnTo>
                      <a:pt x="0" y="12"/>
                    </a:lnTo>
                    <a:lnTo>
                      <a:pt x="0" y="12"/>
                    </a:lnTo>
                    <a:lnTo>
                      <a:pt x="0" y="10"/>
                    </a:lnTo>
                    <a:lnTo>
                      <a:pt x="0" y="10"/>
                    </a:lnTo>
                    <a:lnTo>
                      <a:pt x="0" y="10"/>
                    </a:lnTo>
                    <a:lnTo>
                      <a:pt x="0" y="8"/>
                    </a:lnTo>
                    <a:lnTo>
                      <a:pt x="0" y="6"/>
                    </a:lnTo>
                    <a:lnTo>
                      <a:pt x="2"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5" name="Freeform 209">
                <a:extLst>
                  <a:ext uri="{FF2B5EF4-FFF2-40B4-BE49-F238E27FC236}">
                    <a16:creationId xmlns:a16="http://schemas.microsoft.com/office/drawing/2014/main" id="{0E06E775-2548-4C07-AAB3-D8B52C6FD6B5}"/>
                  </a:ext>
                </a:extLst>
              </p:cNvPr>
              <p:cNvSpPr>
                <a:spLocks/>
              </p:cNvSpPr>
              <p:nvPr/>
            </p:nvSpPr>
            <p:spPr bwMode="auto">
              <a:xfrm>
                <a:off x="7056728" y="5035717"/>
                <a:ext cx="31750" cy="19050"/>
              </a:xfrm>
              <a:custGeom>
                <a:avLst/>
                <a:gdLst>
                  <a:gd name="T0" fmla="*/ 4 w 20"/>
                  <a:gd name="T1" fmla="*/ 2 h 12"/>
                  <a:gd name="T2" fmla="*/ 4 w 20"/>
                  <a:gd name="T3" fmla="*/ 2 h 12"/>
                  <a:gd name="T4" fmla="*/ 2 w 20"/>
                  <a:gd name="T5" fmla="*/ 2 h 12"/>
                  <a:gd name="T6" fmla="*/ 2 w 20"/>
                  <a:gd name="T7" fmla="*/ 4 h 12"/>
                  <a:gd name="T8" fmla="*/ 2 w 20"/>
                  <a:gd name="T9" fmla="*/ 6 h 12"/>
                  <a:gd name="T10" fmla="*/ 0 w 20"/>
                  <a:gd name="T11" fmla="*/ 8 h 12"/>
                  <a:gd name="T12" fmla="*/ 0 w 20"/>
                  <a:gd name="T13" fmla="*/ 8 h 12"/>
                  <a:gd name="T14" fmla="*/ 0 w 20"/>
                  <a:gd name="T15" fmla="*/ 10 h 12"/>
                  <a:gd name="T16" fmla="*/ 0 w 20"/>
                  <a:gd name="T17" fmla="*/ 12 h 12"/>
                  <a:gd name="T18" fmla="*/ 0 w 20"/>
                  <a:gd name="T19" fmla="*/ 12 h 12"/>
                  <a:gd name="T20" fmla="*/ 0 w 20"/>
                  <a:gd name="T21" fmla="*/ 12 h 12"/>
                  <a:gd name="T22" fmla="*/ 2 w 20"/>
                  <a:gd name="T23" fmla="*/ 12 h 12"/>
                  <a:gd name="T24" fmla="*/ 2 w 20"/>
                  <a:gd name="T25" fmla="*/ 12 h 12"/>
                  <a:gd name="T26" fmla="*/ 2 w 20"/>
                  <a:gd name="T27" fmla="*/ 12 h 12"/>
                  <a:gd name="T28" fmla="*/ 4 w 20"/>
                  <a:gd name="T29" fmla="*/ 12 h 12"/>
                  <a:gd name="T30" fmla="*/ 4 w 20"/>
                  <a:gd name="T31" fmla="*/ 12 h 12"/>
                  <a:gd name="T32" fmla="*/ 6 w 20"/>
                  <a:gd name="T33" fmla="*/ 12 h 12"/>
                  <a:gd name="T34" fmla="*/ 8 w 20"/>
                  <a:gd name="T35" fmla="*/ 12 h 12"/>
                  <a:gd name="T36" fmla="*/ 10 w 20"/>
                  <a:gd name="T37" fmla="*/ 10 h 12"/>
                  <a:gd name="T38" fmla="*/ 12 w 20"/>
                  <a:gd name="T39" fmla="*/ 10 h 12"/>
                  <a:gd name="T40" fmla="*/ 14 w 20"/>
                  <a:gd name="T41" fmla="*/ 8 h 12"/>
                  <a:gd name="T42" fmla="*/ 16 w 20"/>
                  <a:gd name="T43" fmla="*/ 8 h 12"/>
                  <a:gd name="T44" fmla="*/ 18 w 20"/>
                  <a:gd name="T45" fmla="*/ 6 h 12"/>
                  <a:gd name="T46" fmla="*/ 18 w 20"/>
                  <a:gd name="T47" fmla="*/ 4 h 12"/>
                  <a:gd name="T48" fmla="*/ 20 w 20"/>
                  <a:gd name="T49" fmla="*/ 4 h 12"/>
                  <a:gd name="T50" fmla="*/ 20 w 20"/>
                  <a:gd name="T51" fmla="*/ 2 h 12"/>
                  <a:gd name="T52" fmla="*/ 20 w 20"/>
                  <a:gd name="T53" fmla="*/ 2 h 12"/>
                  <a:gd name="T54" fmla="*/ 20 w 20"/>
                  <a:gd name="T55" fmla="*/ 2 h 12"/>
                  <a:gd name="T56" fmla="*/ 20 w 20"/>
                  <a:gd name="T57" fmla="*/ 0 h 12"/>
                  <a:gd name="T58" fmla="*/ 20 w 20"/>
                  <a:gd name="T59" fmla="*/ 0 h 12"/>
                  <a:gd name="T60" fmla="*/ 18 w 20"/>
                  <a:gd name="T61" fmla="*/ 0 h 12"/>
                  <a:gd name="T62" fmla="*/ 18 w 20"/>
                  <a:gd name="T63" fmla="*/ 0 h 12"/>
                  <a:gd name="T64" fmla="*/ 16 w 20"/>
                  <a:gd name="T65" fmla="*/ 0 h 12"/>
                  <a:gd name="T66" fmla="*/ 16 w 20"/>
                  <a:gd name="T67" fmla="*/ 0 h 12"/>
                  <a:gd name="T68" fmla="*/ 14 w 20"/>
                  <a:gd name="T69" fmla="*/ 0 h 12"/>
                  <a:gd name="T70" fmla="*/ 12 w 20"/>
                  <a:gd name="T71" fmla="*/ 0 h 12"/>
                  <a:gd name="T72" fmla="*/ 10 w 20"/>
                  <a:gd name="T73" fmla="*/ 0 h 12"/>
                  <a:gd name="T74" fmla="*/ 6 w 20"/>
                  <a:gd name="T75" fmla="*/ 0 h 12"/>
                  <a:gd name="T76" fmla="*/ 4 w 20"/>
                  <a:gd name="T77" fmla="*/ 2 h 12"/>
                  <a:gd name="T78" fmla="*/ 4 w 20"/>
                  <a:gd name="T79" fmla="*/ 2 h 12"/>
                  <a:gd name="T80" fmla="*/ 4 w 20"/>
                  <a:gd name="T8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12">
                    <a:moveTo>
                      <a:pt x="4" y="2"/>
                    </a:moveTo>
                    <a:lnTo>
                      <a:pt x="4" y="2"/>
                    </a:lnTo>
                    <a:lnTo>
                      <a:pt x="2" y="2"/>
                    </a:lnTo>
                    <a:lnTo>
                      <a:pt x="2" y="4"/>
                    </a:lnTo>
                    <a:lnTo>
                      <a:pt x="2" y="6"/>
                    </a:lnTo>
                    <a:lnTo>
                      <a:pt x="0" y="8"/>
                    </a:lnTo>
                    <a:lnTo>
                      <a:pt x="0" y="8"/>
                    </a:lnTo>
                    <a:lnTo>
                      <a:pt x="0" y="10"/>
                    </a:lnTo>
                    <a:lnTo>
                      <a:pt x="0" y="12"/>
                    </a:lnTo>
                    <a:lnTo>
                      <a:pt x="0" y="12"/>
                    </a:lnTo>
                    <a:lnTo>
                      <a:pt x="0" y="12"/>
                    </a:lnTo>
                    <a:lnTo>
                      <a:pt x="2" y="12"/>
                    </a:lnTo>
                    <a:lnTo>
                      <a:pt x="2" y="12"/>
                    </a:lnTo>
                    <a:lnTo>
                      <a:pt x="2" y="12"/>
                    </a:lnTo>
                    <a:lnTo>
                      <a:pt x="4" y="12"/>
                    </a:lnTo>
                    <a:lnTo>
                      <a:pt x="4" y="12"/>
                    </a:lnTo>
                    <a:lnTo>
                      <a:pt x="6" y="12"/>
                    </a:lnTo>
                    <a:lnTo>
                      <a:pt x="8" y="12"/>
                    </a:lnTo>
                    <a:lnTo>
                      <a:pt x="10" y="10"/>
                    </a:lnTo>
                    <a:lnTo>
                      <a:pt x="12" y="10"/>
                    </a:lnTo>
                    <a:lnTo>
                      <a:pt x="14" y="8"/>
                    </a:lnTo>
                    <a:lnTo>
                      <a:pt x="16" y="8"/>
                    </a:lnTo>
                    <a:lnTo>
                      <a:pt x="18" y="6"/>
                    </a:lnTo>
                    <a:lnTo>
                      <a:pt x="18" y="4"/>
                    </a:lnTo>
                    <a:lnTo>
                      <a:pt x="20" y="4"/>
                    </a:lnTo>
                    <a:lnTo>
                      <a:pt x="20" y="2"/>
                    </a:lnTo>
                    <a:lnTo>
                      <a:pt x="20" y="2"/>
                    </a:lnTo>
                    <a:lnTo>
                      <a:pt x="20" y="2"/>
                    </a:lnTo>
                    <a:lnTo>
                      <a:pt x="20" y="0"/>
                    </a:lnTo>
                    <a:lnTo>
                      <a:pt x="20" y="0"/>
                    </a:lnTo>
                    <a:lnTo>
                      <a:pt x="18" y="0"/>
                    </a:lnTo>
                    <a:lnTo>
                      <a:pt x="18" y="0"/>
                    </a:lnTo>
                    <a:lnTo>
                      <a:pt x="16" y="0"/>
                    </a:lnTo>
                    <a:lnTo>
                      <a:pt x="16" y="0"/>
                    </a:lnTo>
                    <a:lnTo>
                      <a:pt x="14" y="0"/>
                    </a:lnTo>
                    <a:lnTo>
                      <a:pt x="12" y="0"/>
                    </a:lnTo>
                    <a:lnTo>
                      <a:pt x="10" y="0"/>
                    </a:lnTo>
                    <a:lnTo>
                      <a:pt x="6" y="0"/>
                    </a:lnTo>
                    <a:lnTo>
                      <a:pt x="4" y="2"/>
                    </a:lnTo>
                    <a:lnTo>
                      <a:pt x="4" y="2"/>
                    </a:lnTo>
                    <a:lnTo>
                      <a:pt x="4" y="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6" name="Freeform 211">
                <a:extLst>
                  <a:ext uri="{FF2B5EF4-FFF2-40B4-BE49-F238E27FC236}">
                    <a16:creationId xmlns:a16="http://schemas.microsoft.com/office/drawing/2014/main" id="{EADEB3E0-50A1-4002-AB93-B6EAF24DFBEA}"/>
                  </a:ext>
                </a:extLst>
              </p:cNvPr>
              <p:cNvSpPr>
                <a:spLocks/>
              </p:cNvSpPr>
              <p:nvPr/>
            </p:nvSpPr>
            <p:spPr bwMode="auto">
              <a:xfrm>
                <a:off x="7078953" y="5003967"/>
                <a:ext cx="53975" cy="25400"/>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7" name="Freeform 215">
                <a:extLst>
                  <a:ext uri="{FF2B5EF4-FFF2-40B4-BE49-F238E27FC236}">
                    <a16:creationId xmlns:a16="http://schemas.microsoft.com/office/drawing/2014/main" id="{3477B523-5C8B-4AC3-8F27-28BC27D9E74E}"/>
                  </a:ext>
                </a:extLst>
              </p:cNvPr>
              <p:cNvSpPr>
                <a:spLocks/>
              </p:cNvSpPr>
              <p:nvPr/>
            </p:nvSpPr>
            <p:spPr bwMode="auto">
              <a:xfrm>
                <a:off x="6805903" y="4603917"/>
                <a:ext cx="260350" cy="292100"/>
              </a:xfrm>
              <a:custGeom>
                <a:avLst/>
                <a:gdLst>
                  <a:gd name="T0" fmla="*/ 28 w 164"/>
                  <a:gd name="T1" fmla="*/ 90 h 184"/>
                  <a:gd name="T2" fmla="*/ 12 w 164"/>
                  <a:gd name="T3" fmla="*/ 88 h 184"/>
                  <a:gd name="T4" fmla="*/ 4 w 164"/>
                  <a:gd name="T5" fmla="*/ 90 h 184"/>
                  <a:gd name="T6" fmla="*/ 0 w 164"/>
                  <a:gd name="T7" fmla="*/ 100 h 184"/>
                  <a:gd name="T8" fmla="*/ 2 w 164"/>
                  <a:gd name="T9" fmla="*/ 112 h 184"/>
                  <a:gd name="T10" fmla="*/ 8 w 164"/>
                  <a:gd name="T11" fmla="*/ 116 h 184"/>
                  <a:gd name="T12" fmla="*/ 12 w 164"/>
                  <a:gd name="T13" fmla="*/ 120 h 184"/>
                  <a:gd name="T14" fmla="*/ 12 w 164"/>
                  <a:gd name="T15" fmla="*/ 134 h 184"/>
                  <a:gd name="T16" fmla="*/ 14 w 164"/>
                  <a:gd name="T17" fmla="*/ 138 h 184"/>
                  <a:gd name="T18" fmla="*/ 24 w 164"/>
                  <a:gd name="T19" fmla="*/ 138 h 184"/>
                  <a:gd name="T20" fmla="*/ 26 w 164"/>
                  <a:gd name="T21" fmla="*/ 144 h 184"/>
                  <a:gd name="T22" fmla="*/ 26 w 164"/>
                  <a:gd name="T23" fmla="*/ 158 h 184"/>
                  <a:gd name="T24" fmla="*/ 32 w 164"/>
                  <a:gd name="T25" fmla="*/ 162 h 184"/>
                  <a:gd name="T26" fmla="*/ 38 w 164"/>
                  <a:gd name="T27" fmla="*/ 166 h 184"/>
                  <a:gd name="T28" fmla="*/ 48 w 164"/>
                  <a:gd name="T29" fmla="*/ 174 h 184"/>
                  <a:gd name="T30" fmla="*/ 62 w 164"/>
                  <a:gd name="T31" fmla="*/ 176 h 184"/>
                  <a:gd name="T32" fmla="*/ 66 w 164"/>
                  <a:gd name="T33" fmla="*/ 170 h 184"/>
                  <a:gd name="T34" fmla="*/ 72 w 164"/>
                  <a:gd name="T35" fmla="*/ 166 h 184"/>
                  <a:gd name="T36" fmla="*/ 82 w 164"/>
                  <a:gd name="T37" fmla="*/ 168 h 184"/>
                  <a:gd name="T38" fmla="*/ 86 w 164"/>
                  <a:gd name="T39" fmla="*/ 176 h 184"/>
                  <a:gd name="T40" fmla="*/ 90 w 164"/>
                  <a:gd name="T41" fmla="*/ 184 h 184"/>
                  <a:gd name="T42" fmla="*/ 104 w 164"/>
                  <a:gd name="T43" fmla="*/ 184 h 184"/>
                  <a:gd name="T44" fmla="*/ 110 w 164"/>
                  <a:gd name="T45" fmla="*/ 180 h 184"/>
                  <a:gd name="T46" fmla="*/ 114 w 164"/>
                  <a:gd name="T47" fmla="*/ 170 h 184"/>
                  <a:gd name="T48" fmla="*/ 122 w 164"/>
                  <a:gd name="T49" fmla="*/ 158 h 184"/>
                  <a:gd name="T50" fmla="*/ 120 w 164"/>
                  <a:gd name="T51" fmla="*/ 144 h 184"/>
                  <a:gd name="T52" fmla="*/ 126 w 164"/>
                  <a:gd name="T53" fmla="*/ 138 h 184"/>
                  <a:gd name="T54" fmla="*/ 134 w 164"/>
                  <a:gd name="T55" fmla="*/ 132 h 184"/>
                  <a:gd name="T56" fmla="*/ 138 w 164"/>
                  <a:gd name="T57" fmla="*/ 116 h 184"/>
                  <a:gd name="T58" fmla="*/ 140 w 164"/>
                  <a:gd name="T59" fmla="*/ 108 h 184"/>
                  <a:gd name="T60" fmla="*/ 150 w 164"/>
                  <a:gd name="T61" fmla="*/ 104 h 184"/>
                  <a:gd name="T62" fmla="*/ 154 w 164"/>
                  <a:gd name="T63" fmla="*/ 100 h 184"/>
                  <a:gd name="T64" fmla="*/ 152 w 164"/>
                  <a:gd name="T65" fmla="*/ 88 h 184"/>
                  <a:gd name="T66" fmla="*/ 144 w 164"/>
                  <a:gd name="T67" fmla="*/ 82 h 184"/>
                  <a:gd name="T68" fmla="*/ 138 w 164"/>
                  <a:gd name="T69" fmla="*/ 76 h 184"/>
                  <a:gd name="T70" fmla="*/ 138 w 164"/>
                  <a:gd name="T71" fmla="*/ 56 h 184"/>
                  <a:gd name="T72" fmla="*/ 158 w 164"/>
                  <a:gd name="T73" fmla="*/ 38 h 184"/>
                  <a:gd name="T74" fmla="*/ 164 w 164"/>
                  <a:gd name="T75" fmla="*/ 32 h 184"/>
                  <a:gd name="T76" fmla="*/ 164 w 164"/>
                  <a:gd name="T77" fmla="*/ 22 h 184"/>
                  <a:gd name="T78" fmla="*/ 158 w 164"/>
                  <a:gd name="T79" fmla="*/ 16 h 184"/>
                  <a:gd name="T80" fmla="*/ 142 w 164"/>
                  <a:gd name="T81" fmla="*/ 14 h 184"/>
                  <a:gd name="T82" fmla="*/ 124 w 164"/>
                  <a:gd name="T83" fmla="*/ 4 h 184"/>
                  <a:gd name="T84" fmla="*/ 116 w 164"/>
                  <a:gd name="T85" fmla="*/ 0 h 184"/>
                  <a:gd name="T86" fmla="*/ 114 w 164"/>
                  <a:gd name="T87" fmla="*/ 6 h 184"/>
                  <a:gd name="T88" fmla="*/ 108 w 164"/>
                  <a:gd name="T89" fmla="*/ 16 h 184"/>
                  <a:gd name="T90" fmla="*/ 100 w 164"/>
                  <a:gd name="T91" fmla="*/ 20 h 184"/>
                  <a:gd name="T92" fmla="*/ 98 w 164"/>
                  <a:gd name="T93" fmla="*/ 38 h 184"/>
                  <a:gd name="T94" fmla="*/ 76 w 164"/>
                  <a:gd name="T95" fmla="*/ 50 h 184"/>
                  <a:gd name="T96" fmla="*/ 70 w 164"/>
                  <a:gd name="T97" fmla="*/ 56 h 184"/>
                  <a:gd name="T98" fmla="*/ 64 w 164"/>
                  <a:gd name="T99" fmla="*/ 68 h 184"/>
                  <a:gd name="T100" fmla="*/ 58 w 164"/>
                  <a:gd name="T101" fmla="*/ 68 h 184"/>
                  <a:gd name="T102" fmla="*/ 46 w 164"/>
                  <a:gd name="T103" fmla="*/ 66 h 184"/>
                  <a:gd name="T104" fmla="*/ 44 w 164"/>
                  <a:gd name="T105" fmla="*/ 72 h 184"/>
                  <a:gd name="T106" fmla="*/ 40 w 164"/>
                  <a:gd name="T107" fmla="*/ 8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84">
                    <a:moveTo>
                      <a:pt x="36" y="90"/>
                    </a:moveTo>
                    <a:lnTo>
                      <a:pt x="36" y="90"/>
                    </a:lnTo>
                    <a:lnTo>
                      <a:pt x="34" y="90"/>
                    </a:lnTo>
                    <a:lnTo>
                      <a:pt x="32" y="90"/>
                    </a:lnTo>
                    <a:lnTo>
                      <a:pt x="30" y="90"/>
                    </a:lnTo>
                    <a:lnTo>
                      <a:pt x="28" y="90"/>
                    </a:lnTo>
                    <a:lnTo>
                      <a:pt x="26" y="90"/>
                    </a:lnTo>
                    <a:lnTo>
                      <a:pt x="24" y="90"/>
                    </a:lnTo>
                    <a:lnTo>
                      <a:pt x="20" y="88"/>
                    </a:lnTo>
                    <a:lnTo>
                      <a:pt x="16" y="88"/>
                    </a:lnTo>
                    <a:lnTo>
                      <a:pt x="14" y="88"/>
                    </a:lnTo>
                    <a:lnTo>
                      <a:pt x="12" y="88"/>
                    </a:lnTo>
                    <a:lnTo>
                      <a:pt x="10" y="88"/>
                    </a:lnTo>
                    <a:lnTo>
                      <a:pt x="8" y="88"/>
                    </a:lnTo>
                    <a:lnTo>
                      <a:pt x="6" y="88"/>
                    </a:lnTo>
                    <a:lnTo>
                      <a:pt x="6" y="88"/>
                    </a:lnTo>
                    <a:lnTo>
                      <a:pt x="4" y="88"/>
                    </a:lnTo>
                    <a:lnTo>
                      <a:pt x="4" y="90"/>
                    </a:lnTo>
                    <a:lnTo>
                      <a:pt x="4" y="90"/>
                    </a:lnTo>
                    <a:lnTo>
                      <a:pt x="2" y="92"/>
                    </a:lnTo>
                    <a:lnTo>
                      <a:pt x="2" y="94"/>
                    </a:lnTo>
                    <a:lnTo>
                      <a:pt x="2" y="96"/>
                    </a:lnTo>
                    <a:lnTo>
                      <a:pt x="2" y="96"/>
                    </a:lnTo>
                    <a:lnTo>
                      <a:pt x="0" y="100"/>
                    </a:lnTo>
                    <a:lnTo>
                      <a:pt x="0" y="104"/>
                    </a:lnTo>
                    <a:lnTo>
                      <a:pt x="0" y="108"/>
                    </a:lnTo>
                    <a:lnTo>
                      <a:pt x="0" y="108"/>
                    </a:lnTo>
                    <a:lnTo>
                      <a:pt x="0" y="110"/>
                    </a:lnTo>
                    <a:lnTo>
                      <a:pt x="0" y="112"/>
                    </a:lnTo>
                    <a:lnTo>
                      <a:pt x="2" y="112"/>
                    </a:lnTo>
                    <a:lnTo>
                      <a:pt x="2" y="114"/>
                    </a:lnTo>
                    <a:lnTo>
                      <a:pt x="2" y="114"/>
                    </a:lnTo>
                    <a:lnTo>
                      <a:pt x="4" y="114"/>
                    </a:lnTo>
                    <a:lnTo>
                      <a:pt x="4" y="116"/>
                    </a:lnTo>
                    <a:lnTo>
                      <a:pt x="6" y="116"/>
                    </a:lnTo>
                    <a:lnTo>
                      <a:pt x="8" y="116"/>
                    </a:lnTo>
                    <a:lnTo>
                      <a:pt x="10" y="118"/>
                    </a:lnTo>
                    <a:lnTo>
                      <a:pt x="10" y="118"/>
                    </a:lnTo>
                    <a:lnTo>
                      <a:pt x="10" y="118"/>
                    </a:lnTo>
                    <a:lnTo>
                      <a:pt x="12" y="120"/>
                    </a:lnTo>
                    <a:lnTo>
                      <a:pt x="12" y="120"/>
                    </a:lnTo>
                    <a:lnTo>
                      <a:pt x="12" y="120"/>
                    </a:lnTo>
                    <a:lnTo>
                      <a:pt x="12" y="122"/>
                    </a:lnTo>
                    <a:lnTo>
                      <a:pt x="12" y="124"/>
                    </a:lnTo>
                    <a:lnTo>
                      <a:pt x="12" y="126"/>
                    </a:lnTo>
                    <a:lnTo>
                      <a:pt x="12" y="128"/>
                    </a:lnTo>
                    <a:lnTo>
                      <a:pt x="12" y="130"/>
                    </a:lnTo>
                    <a:lnTo>
                      <a:pt x="12" y="134"/>
                    </a:lnTo>
                    <a:lnTo>
                      <a:pt x="12" y="134"/>
                    </a:lnTo>
                    <a:lnTo>
                      <a:pt x="12" y="136"/>
                    </a:lnTo>
                    <a:lnTo>
                      <a:pt x="12" y="136"/>
                    </a:lnTo>
                    <a:lnTo>
                      <a:pt x="12" y="136"/>
                    </a:lnTo>
                    <a:lnTo>
                      <a:pt x="14" y="138"/>
                    </a:lnTo>
                    <a:lnTo>
                      <a:pt x="14" y="138"/>
                    </a:lnTo>
                    <a:lnTo>
                      <a:pt x="16" y="138"/>
                    </a:lnTo>
                    <a:lnTo>
                      <a:pt x="16" y="138"/>
                    </a:lnTo>
                    <a:lnTo>
                      <a:pt x="18" y="138"/>
                    </a:lnTo>
                    <a:lnTo>
                      <a:pt x="20" y="138"/>
                    </a:lnTo>
                    <a:lnTo>
                      <a:pt x="22" y="138"/>
                    </a:lnTo>
                    <a:lnTo>
                      <a:pt x="24" y="138"/>
                    </a:lnTo>
                    <a:lnTo>
                      <a:pt x="24" y="138"/>
                    </a:lnTo>
                    <a:lnTo>
                      <a:pt x="26" y="140"/>
                    </a:lnTo>
                    <a:lnTo>
                      <a:pt x="26" y="140"/>
                    </a:lnTo>
                    <a:lnTo>
                      <a:pt x="26" y="142"/>
                    </a:lnTo>
                    <a:lnTo>
                      <a:pt x="26" y="142"/>
                    </a:lnTo>
                    <a:lnTo>
                      <a:pt x="26" y="144"/>
                    </a:lnTo>
                    <a:lnTo>
                      <a:pt x="26" y="146"/>
                    </a:lnTo>
                    <a:lnTo>
                      <a:pt x="26" y="150"/>
                    </a:lnTo>
                    <a:lnTo>
                      <a:pt x="26" y="154"/>
                    </a:lnTo>
                    <a:lnTo>
                      <a:pt x="26" y="156"/>
                    </a:lnTo>
                    <a:lnTo>
                      <a:pt x="26" y="158"/>
                    </a:lnTo>
                    <a:lnTo>
                      <a:pt x="26" y="158"/>
                    </a:lnTo>
                    <a:lnTo>
                      <a:pt x="28" y="160"/>
                    </a:lnTo>
                    <a:lnTo>
                      <a:pt x="28" y="160"/>
                    </a:lnTo>
                    <a:lnTo>
                      <a:pt x="28" y="162"/>
                    </a:lnTo>
                    <a:lnTo>
                      <a:pt x="30" y="162"/>
                    </a:lnTo>
                    <a:lnTo>
                      <a:pt x="30" y="162"/>
                    </a:lnTo>
                    <a:lnTo>
                      <a:pt x="32" y="162"/>
                    </a:lnTo>
                    <a:lnTo>
                      <a:pt x="34" y="162"/>
                    </a:lnTo>
                    <a:lnTo>
                      <a:pt x="34" y="162"/>
                    </a:lnTo>
                    <a:lnTo>
                      <a:pt x="36" y="162"/>
                    </a:lnTo>
                    <a:lnTo>
                      <a:pt x="36" y="162"/>
                    </a:lnTo>
                    <a:lnTo>
                      <a:pt x="38" y="164"/>
                    </a:lnTo>
                    <a:lnTo>
                      <a:pt x="38" y="166"/>
                    </a:lnTo>
                    <a:lnTo>
                      <a:pt x="40" y="168"/>
                    </a:lnTo>
                    <a:lnTo>
                      <a:pt x="40" y="170"/>
                    </a:lnTo>
                    <a:lnTo>
                      <a:pt x="42" y="170"/>
                    </a:lnTo>
                    <a:lnTo>
                      <a:pt x="44" y="172"/>
                    </a:lnTo>
                    <a:lnTo>
                      <a:pt x="46" y="174"/>
                    </a:lnTo>
                    <a:lnTo>
                      <a:pt x="48" y="174"/>
                    </a:lnTo>
                    <a:lnTo>
                      <a:pt x="52" y="176"/>
                    </a:lnTo>
                    <a:lnTo>
                      <a:pt x="56" y="176"/>
                    </a:lnTo>
                    <a:lnTo>
                      <a:pt x="58" y="176"/>
                    </a:lnTo>
                    <a:lnTo>
                      <a:pt x="60" y="176"/>
                    </a:lnTo>
                    <a:lnTo>
                      <a:pt x="60" y="176"/>
                    </a:lnTo>
                    <a:lnTo>
                      <a:pt x="62" y="176"/>
                    </a:lnTo>
                    <a:lnTo>
                      <a:pt x="62" y="176"/>
                    </a:lnTo>
                    <a:lnTo>
                      <a:pt x="64" y="176"/>
                    </a:lnTo>
                    <a:lnTo>
                      <a:pt x="64" y="174"/>
                    </a:lnTo>
                    <a:lnTo>
                      <a:pt x="66" y="174"/>
                    </a:lnTo>
                    <a:lnTo>
                      <a:pt x="66" y="172"/>
                    </a:lnTo>
                    <a:lnTo>
                      <a:pt x="66" y="170"/>
                    </a:lnTo>
                    <a:lnTo>
                      <a:pt x="68" y="170"/>
                    </a:lnTo>
                    <a:lnTo>
                      <a:pt x="68" y="168"/>
                    </a:lnTo>
                    <a:lnTo>
                      <a:pt x="70" y="166"/>
                    </a:lnTo>
                    <a:lnTo>
                      <a:pt x="70" y="166"/>
                    </a:lnTo>
                    <a:lnTo>
                      <a:pt x="70" y="166"/>
                    </a:lnTo>
                    <a:lnTo>
                      <a:pt x="72" y="166"/>
                    </a:lnTo>
                    <a:lnTo>
                      <a:pt x="74" y="166"/>
                    </a:lnTo>
                    <a:lnTo>
                      <a:pt x="76" y="166"/>
                    </a:lnTo>
                    <a:lnTo>
                      <a:pt x="76" y="166"/>
                    </a:lnTo>
                    <a:lnTo>
                      <a:pt x="78" y="166"/>
                    </a:lnTo>
                    <a:lnTo>
                      <a:pt x="80" y="166"/>
                    </a:lnTo>
                    <a:lnTo>
                      <a:pt x="82" y="168"/>
                    </a:lnTo>
                    <a:lnTo>
                      <a:pt x="84" y="168"/>
                    </a:lnTo>
                    <a:lnTo>
                      <a:pt x="84" y="168"/>
                    </a:lnTo>
                    <a:lnTo>
                      <a:pt x="84" y="170"/>
                    </a:lnTo>
                    <a:lnTo>
                      <a:pt x="86" y="172"/>
                    </a:lnTo>
                    <a:lnTo>
                      <a:pt x="86" y="174"/>
                    </a:lnTo>
                    <a:lnTo>
                      <a:pt x="86" y="176"/>
                    </a:lnTo>
                    <a:lnTo>
                      <a:pt x="88" y="178"/>
                    </a:lnTo>
                    <a:lnTo>
                      <a:pt x="88" y="180"/>
                    </a:lnTo>
                    <a:lnTo>
                      <a:pt x="88" y="182"/>
                    </a:lnTo>
                    <a:lnTo>
                      <a:pt x="90" y="182"/>
                    </a:lnTo>
                    <a:lnTo>
                      <a:pt x="90" y="182"/>
                    </a:lnTo>
                    <a:lnTo>
                      <a:pt x="90" y="184"/>
                    </a:lnTo>
                    <a:lnTo>
                      <a:pt x="92" y="184"/>
                    </a:lnTo>
                    <a:lnTo>
                      <a:pt x="92" y="184"/>
                    </a:lnTo>
                    <a:lnTo>
                      <a:pt x="94" y="184"/>
                    </a:lnTo>
                    <a:lnTo>
                      <a:pt x="98" y="184"/>
                    </a:lnTo>
                    <a:lnTo>
                      <a:pt x="100" y="184"/>
                    </a:lnTo>
                    <a:lnTo>
                      <a:pt x="104" y="184"/>
                    </a:lnTo>
                    <a:lnTo>
                      <a:pt x="106" y="184"/>
                    </a:lnTo>
                    <a:lnTo>
                      <a:pt x="108" y="184"/>
                    </a:lnTo>
                    <a:lnTo>
                      <a:pt x="108" y="182"/>
                    </a:lnTo>
                    <a:lnTo>
                      <a:pt x="110" y="182"/>
                    </a:lnTo>
                    <a:lnTo>
                      <a:pt x="110" y="182"/>
                    </a:lnTo>
                    <a:lnTo>
                      <a:pt x="110" y="180"/>
                    </a:lnTo>
                    <a:lnTo>
                      <a:pt x="112" y="180"/>
                    </a:lnTo>
                    <a:lnTo>
                      <a:pt x="112" y="178"/>
                    </a:lnTo>
                    <a:lnTo>
                      <a:pt x="112" y="176"/>
                    </a:lnTo>
                    <a:lnTo>
                      <a:pt x="112" y="172"/>
                    </a:lnTo>
                    <a:lnTo>
                      <a:pt x="114" y="170"/>
                    </a:lnTo>
                    <a:lnTo>
                      <a:pt x="114" y="170"/>
                    </a:lnTo>
                    <a:lnTo>
                      <a:pt x="114" y="168"/>
                    </a:lnTo>
                    <a:lnTo>
                      <a:pt x="116" y="166"/>
                    </a:lnTo>
                    <a:lnTo>
                      <a:pt x="118" y="164"/>
                    </a:lnTo>
                    <a:lnTo>
                      <a:pt x="120" y="160"/>
                    </a:lnTo>
                    <a:lnTo>
                      <a:pt x="120" y="158"/>
                    </a:lnTo>
                    <a:lnTo>
                      <a:pt x="122" y="158"/>
                    </a:lnTo>
                    <a:lnTo>
                      <a:pt x="122" y="156"/>
                    </a:lnTo>
                    <a:lnTo>
                      <a:pt x="122" y="154"/>
                    </a:lnTo>
                    <a:lnTo>
                      <a:pt x="120" y="150"/>
                    </a:lnTo>
                    <a:lnTo>
                      <a:pt x="120" y="148"/>
                    </a:lnTo>
                    <a:lnTo>
                      <a:pt x="120" y="146"/>
                    </a:lnTo>
                    <a:lnTo>
                      <a:pt x="120" y="144"/>
                    </a:lnTo>
                    <a:lnTo>
                      <a:pt x="120" y="144"/>
                    </a:lnTo>
                    <a:lnTo>
                      <a:pt x="122" y="144"/>
                    </a:lnTo>
                    <a:lnTo>
                      <a:pt x="122" y="142"/>
                    </a:lnTo>
                    <a:lnTo>
                      <a:pt x="122" y="142"/>
                    </a:lnTo>
                    <a:lnTo>
                      <a:pt x="124" y="140"/>
                    </a:lnTo>
                    <a:lnTo>
                      <a:pt x="126" y="138"/>
                    </a:lnTo>
                    <a:lnTo>
                      <a:pt x="126" y="138"/>
                    </a:lnTo>
                    <a:lnTo>
                      <a:pt x="130" y="136"/>
                    </a:lnTo>
                    <a:lnTo>
                      <a:pt x="132" y="134"/>
                    </a:lnTo>
                    <a:lnTo>
                      <a:pt x="132" y="134"/>
                    </a:lnTo>
                    <a:lnTo>
                      <a:pt x="134" y="132"/>
                    </a:lnTo>
                    <a:lnTo>
                      <a:pt x="134" y="132"/>
                    </a:lnTo>
                    <a:lnTo>
                      <a:pt x="134" y="130"/>
                    </a:lnTo>
                    <a:lnTo>
                      <a:pt x="134" y="130"/>
                    </a:lnTo>
                    <a:lnTo>
                      <a:pt x="136" y="126"/>
                    </a:lnTo>
                    <a:lnTo>
                      <a:pt x="136" y="124"/>
                    </a:lnTo>
                    <a:lnTo>
                      <a:pt x="136" y="120"/>
                    </a:lnTo>
                    <a:lnTo>
                      <a:pt x="138" y="116"/>
                    </a:lnTo>
                    <a:lnTo>
                      <a:pt x="138" y="112"/>
                    </a:lnTo>
                    <a:lnTo>
                      <a:pt x="138" y="112"/>
                    </a:lnTo>
                    <a:lnTo>
                      <a:pt x="138" y="110"/>
                    </a:lnTo>
                    <a:lnTo>
                      <a:pt x="140" y="108"/>
                    </a:lnTo>
                    <a:lnTo>
                      <a:pt x="140" y="108"/>
                    </a:lnTo>
                    <a:lnTo>
                      <a:pt x="140" y="108"/>
                    </a:lnTo>
                    <a:lnTo>
                      <a:pt x="142" y="108"/>
                    </a:lnTo>
                    <a:lnTo>
                      <a:pt x="142" y="106"/>
                    </a:lnTo>
                    <a:lnTo>
                      <a:pt x="144" y="106"/>
                    </a:lnTo>
                    <a:lnTo>
                      <a:pt x="146" y="106"/>
                    </a:lnTo>
                    <a:lnTo>
                      <a:pt x="148" y="104"/>
                    </a:lnTo>
                    <a:lnTo>
                      <a:pt x="150" y="104"/>
                    </a:lnTo>
                    <a:lnTo>
                      <a:pt x="152" y="104"/>
                    </a:lnTo>
                    <a:lnTo>
                      <a:pt x="152" y="104"/>
                    </a:lnTo>
                    <a:lnTo>
                      <a:pt x="152" y="102"/>
                    </a:lnTo>
                    <a:lnTo>
                      <a:pt x="152" y="102"/>
                    </a:lnTo>
                    <a:lnTo>
                      <a:pt x="154" y="102"/>
                    </a:lnTo>
                    <a:lnTo>
                      <a:pt x="154" y="100"/>
                    </a:lnTo>
                    <a:lnTo>
                      <a:pt x="154" y="98"/>
                    </a:lnTo>
                    <a:lnTo>
                      <a:pt x="154" y="96"/>
                    </a:lnTo>
                    <a:lnTo>
                      <a:pt x="154" y="94"/>
                    </a:lnTo>
                    <a:lnTo>
                      <a:pt x="154" y="92"/>
                    </a:lnTo>
                    <a:lnTo>
                      <a:pt x="154" y="90"/>
                    </a:lnTo>
                    <a:lnTo>
                      <a:pt x="152" y="88"/>
                    </a:lnTo>
                    <a:lnTo>
                      <a:pt x="152" y="88"/>
                    </a:lnTo>
                    <a:lnTo>
                      <a:pt x="152" y="86"/>
                    </a:lnTo>
                    <a:lnTo>
                      <a:pt x="150" y="86"/>
                    </a:lnTo>
                    <a:lnTo>
                      <a:pt x="148" y="84"/>
                    </a:lnTo>
                    <a:lnTo>
                      <a:pt x="146" y="82"/>
                    </a:lnTo>
                    <a:lnTo>
                      <a:pt x="144" y="82"/>
                    </a:lnTo>
                    <a:lnTo>
                      <a:pt x="142" y="80"/>
                    </a:lnTo>
                    <a:lnTo>
                      <a:pt x="140" y="80"/>
                    </a:lnTo>
                    <a:lnTo>
                      <a:pt x="140" y="78"/>
                    </a:lnTo>
                    <a:lnTo>
                      <a:pt x="138" y="78"/>
                    </a:lnTo>
                    <a:lnTo>
                      <a:pt x="138" y="76"/>
                    </a:lnTo>
                    <a:lnTo>
                      <a:pt x="138" y="76"/>
                    </a:lnTo>
                    <a:lnTo>
                      <a:pt x="138" y="74"/>
                    </a:lnTo>
                    <a:lnTo>
                      <a:pt x="138" y="72"/>
                    </a:lnTo>
                    <a:lnTo>
                      <a:pt x="138" y="68"/>
                    </a:lnTo>
                    <a:lnTo>
                      <a:pt x="138" y="62"/>
                    </a:lnTo>
                    <a:lnTo>
                      <a:pt x="138" y="58"/>
                    </a:lnTo>
                    <a:lnTo>
                      <a:pt x="138" y="56"/>
                    </a:lnTo>
                    <a:lnTo>
                      <a:pt x="138" y="52"/>
                    </a:lnTo>
                    <a:lnTo>
                      <a:pt x="144" y="48"/>
                    </a:lnTo>
                    <a:lnTo>
                      <a:pt x="150" y="44"/>
                    </a:lnTo>
                    <a:lnTo>
                      <a:pt x="152" y="42"/>
                    </a:lnTo>
                    <a:lnTo>
                      <a:pt x="154" y="42"/>
                    </a:lnTo>
                    <a:lnTo>
                      <a:pt x="158" y="38"/>
                    </a:lnTo>
                    <a:lnTo>
                      <a:pt x="160" y="36"/>
                    </a:lnTo>
                    <a:lnTo>
                      <a:pt x="162" y="36"/>
                    </a:lnTo>
                    <a:lnTo>
                      <a:pt x="162" y="34"/>
                    </a:lnTo>
                    <a:lnTo>
                      <a:pt x="164" y="34"/>
                    </a:lnTo>
                    <a:lnTo>
                      <a:pt x="164" y="32"/>
                    </a:lnTo>
                    <a:lnTo>
                      <a:pt x="164" y="32"/>
                    </a:lnTo>
                    <a:lnTo>
                      <a:pt x="164" y="32"/>
                    </a:lnTo>
                    <a:lnTo>
                      <a:pt x="164" y="30"/>
                    </a:lnTo>
                    <a:lnTo>
                      <a:pt x="164" y="28"/>
                    </a:lnTo>
                    <a:lnTo>
                      <a:pt x="164" y="26"/>
                    </a:lnTo>
                    <a:lnTo>
                      <a:pt x="164" y="24"/>
                    </a:lnTo>
                    <a:lnTo>
                      <a:pt x="164" y="22"/>
                    </a:lnTo>
                    <a:lnTo>
                      <a:pt x="162" y="20"/>
                    </a:lnTo>
                    <a:lnTo>
                      <a:pt x="162" y="18"/>
                    </a:lnTo>
                    <a:lnTo>
                      <a:pt x="160" y="16"/>
                    </a:lnTo>
                    <a:lnTo>
                      <a:pt x="160" y="16"/>
                    </a:lnTo>
                    <a:lnTo>
                      <a:pt x="160" y="16"/>
                    </a:lnTo>
                    <a:lnTo>
                      <a:pt x="158" y="16"/>
                    </a:lnTo>
                    <a:lnTo>
                      <a:pt x="156" y="16"/>
                    </a:lnTo>
                    <a:lnTo>
                      <a:pt x="154" y="14"/>
                    </a:lnTo>
                    <a:lnTo>
                      <a:pt x="152" y="14"/>
                    </a:lnTo>
                    <a:lnTo>
                      <a:pt x="146" y="14"/>
                    </a:lnTo>
                    <a:lnTo>
                      <a:pt x="144" y="14"/>
                    </a:lnTo>
                    <a:lnTo>
                      <a:pt x="142" y="14"/>
                    </a:lnTo>
                    <a:lnTo>
                      <a:pt x="140" y="12"/>
                    </a:lnTo>
                    <a:lnTo>
                      <a:pt x="138" y="12"/>
                    </a:lnTo>
                    <a:lnTo>
                      <a:pt x="132" y="10"/>
                    </a:lnTo>
                    <a:lnTo>
                      <a:pt x="130" y="8"/>
                    </a:lnTo>
                    <a:lnTo>
                      <a:pt x="128" y="6"/>
                    </a:lnTo>
                    <a:lnTo>
                      <a:pt x="124" y="4"/>
                    </a:lnTo>
                    <a:lnTo>
                      <a:pt x="122" y="2"/>
                    </a:lnTo>
                    <a:lnTo>
                      <a:pt x="120" y="2"/>
                    </a:lnTo>
                    <a:lnTo>
                      <a:pt x="120" y="0"/>
                    </a:lnTo>
                    <a:lnTo>
                      <a:pt x="118" y="0"/>
                    </a:lnTo>
                    <a:lnTo>
                      <a:pt x="116" y="0"/>
                    </a:lnTo>
                    <a:lnTo>
                      <a:pt x="116" y="0"/>
                    </a:lnTo>
                    <a:lnTo>
                      <a:pt x="116" y="0"/>
                    </a:lnTo>
                    <a:lnTo>
                      <a:pt x="114" y="0"/>
                    </a:lnTo>
                    <a:lnTo>
                      <a:pt x="114" y="2"/>
                    </a:lnTo>
                    <a:lnTo>
                      <a:pt x="114" y="2"/>
                    </a:lnTo>
                    <a:lnTo>
                      <a:pt x="114" y="4"/>
                    </a:lnTo>
                    <a:lnTo>
                      <a:pt x="114" y="6"/>
                    </a:lnTo>
                    <a:lnTo>
                      <a:pt x="112" y="8"/>
                    </a:lnTo>
                    <a:lnTo>
                      <a:pt x="112" y="10"/>
                    </a:lnTo>
                    <a:lnTo>
                      <a:pt x="112" y="12"/>
                    </a:lnTo>
                    <a:lnTo>
                      <a:pt x="112" y="14"/>
                    </a:lnTo>
                    <a:lnTo>
                      <a:pt x="110" y="14"/>
                    </a:lnTo>
                    <a:lnTo>
                      <a:pt x="108" y="16"/>
                    </a:lnTo>
                    <a:lnTo>
                      <a:pt x="106" y="16"/>
                    </a:lnTo>
                    <a:lnTo>
                      <a:pt x="104" y="18"/>
                    </a:lnTo>
                    <a:lnTo>
                      <a:pt x="102" y="18"/>
                    </a:lnTo>
                    <a:lnTo>
                      <a:pt x="102" y="20"/>
                    </a:lnTo>
                    <a:lnTo>
                      <a:pt x="102" y="20"/>
                    </a:lnTo>
                    <a:lnTo>
                      <a:pt x="100" y="20"/>
                    </a:lnTo>
                    <a:lnTo>
                      <a:pt x="100" y="22"/>
                    </a:lnTo>
                    <a:lnTo>
                      <a:pt x="100" y="24"/>
                    </a:lnTo>
                    <a:lnTo>
                      <a:pt x="98" y="26"/>
                    </a:lnTo>
                    <a:lnTo>
                      <a:pt x="98" y="30"/>
                    </a:lnTo>
                    <a:lnTo>
                      <a:pt x="98" y="34"/>
                    </a:lnTo>
                    <a:lnTo>
                      <a:pt x="98" y="38"/>
                    </a:lnTo>
                    <a:lnTo>
                      <a:pt x="92" y="40"/>
                    </a:lnTo>
                    <a:lnTo>
                      <a:pt x="88" y="42"/>
                    </a:lnTo>
                    <a:lnTo>
                      <a:pt x="84" y="44"/>
                    </a:lnTo>
                    <a:lnTo>
                      <a:pt x="82" y="46"/>
                    </a:lnTo>
                    <a:lnTo>
                      <a:pt x="78" y="48"/>
                    </a:lnTo>
                    <a:lnTo>
                      <a:pt x="76" y="50"/>
                    </a:lnTo>
                    <a:lnTo>
                      <a:pt x="74" y="50"/>
                    </a:lnTo>
                    <a:lnTo>
                      <a:pt x="72" y="52"/>
                    </a:lnTo>
                    <a:lnTo>
                      <a:pt x="72" y="54"/>
                    </a:lnTo>
                    <a:lnTo>
                      <a:pt x="70" y="54"/>
                    </a:lnTo>
                    <a:lnTo>
                      <a:pt x="70" y="54"/>
                    </a:lnTo>
                    <a:lnTo>
                      <a:pt x="70" y="56"/>
                    </a:lnTo>
                    <a:lnTo>
                      <a:pt x="68" y="62"/>
                    </a:lnTo>
                    <a:lnTo>
                      <a:pt x="66" y="64"/>
                    </a:lnTo>
                    <a:lnTo>
                      <a:pt x="66" y="66"/>
                    </a:lnTo>
                    <a:lnTo>
                      <a:pt x="66" y="66"/>
                    </a:lnTo>
                    <a:lnTo>
                      <a:pt x="64" y="68"/>
                    </a:lnTo>
                    <a:lnTo>
                      <a:pt x="64" y="68"/>
                    </a:lnTo>
                    <a:lnTo>
                      <a:pt x="64" y="68"/>
                    </a:lnTo>
                    <a:lnTo>
                      <a:pt x="62" y="68"/>
                    </a:lnTo>
                    <a:lnTo>
                      <a:pt x="62" y="70"/>
                    </a:lnTo>
                    <a:lnTo>
                      <a:pt x="60" y="70"/>
                    </a:lnTo>
                    <a:lnTo>
                      <a:pt x="60" y="68"/>
                    </a:lnTo>
                    <a:lnTo>
                      <a:pt x="58" y="68"/>
                    </a:lnTo>
                    <a:lnTo>
                      <a:pt x="54" y="68"/>
                    </a:lnTo>
                    <a:lnTo>
                      <a:pt x="52" y="68"/>
                    </a:lnTo>
                    <a:lnTo>
                      <a:pt x="50" y="66"/>
                    </a:lnTo>
                    <a:lnTo>
                      <a:pt x="48" y="66"/>
                    </a:lnTo>
                    <a:lnTo>
                      <a:pt x="48" y="66"/>
                    </a:lnTo>
                    <a:lnTo>
                      <a:pt x="46" y="66"/>
                    </a:lnTo>
                    <a:lnTo>
                      <a:pt x="46" y="68"/>
                    </a:lnTo>
                    <a:lnTo>
                      <a:pt x="46" y="68"/>
                    </a:lnTo>
                    <a:lnTo>
                      <a:pt x="44" y="68"/>
                    </a:lnTo>
                    <a:lnTo>
                      <a:pt x="44" y="70"/>
                    </a:lnTo>
                    <a:lnTo>
                      <a:pt x="44" y="70"/>
                    </a:lnTo>
                    <a:lnTo>
                      <a:pt x="44" y="72"/>
                    </a:lnTo>
                    <a:lnTo>
                      <a:pt x="44" y="74"/>
                    </a:lnTo>
                    <a:lnTo>
                      <a:pt x="42" y="78"/>
                    </a:lnTo>
                    <a:lnTo>
                      <a:pt x="42" y="80"/>
                    </a:lnTo>
                    <a:lnTo>
                      <a:pt x="42" y="82"/>
                    </a:lnTo>
                    <a:lnTo>
                      <a:pt x="40" y="84"/>
                    </a:lnTo>
                    <a:lnTo>
                      <a:pt x="40" y="86"/>
                    </a:lnTo>
                    <a:lnTo>
                      <a:pt x="38" y="88"/>
                    </a:lnTo>
                    <a:lnTo>
                      <a:pt x="38" y="88"/>
                    </a:lnTo>
                    <a:lnTo>
                      <a:pt x="36" y="90"/>
                    </a:lnTo>
                    <a:lnTo>
                      <a:pt x="36" y="9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8" name="Freeform 217">
                <a:extLst>
                  <a:ext uri="{FF2B5EF4-FFF2-40B4-BE49-F238E27FC236}">
                    <a16:creationId xmlns:a16="http://schemas.microsoft.com/office/drawing/2014/main" id="{8AC144E0-099C-4126-8C19-9C79FCCE4AC7}"/>
                  </a:ext>
                </a:extLst>
              </p:cNvPr>
              <p:cNvSpPr>
                <a:spLocks/>
              </p:cNvSpPr>
              <p:nvPr/>
            </p:nvSpPr>
            <p:spPr bwMode="auto">
              <a:xfrm>
                <a:off x="7034503" y="4740442"/>
                <a:ext cx="158750" cy="196850"/>
              </a:xfrm>
              <a:custGeom>
                <a:avLst/>
                <a:gdLst>
                  <a:gd name="T0" fmla="*/ 26 w 100"/>
                  <a:gd name="T1" fmla="*/ 30 h 124"/>
                  <a:gd name="T2" fmla="*/ 22 w 100"/>
                  <a:gd name="T3" fmla="*/ 38 h 124"/>
                  <a:gd name="T4" fmla="*/ 16 w 100"/>
                  <a:gd name="T5" fmla="*/ 48 h 124"/>
                  <a:gd name="T6" fmla="*/ 14 w 100"/>
                  <a:gd name="T7" fmla="*/ 60 h 124"/>
                  <a:gd name="T8" fmla="*/ 6 w 100"/>
                  <a:gd name="T9" fmla="*/ 64 h 124"/>
                  <a:gd name="T10" fmla="*/ 2 w 100"/>
                  <a:gd name="T11" fmla="*/ 70 h 124"/>
                  <a:gd name="T12" fmla="*/ 0 w 100"/>
                  <a:gd name="T13" fmla="*/ 88 h 124"/>
                  <a:gd name="T14" fmla="*/ 4 w 100"/>
                  <a:gd name="T15" fmla="*/ 94 h 124"/>
                  <a:gd name="T16" fmla="*/ 14 w 100"/>
                  <a:gd name="T17" fmla="*/ 100 h 124"/>
                  <a:gd name="T18" fmla="*/ 16 w 100"/>
                  <a:gd name="T19" fmla="*/ 104 h 124"/>
                  <a:gd name="T20" fmla="*/ 18 w 100"/>
                  <a:gd name="T21" fmla="*/ 116 h 124"/>
                  <a:gd name="T22" fmla="*/ 24 w 100"/>
                  <a:gd name="T23" fmla="*/ 120 h 124"/>
                  <a:gd name="T24" fmla="*/ 30 w 100"/>
                  <a:gd name="T25" fmla="*/ 120 h 124"/>
                  <a:gd name="T26" fmla="*/ 34 w 100"/>
                  <a:gd name="T27" fmla="*/ 110 h 124"/>
                  <a:gd name="T28" fmla="*/ 34 w 100"/>
                  <a:gd name="T29" fmla="*/ 94 h 124"/>
                  <a:gd name="T30" fmla="*/ 40 w 100"/>
                  <a:gd name="T31" fmla="*/ 90 h 124"/>
                  <a:gd name="T32" fmla="*/ 46 w 100"/>
                  <a:gd name="T33" fmla="*/ 88 h 124"/>
                  <a:gd name="T34" fmla="*/ 46 w 100"/>
                  <a:gd name="T35" fmla="*/ 94 h 124"/>
                  <a:gd name="T36" fmla="*/ 44 w 100"/>
                  <a:gd name="T37" fmla="*/ 110 h 124"/>
                  <a:gd name="T38" fmla="*/ 48 w 100"/>
                  <a:gd name="T39" fmla="*/ 114 h 124"/>
                  <a:gd name="T40" fmla="*/ 56 w 100"/>
                  <a:gd name="T41" fmla="*/ 116 h 124"/>
                  <a:gd name="T42" fmla="*/ 60 w 100"/>
                  <a:gd name="T43" fmla="*/ 122 h 124"/>
                  <a:gd name="T44" fmla="*/ 70 w 100"/>
                  <a:gd name="T45" fmla="*/ 122 h 124"/>
                  <a:gd name="T46" fmla="*/ 72 w 100"/>
                  <a:gd name="T47" fmla="*/ 118 h 124"/>
                  <a:gd name="T48" fmla="*/ 70 w 100"/>
                  <a:gd name="T49" fmla="*/ 104 h 124"/>
                  <a:gd name="T50" fmla="*/ 60 w 100"/>
                  <a:gd name="T51" fmla="*/ 88 h 124"/>
                  <a:gd name="T52" fmla="*/ 52 w 100"/>
                  <a:gd name="T53" fmla="*/ 74 h 124"/>
                  <a:gd name="T54" fmla="*/ 56 w 100"/>
                  <a:gd name="T55" fmla="*/ 68 h 124"/>
                  <a:gd name="T56" fmla="*/ 66 w 100"/>
                  <a:gd name="T57" fmla="*/ 58 h 124"/>
                  <a:gd name="T58" fmla="*/ 70 w 100"/>
                  <a:gd name="T59" fmla="*/ 48 h 124"/>
                  <a:gd name="T60" fmla="*/ 68 w 100"/>
                  <a:gd name="T61" fmla="*/ 42 h 124"/>
                  <a:gd name="T62" fmla="*/ 62 w 100"/>
                  <a:gd name="T63" fmla="*/ 42 h 124"/>
                  <a:gd name="T64" fmla="*/ 52 w 100"/>
                  <a:gd name="T65" fmla="*/ 48 h 124"/>
                  <a:gd name="T66" fmla="*/ 44 w 100"/>
                  <a:gd name="T67" fmla="*/ 52 h 124"/>
                  <a:gd name="T68" fmla="*/ 40 w 100"/>
                  <a:gd name="T69" fmla="*/ 46 h 124"/>
                  <a:gd name="T70" fmla="*/ 38 w 100"/>
                  <a:gd name="T71" fmla="*/ 30 h 124"/>
                  <a:gd name="T72" fmla="*/ 34 w 100"/>
                  <a:gd name="T73" fmla="*/ 18 h 124"/>
                  <a:gd name="T74" fmla="*/ 36 w 100"/>
                  <a:gd name="T75" fmla="*/ 14 h 124"/>
                  <a:gd name="T76" fmla="*/ 44 w 100"/>
                  <a:gd name="T77" fmla="*/ 18 h 124"/>
                  <a:gd name="T78" fmla="*/ 52 w 100"/>
                  <a:gd name="T79" fmla="*/ 24 h 124"/>
                  <a:gd name="T80" fmla="*/ 64 w 100"/>
                  <a:gd name="T81" fmla="*/ 22 h 124"/>
                  <a:gd name="T82" fmla="*/ 70 w 100"/>
                  <a:gd name="T83" fmla="*/ 24 h 124"/>
                  <a:gd name="T84" fmla="*/ 78 w 100"/>
                  <a:gd name="T85" fmla="*/ 26 h 124"/>
                  <a:gd name="T86" fmla="*/ 96 w 100"/>
                  <a:gd name="T87" fmla="*/ 20 h 124"/>
                  <a:gd name="T88" fmla="*/ 100 w 100"/>
                  <a:gd name="T89" fmla="*/ 14 h 124"/>
                  <a:gd name="T90" fmla="*/ 96 w 100"/>
                  <a:gd name="T91" fmla="*/ 2 h 124"/>
                  <a:gd name="T92" fmla="*/ 92 w 100"/>
                  <a:gd name="T93" fmla="*/ 0 h 124"/>
                  <a:gd name="T94" fmla="*/ 86 w 100"/>
                  <a:gd name="T95" fmla="*/ 0 h 124"/>
                  <a:gd name="T96" fmla="*/ 82 w 100"/>
                  <a:gd name="T97" fmla="*/ 10 h 124"/>
                  <a:gd name="T98" fmla="*/ 74 w 100"/>
                  <a:gd name="T99" fmla="*/ 12 h 124"/>
                  <a:gd name="T100" fmla="*/ 50 w 100"/>
                  <a:gd name="T101" fmla="*/ 8 h 124"/>
                  <a:gd name="T102" fmla="*/ 32 w 100"/>
                  <a:gd name="T103" fmla="*/ 8 h 124"/>
                  <a:gd name="T104" fmla="*/ 28 w 100"/>
                  <a:gd name="T105"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124">
                    <a:moveTo>
                      <a:pt x="26" y="16"/>
                    </a:moveTo>
                    <a:lnTo>
                      <a:pt x="26" y="16"/>
                    </a:lnTo>
                    <a:lnTo>
                      <a:pt x="26" y="18"/>
                    </a:lnTo>
                    <a:lnTo>
                      <a:pt x="26" y="20"/>
                    </a:lnTo>
                    <a:lnTo>
                      <a:pt x="26" y="26"/>
                    </a:lnTo>
                    <a:lnTo>
                      <a:pt x="26" y="30"/>
                    </a:lnTo>
                    <a:lnTo>
                      <a:pt x="26" y="32"/>
                    </a:lnTo>
                    <a:lnTo>
                      <a:pt x="24" y="34"/>
                    </a:lnTo>
                    <a:lnTo>
                      <a:pt x="24" y="36"/>
                    </a:lnTo>
                    <a:lnTo>
                      <a:pt x="24" y="36"/>
                    </a:lnTo>
                    <a:lnTo>
                      <a:pt x="24" y="38"/>
                    </a:lnTo>
                    <a:lnTo>
                      <a:pt x="22" y="38"/>
                    </a:lnTo>
                    <a:lnTo>
                      <a:pt x="20" y="40"/>
                    </a:lnTo>
                    <a:lnTo>
                      <a:pt x="18" y="42"/>
                    </a:lnTo>
                    <a:lnTo>
                      <a:pt x="18" y="44"/>
                    </a:lnTo>
                    <a:lnTo>
                      <a:pt x="16" y="46"/>
                    </a:lnTo>
                    <a:lnTo>
                      <a:pt x="16" y="46"/>
                    </a:lnTo>
                    <a:lnTo>
                      <a:pt x="16" y="48"/>
                    </a:lnTo>
                    <a:lnTo>
                      <a:pt x="16" y="52"/>
                    </a:lnTo>
                    <a:lnTo>
                      <a:pt x="16" y="54"/>
                    </a:lnTo>
                    <a:lnTo>
                      <a:pt x="16" y="56"/>
                    </a:lnTo>
                    <a:lnTo>
                      <a:pt x="14" y="58"/>
                    </a:lnTo>
                    <a:lnTo>
                      <a:pt x="14" y="60"/>
                    </a:lnTo>
                    <a:lnTo>
                      <a:pt x="14" y="60"/>
                    </a:lnTo>
                    <a:lnTo>
                      <a:pt x="14" y="60"/>
                    </a:lnTo>
                    <a:lnTo>
                      <a:pt x="14" y="60"/>
                    </a:lnTo>
                    <a:lnTo>
                      <a:pt x="12" y="62"/>
                    </a:lnTo>
                    <a:lnTo>
                      <a:pt x="10" y="62"/>
                    </a:lnTo>
                    <a:lnTo>
                      <a:pt x="8" y="64"/>
                    </a:lnTo>
                    <a:lnTo>
                      <a:pt x="6" y="64"/>
                    </a:lnTo>
                    <a:lnTo>
                      <a:pt x="6" y="66"/>
                    </a:lnTo>
                    <a:lnTo>
                      <a:pt x="4" y="66"/>
                    </a:lnTo>
                    <a:lnTo>
                      <a:pt x="4" y="66"/>
                    </a:lnTo>
                    <a:lnTo>
                      <a:pt x="2" y="68"/>
                    </a:lnTo>
                    <a:lnTo>
                      <a:pt x="2" y="68"/>
                    </a:lnTo>
                    <a:lnTo>
                      <a:pt x="2" y="70"/>
                    </a:lnTo>
                    <a:lnTo>
                      <a:pt x="2" y="72"/>
                    </a:lnTo>
                    <a:lnTo>
                      <a:pt x="0" y="74"/>
                    </a:lnTo>
                    <a:lnTo>
                      <a:pt x="0" y="76"/>
                    </a:lnTo>
                    <a:lnTo>
                      <a:pt x="0" y="80"/>
                    </a:lnTo>
                    <a:lnTo>
                      <a:pt x="0" y="84"/>
                    </a:lnTo>
                    <a:lnTo>
                      <a:pt x="0" y="88"/>
                    </a:lnTo>
                    <a:lnTo>
                      <a:pt x="2" y="90"/>
                    </a:lnTo>
                    <a:lnTo>
                      <a:pt x="2" y="92"/>
                    </a:lnTo>
                    <a:lnTo>
                      <a:pt x="2" y="92"/>
                    </a:lnTo>
                    <a:lnTo>
                      <a:pt x="2" y="94"/>
                    </a:lnTo>
                    <a:lnTo>
                      <a:pt x="4" y="94"/>
                    </a:lnTo>
                    <a:lnTo>
                      <a:pt x="4" y="94"/>
                    </a:lnTo>
                    <a:lnTo>
                      <a:pt x="6" y="96"/>
                    </a:lnTo>
                    <a:lnTo>
                      <a:pt x="8" y="96"/>
                    </a:lnTo>
                    <a:lnTo>
                      <a:pt x="10" y="96"/>
                    </a:lnTo>
                    <a:lnTo>
                      <a:pt x="12" y="98"/>
                    </a:lnTo>
                    <a:lnTo>
                      <a:pt x="12" y="98"/>
                    </a:lnTo>
                    <a:lnTo>
                      <a:pt x="14" y="100"/>
                    </a:lnTo>
                    <a:lnTo>
                      <a:pt x="14" y="100"/>
                    </a:lnTo>
                    <a:lnTo>
                      <a:pt x="16" y="100"/>
                    </a:lnTo>
                    <a:lnTo>
                      <a:pt x="16" y="100"/>
                    </a:lnTo>
                    <a:lnTo>
                      <a:pt x="16" y="102"/>
                    </a:lnTo>
                    <a:lnTo>
                      <a:pt x="16" y="102"/>
                    </a:lnTo>
                    <a:lnTo>
                      <a:pt x="16" y="104"/>
                    </a:lnTo>
                    <a:lnTo>
                      <a:pt x="16" y="106"/>
                    </a:lnTo>
                    <a:lnTo>
                      <a:pt x="16" y="108"/>
                    </a:lnTo>
                    <a:lnTo>
                      <a:pt x="16" y="112"/>
                    </a:lnTo>
                    <a:lnTo>
                      <a:pt x="16" y="114"/>
                    </a:lnTo>
                    <a:lnTo>
                      <a:pt x="16" y="116"/>
                    </a:lnTo>
                    <a:lnTo>
                      <a:pt x="18" y="116"/>
                    </a:lnTo>
                    <a:lnTo>
                      <a:pt x="18" y="116"/>
                    </a:lnTo>
                    <a:lnTo>
                      <a:pt x="18" y="118"/>
                    </a:lnTo>
                    <a:lnTo>
                      <a:pt x="20" y="118"/>
                    </a:lnTo>
                    <a:lnTo>
                      <a:pt x="20" y="120"/>
                    </a:lnTo>
                    <a:lnTo>
                      <a:pt x="22" y="120"/>
                    </a:lnTo>
                    <a:lnTo>
                      <a:pt x="24" y="120"/>
                    </a:lnTo>
                    <a:lnTo>
                      <a:pt x="26" y="120"/>
                    </a:lnTo>
                    <a:lnTo>
                      <a:pt x="28" y="120"/>
                    </a:lnTo>
                    <a:lnTo>
                      <a:pt x="30" y="120"/>
                    </a:lnTo>
                    <a:lnTo>
                      <a:pt x="30" y="120"/>
                    </a:lnTo>
                    <a:lnTo>
                      <a:pt x="30" y="120"/>
                    </a:lnTo>
                    <a:lnTo>
                      <a:pt x="30" y="120"/>
                    </a:lnTo>
                    <a:lnTo>
                      <a:pt x="32" y="120"/>
                    </a:lnTo>
                    <a:lnTo>
                      <a:pt x="32" y="118"/>
                    </a:lnTo>
                    <a:lnTo>
                      <a:pt x="32" y="116"/>
                    </a:lnTo>
                    <a:lnTo>
                      <a:pt x="34" y="114"/>
                    </a:lnTo>
                    <a:lnTo>
                      <a:pt x="34" y="112"/>
                    </a:lnTo>
                    <a:lnTo>
                      <a:pt x="34" y="110"/>
                    </a:lnTo>
                    <a:lnTo>
                      <a:pt x="34" y="106"/>
                    </a:lnTo>
                    <a:lnTo>
                      <a:pt x="34" y="102"/>
                    </a:lnTo>
                    <a:lnTo>
                      <a:pt x="34" y="100"/>
                    </a:lnTo>
                    <a:lnTo>
                      <a:pt x="34" y="98"/>
                    </a:lnTo>
                    <a:lnTo>
                      <a:pt x="34" y="96"/>
                    </a:lnTo>
                    <a:lnTo>
                      <a:pt x="34" y="94"/>
                    </a:lnTo>
                    <a:lnTo>
                      <a:pt x="34" y="92"/>
                    </a:lnTo>
                    <a:lnTo>
                      <a:pt x="36" y="92"/>
                    </a:lnTo>
                    <a:lnTo>
                      <a:pt x="36" y="92"/>
                    </a:lnTo>
                    <a:lnTo>
                      <a:pt x="36" y="90"/>
                    </a:lnTo>
                    <a:lnTo>
                      <a:pt x="38" y="90"/>
                    </a:lnTo>
                    <a:lnTo>
                      <a:pt x="40" y="90"/>
                    </a:lnTo>
                    <a:lnTo>
                      <a:pt x="40" y="88"/>
                    </a:lnTo>
                    <a:lnTo>
                      <a:pt x="42" y="88"/>
                    </a:lnTo>
                    <a:lnTo>
                      <a:pt x="44" y="88"/>
                    </a:lnTo>
                    <a:lnTo>
                      <a:pt x="44" y="88"/>
                    </a:lnTo>
                    <a:lnTo>
                      <a:pt x="46" y="88"/>
                    </a:lnTo>
                    <a:lnTo>
                      <a:pt x="46" y="88"/>
                    </a:lnTo>
                    <a:lnTo>
                      <a:pt x="46" y="90"/>
                    </a:lnTo>
                    <a:lnTo>
                      <a:pt x="46" y="90"/>
                    </a:lnTo>
                    <a:lnTo>
                      <a:pt x="46" y="90"/>
                    </a:lnTo>
                    <a:lnTo>
                      <a:pt x="46" y="92"/>
                    </a:lnTo>
                    <a:lnTo>
                      <a:pt x="46" y="94"/>
                    </a:lnTo>
                    <a:lnTo>
                      <a:pt x="46" y="94"/>
                    </a:lnTo>
                    <a:lnTo>
                      <a:pt x="46" y="96"/>
                    </a:lnTo>
                    <a:lnTo>
                      <a:pt x="46" y="100"/>
                    </a:lnTo>
                    <a:lnTo>
                      <a:pt x="44" y="104"/>
                    </a:lnTo>
                    <a:lnTo>
                      <a:pt x="44" y="106"/>
                    </a:lnTo>
                    <a:lnTo>
                      <a:pt x="44" y="108"/>
                    </a:lnTo>
                    <a:lnTo>
                      <a:pt x="44" y="110"/>
                    </a:lnTo>
                    <a:lnTo>
                      <a:pt x="44" y="110"/>
                    </a:lnTo>
                    <a:lnTo>
                      <a:pt x="44" y="112"/>
                    </a:lnTo>
                    <a:lnTo>
                      <a:pt x="44" y="112"/>
                    </a:lnTo>
                    <a:lnTo>
                      <a:pt x="46" y="112"/>
                    </a:lnTo>
                    <a:lnTo>
                      <a:pt x="46" y="112"/>
                    </a:lnTo>
                    <a:lnTo>
                      <a:pt x="48" y="114"/>
                    </a:lnTo>
                    <a:lnTo>
                      <a:pt x="50" y="114"/>
                    </a:lnTo>
                    <a:lnTo>
                      <a:pt x="54" y="114"/>
                    </a:lnTo>
                    <a:lnTo>
                      <a:pt x="54" y="114"/>
                    </a:lnTo>
                    <a:lnTo>
                      <a:pt x="56" y="114"/>
                    </a:lnTo>
                    <a:lnTo>
                      <a:pt x="56" y="116"/>
                    </a:lnTo>
                    <a:lnTo>
                      <a:pt x="56" y="116"/>
                    </a:lnTo>
                    <a:lnTo>
                      <a:pt x="56" y="116"/>
                    </a:lnTo>
                    <a:lnTo>
                      <a:pt x="58" y="118"/>
                    </a:lnTo>
                    <a:lnTo>
                      <a:pt x="58" y="120"/>
                    </a:lnTo>
                    <a:lnTo>
                      <a:pt x="58" y="122"/>
                    </a:lnTo>
                    <a:lnTo>
                      <a:pt x="58" y="122"/>
                    </a:lnTo>
                    <a:lnTo>
                      <a:pt x="60" y="122"/>
                    </a:lnTo>
                    <a:lnTo>
                      <a:pt x="60" y="122"/>
                    </a:lnTo>
                    <a:lnTo>
                      <a:pt x="62" y="124"/>
                    </a:lnTo>
                    <a:lnTo>
                      <a:pt x="64" y="122"/>
                    </a:lnTo>
                    <a:lnTo>
                      <a:pt x="66" y="122"/>
                    </a:lnTo>
                    <a:lnTo>
                      <a:pt x="68" y="122"/>
                    </a:lnTo>
                    <a:lnTo>
                      <a:pt x="70" y="122"/>
                    </a:lnTo>
                    <a:lnTo>
                      <a:pt x="70" y="122"/>
                    </a:lnTo>
                    <a:lnTo>
                      <a:pt x="72" y="120"/>
                    </a:lnTo>
                    <a:lnTo>
                      <a:pt x="72" y="120"/>
                    </a:lnTo>
                    <a:lnTo>
                      <a:pt x="72" y="120"/>
                    </a:lnTo>
                    <a:lnTo>
                      <a:pt x="72" y="118"/>
                    </a:lnTo>
                    <a:lnTo>
                      <a:pt x="72" y="118"/>
                    </a:lnTo>
                    <a:lnTo>
                      <a:pt x="72" y="116"/>
                    </a:lnTo>
                    <a:lnTo>
                      <a:pt x="72" y="114"/>
                    </a:lnTo>
                    <a:lnTo>
                      <a:pt x="72" y="112"/>
                    </a:lnTo>
                    <a:lnTo>
                      <a:pt x="72" y="110"/>
                    </a:lnTo>
                    <a:lnTo>
                      <a:pt x="72" y="108"/>
                    </a:lnTo>
                    <a:lnTo>
                      <a:pt x="70" y="104"/>
                    </a:lnTo>
                    <a:lnTo>
                      <a:pt x="70" y="102"/>
                    </a:lnTo>
                    <a:lnTo>
                      <a:pt x="70" y="100"/>
                    </a:lnTo>
                    <a:lnTo>
                      <a:pt x="68" y="98"/>
                    </a:lnTo>
                    <a:lnTo>
                      <a:pt x="66" y="96"/>
                    </a:lnTo>
                    <a:lnTo>
                      <a:pt x="64" y="92"/>
                    </a:lnTo>
                    <a:lnTo>
                      <a:pt x="60" y="88"/>
                    </a:lnTo>
                    <a:lnTo>
                      <a:pt x="58" y="84"/>
                    </a:lnTo>
                    <a:lnTo>
                      <a:pt x="56" y="82"/>
                    </a:lnTo>
                    <a:lnTo>
                      <a:pt x="54" y="78"/>
                    </a:lnTo>
                    <a:lnTo>
                      <a:pt x="54" y="76"/>
                    </a:lnTo>
                    <a:lnTo>
                      <a:pt x="54" y="74"/>
                    </a:lnTo>
                    <a:lnTo>
                      <a:pt x="52" y="74"/>
                    </a:lnTo>
                    <a:lnTo>
                      <a:pt x="52" y="72"/>
                    </a:lnTo>
                    <a:lnTo>
                      <a:pt x="54" y="72"/>
                    </a:lnTo>
                    <a:lnTo>
                      <a:pt x="54" y="70"/>
                    </a:lnTo>
                    <a:lnTo>
                      <a:pt x="54" y="70"/>
                    </a:lnTo>
                    <a:lnTo>
                      <a:pt x="54" y="70"/>
                    </a:lnTo>
                    <a:lnTo>
                      <a:pt x="56" y="68"/>
                    </a:lnTo>
                    <a:lnTo>
                      <a:pt x="56" y="68"/>
                    </a:lnTo>
                    <a:lnTo>
                      <a:pt x="60" y="66"/>
                    </a:lnTo>
                    <a:lnTo>
                      <a:pt x="60" y="64"/>
                    </a:lnTo>
                    <a:lnTo>
                      <a:pt x="62" y="64"/>
                    </a:lnTo>
                    <a:lnTo>
                      <a:pt x="64" y="60"/>
                    </a:lnTo>
                    <a:lnTo>
                      <a:pt x="66" y="58"/>
                    </a:lnTo>
                    <a:lnTo>
                      <a:pt x="68" y="56"/>
                    </a:lnTo>
                    <a:lnTo>
                      <a:pt x="68" y="54"/>
                    </a:lnTo>
                    <a:lnTo>
                      <a:pt x="70" y="52"/>
                    </a:lnTo>
                    <a:lnTo>
                      <a:pt x="70" y="50"/>
                    </a:lnTo>
                    <a:lnTo>
                      <a:pt x="70" y="50"/>
                    </a:lnTo>
                    <a:lnTo>
                      <a:pt x="70" y="48"/>
                    </a:lnTo>
                    <a:lnTo>
                      <a:pt x="70" y="48"/>
                    </a:lnTo>
                    <a:lnTo>
                      <a:pt x="70" y="46"/>
                    </a:lnTo>
                    <a:lnTo>
                      <a:pt x="70" y="46"/>
                    </a:lnTo>
                    <a:lnTo>
                      <a:pt x="70" y="44"/>
                    </a:lnTo>
                    <a:lnTo>
                      <a:pt x="68" y="44"/>
                    </a:lnTo>
                    <a:lnTo>
                      <a:pt x="68" y="42"/>
                    </a:lnTo>
                    <a:lnTo>
                      <a:pt x="66" y="42"/>
                    </a:lnTo>
                    <a:lnTo>
                      <a:pt x="66" y="42"/>
                    </a:lnTo>
                    <a:lnTo>
                      <a:pt x="64" y="42"/>
                    </a:lnTo>
                    <a:lnTo>
                      <a:pt x="64" y="42"/>
                    </a:lnTo>
                    <a:lnTo>
                      <a:pt x="64" y="42"/>
                    </a:lnTo>
                    <a:lnTo>
                      <a:pt x="62" y="42"/>
                    </a:lnTo>
                    <a:lnTo>
                      <a:pt x="60" y="42"/>
                    </a:lnTo>
                    <a:lnTo>
                      <a:pt x="60" y="44"/>
                    </a:lnTo>
                    <a:lnTo>
                      <a:pt x="56" y="44"/>
                    </a:lnTo>
                    <a:lnTo>
                      <a:pt x="54" y="46"/>
                    </a:lnTo>
                    <a:lnTo>
                      <a:pt x="54" y="46"/>
                    </a:lnTo>
                    <a:lnTo>
                      <a:pt x="52" y="48"/>
                    </a:lnTo>
                    <a:lnTo>
                      <a:pt x="50" y="50"/>
                    </a:lnTo>
                    <a:lnTo>
                      <a:pt x="48" y="50"/>
                    </a:lnTo>
                    <a:lnTo>
                      <a:pt x="46" y="52"/>
                    </a:lnTo>
                    <a:lnTo>
                      <a:pt x="46" y="52"/>
                    </a:lnTo>
                    <a:lnTo>
                      <a:pt x="44" y="52"/>
                    </a:lnTo>
                    <a:lnTo>
                      <a:pt x="44" y="52"/>
                    </a:lnTo>
                    <a:lnTo>
                      <a:pt x="44" y="50"/>
                    </a:lnTo>
                    <a:lnTo>
                      <a:pt x="42" y="50"/>
                    </a:lnTo>
                    <a:lnTo>
                      <a:pt x="42" y="50"/>
                    </a:lnTo>
                    <a:lnTo>
                      <a:pt x="42" y="48"/>
                    </a:lnTo>
                    <a:lnTo>
                      <a:pt x="40" y="48"/>
                    </a:lnTo>
                    <a:lnTo>
                      <a:pt x="40" y="46"/>
                    </a:lnTo>
                    <a:lnTo>
                      <a:pt x="40" y="44"/>
                    </a:lnTo>
                    <a:lnTo>
                      <a:pt x="40" y="40"/>
                    </a:lnTo>
                    <a:lnTo>
                      <a:pt x="38" y="38"/>
                    </a:lnTo>
                    <a:lnTo>
                      <a:pt x="38" y="34"/>
                    </a:lnTo>
                    <a:lnTo>
                      <a:pt x="38" y="32"/>
                    </a:lnTo>
                    <a:lnTo>
                      <a:pt x="38" y="30"/>
                    </a:lnTo>
                    <a:lnTo>
                      <a:pt x="36" y="28"/>
                    </a:lnTo>
                    <a:lnTo>
                      <a:pt x="36" y="26"/>
                    </a:lnTo>
                    <a:lnTo>
                      <a:pt x="36" y="24"/>
                    </a:lnTo>
                    <a:lnTo>
                      <a:pt x="34" y="20"/>
                    </a:lnTo>
                    <a:lnTo>
                      <a:pt x="34" y="20"/>
                    </a:lnTo>
                    <a:lnTo>
                      <a:pt x="34" y="18"/>
                    </a:lnTo>
                    <a:lnTo>
                      <a:pt x="34" y="18"/>
                    </a:lnTo>
                    <a:lnTo>
                      <a:pt x="34" y="16"/>
                    </a:lnTo>
                    <a:lnTo>
                      <a:pt x="34" y="16"/>
                    </a:lnTo>
                    <a:lnTo>
                      <a:pt x="36" y="16"/>
                    </a:lnTo>
                    <a:lnTo>
                      <a:pt x="36" y="14"/>
                    </a:lnTo>
                    <a:lnTo>
                      <a:pt x="36" y="14"/>
                    </a:lnTo>
                    <a:lnTo>
                      <a:pt x="38" y="14"/>
                    </a:lnTo>
                    <a:lnTo>
                      <a:pt x="38" y="16"/>
                    </a:lnTo>
                    <a:lnTo>
                      <a:pt x="40" y="16"/>
                    </a:lnTo>
                    <a:lnTo>
                      <a:pt x="42" y="16"/>
                    </a:lnTo>
                    <a:lnTo>
                      <a:pt x="44" y="18"/>
                    </a:lnTo>
                    <a:lnTo>
                      <a:pt x="44" y="18"/>
                    </a:lnTo>
                    <a:lnTo>
                      <a:pt x="46" y="18"/>
                    </a:lnTo>
                    <a:lnTo>
                      <a:pt x="48" y="20"/>
                    </a:lnTo>
                    <a:lnTo>
                      <a:pt x="50" y="22"/>
                    </a:lnTo>
                    <a:lnTo>
                      <a:pt x="50" y="24"/>
                    </a:lnTo>
                    <a:lnTo>
                      <a:pt x="52" y="24"/>
                    </a:lnTo>
                    <a:lnTo>
                      <a:pt x="52" y="24"/>
                    </a:lnTo>
                    <a:lnTo>
                      <a:pt x="54" y="24"/>
                    </a:lnTo>
                    <a:lnTo>
                      <a:pt x="56" y="24"/>
                    </a:lnTo>
                    <a:lnTo>
                      <a:pt x="58" y="24"/>
                    </a:lnTo>
                    <a:lnTo>
                      <a:pt x="60" y="22"/>
                    </a:lnTo>
                    <a:lnTo>
                      <a:pt x="62" y="22"/>
                    </a:lnTo>
                    <a:lnTo>
                      <a:pt x="64" y="22"/>
                    </a:lnTo>
                    <a:lnTo>
                      <a:pt x="66" y="22"/>
                    </a:lnTo>
                    <a:lnTo>
                      <a:pt x="66" y="22"/>
                    </a:lnTo>
                    <a:lnTo>
                      <a:pt x="66" y="22"/>
                    </a:lnTo>
                    <a:lnTo>
                      <a:pt x="68" y="22"/>
                    </a:lnTo>
                    <a:lnTo>
                      <a:pt x="68" y="22"/>
                    </a:lnTo>
                    <a:lnTo>
                      <a:pt x="70" y="24"/>
                    </a:lnTo>
                    <a:lnTo>
                      <a:pt x="72" y="26"/>
                    </a:lnTo>
                    <a:lnTo>
                      <a:pt x="74" y="26"/>
                    </a:lnTo>
                    <a:lnTo>
                      <a:pt x="74" y="26"/>
                    </a:lnTo>
                    <a:lnTo>
                      <a:pt x="76" y="26"/>
                    </a:lnTo>
                    <a:lnTo>
                      <a:pt x="76" y="26"/>
                    </a:lnTo>
                    <a:lnTo>
                      <a:pt x="78" y="26"/>
                    </a:lnTo>
                    <a:lnTo>
                      <a:pt x="80" y="26"/>
                    </a:lnTo>
                    <a:lnTo>
                      <a:pt x="82" y="24"/>
                    </a:lnTo>
                    <a:lnTo>
                      <a:pt x="88" y="22"/>
                    </a:lnTo>
                    <a:lnTo>
                      <a:pt x="90" y="22"/>
                    </a:lnTo>
                    <a:lnTo>
                      <a:pt x="92" y="20"/>
                    </a:lnTo>
                    <a:lnTo>
                      <a:pt x="96" y="20"/>
                    </a:lnTo>
                    <a:lnTo>
                      <a:pt x="96" y="18"/>
                    </a:lnTo>
                    <a:lnTo>
                      <a:pt x="98" y="18"/>
                    </a:lnTo>
                    <a:lnTo>
                      <a:pt x="100" y="18"/>
                    </a:lnTo>
                    <a:lnTo>
                      <a:pt x="100" y="16"/>
                    </a:lnTo>
                    <a:lnTo>
                      <a:pt x="100" y="16"/>
                    </a:lnTo>
                    <a:lnTo>
                      <a:pt x="100" y="14"/>
                    </a:lnTo>
                    <a:lnTo>
                      <a:pt x="100" y="12"/>
                    </a:lnTo>
                    <a:lnTo>
                      <a:pt x="100" y="10"/>
                    </a:lnTo>
                    <a:lnTo>
                      <a:pt x="100" y="8"/>
                    </a:lnTo>
                    <a:lnTo>
                      <a:pt x="98" y="6"/>
                    </a:lnTo>
                    <a:lnTo>
                      <a:pt x="98" y="4"/>
                    </a:lnTo>
                    <a:lnTo>
                      <a:pt x="96" y="2"/>
                    </a:lnTo>
                    <a:lnTo>
                      <a:pt x="96" y="0"/>
                    </a:lnTo>
                    <a:lnTo>
                      <a:pt x="96" y="0"/>
                    </a:lnTo>
                    <a:lnTo>
                      <a:pt x="96" y="0"/>
                    </a:lnTo>
                    <a:lnTo>
                      <a:pt x="94" y="0"/>
                    </a:lnTo>
                    <a:lnTo>
                      <a:pt x="92" y="0"/>
                    </a:lnTo>
                    <a:lnTo>
                      <a:pt x="92" y="0"/>
                    </a:lnTo>
                    <a:lnTo>
                      <a:pt x="90" y="0"/>
                    </a:lnTo>
                    <a:lnTo>
                      <a:pt x="88" y="0"/>
                    </a:lnTo>
                    <a:lnTo>
                      <a:pt x="88" y="0"/>
                    </a:lnTo>
                    <a:lnTo>
                      <a:pt x="86" y="0"/>
                    </a:lnTo>
                    <a:lnTo>
                      <a:pt x="86" y="0"/>
                    </a:lnTo>
                    <a:lnTo>
                      <a:pt x="86" y="0"/>
                    </a:lnTo>
                    <a:lnTo>
                      <a:pt x="86" y="2"/>
                    </a:lnTo>
                    <a:lnTo>
                      <a:pt x="84" y="4"/>
                    </a:lnTo>
                    <a:lnTo>
                      <a:pt x="84" y="6"/>
                    </a:lnTo>
                    <a:lnTo>
                      <a:pt x="84" y="8"/>
                    </a:lnTo>
                    <a:lnTo>
                      <a:pt x="82" y="10"/>
                    </a:lnTo>
                    <a:lnTo>
                      <a:pt x="82" y="10"/>
                    </a:lnTo>
                    <a:lnTo>
                      <a:pt x="82" y="10"/>
                    </a:lnTo>
                    <a:lnTo>
                      <a:pt x="80" y="12"/>
                    </a:lnTo>
                    <a:lnTo>
                      <a:pt x="80" y="12"/>
                    </a:lnTo>
                    <a:lnTo>
                      <a:pt x="78" y="12"/>
                    </a:lnTo>
                    <a:lnTo>
                      <a:pt x="76" y="12"/>
                    </a:lnTo>
                    <a:lnTo>
                      <a:pt x="74" y="12"/>
                    </a:lnTo>
                    <a:lnTo>
                      <a:pt x="72" y="12"/>
                    </a:lnTo>
                    <a:lnTo>
                      <a:pt x="70" y="12"/>
                    </a:lnTo>
                    <a:lnTo>
                      <a:pt x="64" y="12"/>
                    </a:lnTo>
                    <a:lnTo>
                      <a:pt x="56" y="10"/>
                    </a:lnTo>
                    <a:lnTo>
                      <a:pt x="52" y="10"/>
                    </a:lnTo>
                    <a:lnTo>
                      <a:pt x="50" y="8"/>
                    </a:lnTo>
                    <a:lnTo>
                      <a:pt x="48" y="8"/>
                    </a:lnTo>
                    <a:lnTo>
                      <a:pt x="44" y="8"/>
                    </a:lnTo>
                    <a:lnTo>
                      <a:pt x="38" y="8"/>
                    </a:lnTo>
                    <a:lnTo>
                      <a:pt x="36" y="8"/>
                    </a:lnTo>
                    <a:lnTo>
                      <a:pt x="34" y="8"/>
                    </a:lnTo>
                    <a:lnTo>
                      <a:pt x="32" y="8"/>
                    </a:lnTo>
                    <a:lnTo>
                      <a:pt x="30" y="10"/>
                    </a:lnTo>
                    <a:lnTo>
                      <a:pt x="30" y="10"/>
                    </a:lnTo>
                    <a:lnTo>
                      <a:pt x="30" y="10"/>
                    </a:lnTo>
                    <a:lnTo>
                      <a:pt x="28" y="10"/>
                    </a:lnTo>
                    <a:lnTo>
                      <a:pt x="28" y="12"/>
                    </a:lnTo>
                    <a:lnTo>
                      <a:pt x="28" y="12"/>
                    </a:lnTo>
                    <a:lnTo>
                      <a:pt x="28" y="14"/>
                    </a:lnTo>
                    <a:lnTo>
                      <a:pt x="26" y="1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9" name="Freeform 219">
                <a:extLst>
                  <a:ext uri="{FF2B5EF4-FFF2-40B4-BE49-F238E27FC236}">
                    <a16:creationId xmlns:a16="http://schemas.microsoft.com/office/drawing/2014/main" id="{D5FDF316-83DA-4FD4-A364-F04E571D160D}"/>
                  </a:ext>
                </a:extLst>
              </p:cNvPr>
              <p:cNvSpPr>
                <a:spLocks/>
              </p:cNvSpPr>
              <p:nvPr/>
            </p:nvSpPr>
            <p:spPr bwMode="auto">
              <a:xfrm>
                <a:off x="7237703" y="4711867"/>
                <a:ext cx="38100" cy="85725"/>
              </a:xfrm>
              <a:custGeom>
                <a:avLst/>
                <a:gdLst>
                  <a:gd name="T0" fmla="*/ 12 w 24"/>
                  <a:gd name="T1" fmla="*/ 22 h 54"/>
                  <a:gd name="T2" fmla="*/ 12 w 24"/>
                  <a:gd name="T3" fmla="*/ 22 h 54"/>
                  <a:gd name="T4" fmla="*/ 8 w 24"/>
                  <a:gd name="T5" fmla="*/ 24 h 54"/>
                  <a:gd name="T6" fmla="*/ 4 w 24"/>
                  <a:gd name="T7" fmla="*/ 26 h 54"/>
                  <a:gd name="T8" fmla="*/ 0 w 24"/>
                  <a:gd name="T9" fmla="*/ 26 h 54"/>
                  <a:gd name="T10" fmla="*/ 0 w 24"/>
                  <a:gd name="T11" fmla="*/ 28 h 54"/>
                  <a:gd name="T12" fmla="*/ 0 w 24"/>
                  <a:gd name="T13" fmla="*/ 28 h 54"/>
                  <a:gd name="T14" fmla="*/ 0 w 24"/>
                  <a:gd name="T15" fmla="*/ 32 h 54"/>
                  <a:gd name="T16" fmla="*/ 0 w 24"/>
                  <a:gd name="T17" fmla="*/ 36 h 54"/>
                  <a:gd name="T18" fmla="*/ 2 w 24"/>
                  <a:gd name="T19" fmla="*/ 40 h 54"/>
                  <a:gd name="T20" fmla="*/ 4 w 24"/>
                  <a:gd name="T21" fmla="*/ 44 h 54"/>
                  <a:gd name="T22" fmla="*/ 6 w 24"/>
                  <a:gd name="T23" fmla="*/ 46 h 54"/>
                  <a:gd name="T24" fmla="*/ 10 w 24"/>
                  <a:gd name="T25" fmla="*/ 50 h 54"/>
                  <a:gd name="T26" fmla="*/ 14 w 24"/>
                  <a:gd name="T27" fmla="*/ 52 h 54"/>
                  <a:gd name="T28" fmla="*/ 16 w 24"/>
                  <a:gd name="T29" fmla="*/ 54 h 54"/>
                  <a:gd name="T30" fmla="*/ 18 w 24"/>
                  <a:gd name="T31" fmla="*/ 54 h 54"/>
                  <a:gd name="T32" fmla="*/ 20 w 24"/>
                  <a:gd name="T33" fmla="*/ 52 h 54"/>
                  <a:gd name="T34" fmla="*/ 20 w 24"/>
                  <a:gd name="T35" fmla="*/ 50 h 54"/>
                  <a:gd name="T36" fmla="*/ 22 w 24"/>
                  <a:gd name="T37" fmla="*/ 48 h 54"/>
                  <a:gd name="T38" fmla="*/ 22 w 24"/>
                  <a:gd name="T39" fmla="*/ 44 h 54"/>
                  <a:gd name="T40" fmla="*/ 22 w 24"/>
                  <a:gd name="T41" fmla="*/ 36 h 54"/>
                  <a:gd name="T42" fmla="*/ 24 w 24"/>
                  <a:gd name="T43" fmla="*/ 32 h 54"/>
                  <a:gd name="T44" fmla="*/ 24 w 24"/>
                  <a:gd name="T45" fmla="*/ 22 h 54"/>
                  <a:gd name="T46" fmla="*/ 24 w 24"/>
                  <a:gd name="T47" fmla="*/ 16 h 54"/>
                  <a:gd name="T48" fmla="*/ 24 w 24"/>
                  <a:gd name="T49" fmla="*/ 10 h 54"/>
                  <a:gd name="T50" fmla="*/ 24 w 24"/>
                  <a:gd name="T51" fmla="*/ 6 h 54"/>
                  <a:gd name="T52" fmla="*/ 22 w 24"/>
                  <a:gd name="T53" fmla="*/ 2 h 54"/>
                  <a:gd name="T54" fmla="*/ 20 w 24"/>
                  <a:gd name="T55" fmla="*/ 0 h 54"/>
                  <a:gd name="T56" fmla="*/ 20 w 24"/>
                  <a:gd name="T57" fmla="*/ 0 h 54"/>
                  <a:gd name="T58" fmla="*/ 18 w 24"/>
                  <a:gd name="T59" fmla="*/ 0 h 54"/>
                  <a:gd name="T60" fmla="*/ 16 w 24"/>
                  <a:gd name="T61" fmla="*/ 0 h 54"/>
                  <a:gd name="T62" fmla="*/ 14 w 24"/>
                  <a:gd name="T63" fmla="*/ 2 h 54"/>
                  <a:gd name="T64" fmla="*/ 12 w 24"/>
                  <a:gd name="T65" fmla="*/ 6 h 54"/>
                  <a:gd name="T66" fmla="*/ 12 w 24"/>
                  <a:gd name="T67" fmla="*/ 6 h 54"/>
                  <a:gd name="T68" fmla="*/ 12 w 24"/>
                  <a:gd name="T69" fmla="*/ 10 h 54"/>
                  <a:gd name="T70" fmla="*/ 12 w 24"/>
                  <a:gd name="T71" fmla="*/ 14 h 54"/>
                  <a:gd name="T72" fmla="*/ 12 w 24"/>
                  <a:gd name="T73" fmla="*/ 18 h 54"/>
                  <a:gd name="T74" fmla="*/ 12 w 24"/>
                  <a:gd name="T75"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4">
                    <a:moveTo>
                      <a:pt x="12" y="22"/>
                    </a:moveTo>
                    <a:lnTo>
                      <a:pt x="12" y="22"/>
                    </a:lnTo>
                    <a:lnTo>
                      <a:pt x="12" y="22"/>
                    </a:lnTo>
                    <a:lnTo>
                      <a:pt x="12" y="22"/>
                    </a:lnTo>
                    <a:lnTo>
                      <a:pt x="10" y="24"/>
                    </a:lnTo>
                    <a:lnTo>
                      <a:pt x="8" y="24"/>
                    </a:lnTo>
                    <a:lnTo>
                      <a:pt x="6" y="24"/>
                    </a:lnTo>
                    <a:lnTo>
                      <a:pt x="4" y="26"/>
                    </a:lnTo>
                    <a:lnTo>
                      <a:pt x="2" y="26"/>
                    </a:lnTo>
                    <a:lnTo>
                      <a:pt x="0" y="26"/>
                    </a:lnTo>
                    <a:lnTo>
                      <a:pt x="0" y="26"/>
                    </a:lnTo>
                    <a:lnTo>
                      <a:pt x="0" y="28"/>
                    </a:lnTo>
                    <a:lnTo>
                      <a:pt x="0" y="28"/>
                    </a:lnTo>
                    <a:lnTo>
                      <a:pt x="0" y="28"/>
                    </a:lnTo>
                    <a:lnTo>
                      <a:pt x="0" y="30"/>
                    </a:lnTo>
                    <a:lnTo>
                      <a:pt x="0" y="32"/>
                    </a:lnTo>
                    <a:lnTo>
                      <a:pt x="0" y="34"/>
                    </a:lnTo>
                    <a:lnTo>
                      <a:pt x="0" y="36"/>
                    </a:lnTo>
                    <a:lnTo>
                      <a:pt x="0" y="38"/>
                    </a:lnTo>
                    <a:lnTo>
                      <a:pt x="2" y="40"/>
                    </a:lnTo>
                    <a:lnTo>
                      <a:pt x="2" y="42"/>
                    </a:lnTo>
                    <a:lnTo>
                      <a:pt x="4" y="44"/>
                    </a:lnTo>
                    <a:lnTo>
                      <a:pt x="4" y="44"/>
                    </a:lnTo>
                    <a:lnTo>
                      <a:pt x="6" y="46"/>
                    </a:lnTo>
                    <a:lnTo>
                      <a:pt x="8" y="48"/>
                    </a:lnTo>
                    <a:lnTo>
                      <a:pt x="10" y="50"/>
                    </a:lnTo>
                    <a:lnTo>
                      <a:pt x="12" y="52"/>
                    </a:lnTo>
                    <a:lnTo>
                      <a:pt x="14" y="52"/>
                    </a:lnTo>
                    <a:lnTo>
                      <a:pt x="14" y="52"/>
                    </a:lnTo>
                    <a:lnTo>
                      <a:pt x="16" y="54"/>
                    </a:lnTo>
                    <a:lnTo>
                      <a:pt x="16" y="54"/>
                    </a:lnTo>
                    <a:lnTo>
                      <a:pt x="18" y="54"/>
                    </a:lnTo>
                    <a:lnTo>
                      <a:pt x="18" y="54"/>
                    </a:lnTo>
                    <a:lnTo>
                      <a:pt x="20" y="52"/>
                    </a:lnTo>
                    <a:lnTo>
                      <a:pt x="20" y="52"/>
                    </a:lnTo>
                    <a:lnTo>
                      <a:pt x="20" y="50"/>
                    </a:lnTo>
                    <a:lnTo>
                      <a:pt x="22" y="50"/>
                    </a:lnTo>
                    <a:lnTo>
                      <a:pt x="22" y="48"/>
                    </a:lnTo>
                    <a:lnTo>
                      <a:pt x="22" y="46"/>
                    </a:lnTo>
                    <a:lnTo>
                      <a:pt x="22" y="44"/>
                    </a:lnTo>
                    <a:lnTo>
                      <a:pt x="22" y="40"/>
                    </a:lnTo>
                    <a:lnTo>
                      <a:pt x="22" y="36"/>
                    </a:lnTo>
                    <a:lnTo>
                      <a:pt x="24" y="34"/>
                    </a:lnTo>
                    <a:lnTo>
                      <a:pt x="24" y="32"/>
                    </a:lnTo>
                    <a:lnTo>
                      <a:pt x="24" y="28"/>
                    </a:lnTo>
                    <a:lnTo>
                      <a:pt x="24" y="22"/>
                    </a:lnTo>
                    <a:lnTo>
                      <a:pt x="24" y="18"/>
                    </a:lnTo>
                    <a:lnTo>
                      <a:pt x="24" y="16"/>
                    </a:lnTo>
                    <a:lnTo>
                      <a:pt x="24" y="14"/>
                    </a:lnTo>
                    <a:lnTo>
                      <a:pt x="24" y="10"/>
                    </a:lnTo>
                    <a:lnTo>
                      <a:pt x="24" y="8"/>
                    </a:lnTo>
                    <a:lnTo>
                      <a:pt x="24" y="6"/>
                    </a:lnTo>
                    <a:lnTo>
                      <a:pt x="22" y="4"/>
                    </a:lnTo>
                    <a:lnTo>
                      <a:pt x="22" y="2"/>
                    </a:lnTo>
                    <a:lnTo>
                      <a:pt x="22" y="2"/>
                    </a:lnTo>
                    <a:lnTo>
                      <a:pt x="20" y="0"/>
                    </a:lnTo>
                    <a:lnTo>
                      <a:pt x="20" y="0"/>
                    </a:lnTo>
                    <a:lnTo>
                      <a:pt x="20" y="0"/>
                    </a:lnTo>
                    <a:lnTo>
                      <a:pt x="20" y="0"/>
                    </a:lnTo>
                    <a:lnTo>
                      <a:pt x="18" y="0"/>
                    </a:lnTo>
                    <a:lnTo>
                      <a:pt x="18" y="0"/>
                    </a:lnTo>
                    <a:lnTo>
                      <a:pt x="16" y="0"/>
                    </a:lnTo>
                    <a:lnTo>
                      <a:pt x="16" y="2"/>
                    </a:lnTo>
                    <a:lnTo>
                      <a:pt x="14" y="2"/>
                    </a:lnTo>
                    <a:lnTo>
                      <a:pt x="14" y="4"/>
                    </a:lnTo>
                    <a:lnTo>
                      <a:pt x="12" y="6"/>
                    </a:lnTo>
                    <a:lnTo>
                      <a:pt x="12" y="6"/>
                    </a:lnTo>
                    <a:lnTo>
                      <a:pt x="12" y="6"/>
                    </a:lnTo>
                    <a:lnTo>
                      <a:pt x="12" y="8"/>
                    </a:lnTo>
                    <a:lnTo>
                      <a:pt x="12" y="10"/>
                    </a:lnTo>
                    <a:lnTo>
                      <a:pt x="12" y="12"/>
                    </a:lnTo>
                    <a:lnTo>
                      <a:pt x="12" y="14"/>
                    </a:lnTo>
                    <a:lnTo>
                      <a:pt x="12" y="16"/>
                    </a:lnTo>
                    <a:lnTo>
                      <a:pt x="12" y="18"/>
                    </a:lnTo>
                    <a:lnTo>
                      <a:pt x="12" y="20"/>
                    </a:lnTo>
                    <a:lnTo>
                      <a:pt x="12" y="20"/>
                    </a:lnTo>
                    <a:lnTo>
                      <a:pt x="12" y="22"/>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0" name="Freeform 221">
                <a:extLst>
                  <a:ext uri="{FF2B5EF4-FFF2-40B4-BE49-F238E27FC236}">
                    <a16:creationId xmlns:a16="http://schemas.microsoft.com/office/drawing/2014/main" id="{0A1C1EC8-7C1B-49E1-A3BE-17745840C4C9}"/>
                  </a:ext>
                </a:extLst>
              </p:cNvPr>
              <p:cNvSpPr>
                <a:spLocks/>
              </p:cNvSpPr>
              <p:nvPr/>
            </p:nvSpPr>
            <p:spPr bwMode="auto">
              <a:xfrm>
                <a:off x="7269453" y="4851567"/>
                <a:ext cx="57150" cy="31750"/>
              </a:xfrm>
              <a:custGeom>
                <a:avLst/>
                <a:gdLst>
                  <a:gd name="T0" fmla="*/ 4 w 36"/>
                  <a:gd name="T1" fmla="*/ 6 h 20"/>
                  <a:gd name="T2" fmla="*/ 4 w 36"/>
                  <a:gd name="T3" fmla="*/ 6 h 20"/>
                  <a:gd name="T4" fmla="*/ 4 w 36"/>
                  <a:gd name="T5" fmla="*/ 4 h 20"/>
                  <a:gd name="T6" fmla="*/ 6 w 36"/>
                  <a:gd name="T7" fmla="*/ 4 h 20"/>
                  <a:gd name="T8" fmla="*/ 8 w 36"/>
                  <a:gd name="T9" fmla="*/ 2 h 20"/>
                  <a:gd name="T10" fmla="*/ 10 w 36"/>
                  <a:gd name="T11" fmla="*/ 2 h 20"/>
                  <a:gd name="T12" fmla="*/ 14 w 36"/>
                  <a:gd name="T13" fmla="*/ 2 h 20"/>
                  <a:gd name="T14" fmla="*/ 16 w 36"/>
                  <a:gd name="T15" fmla="*/ 2 h 20"/>
                  <a:gd name="T16" fmla="*/ 18 w 36"/>
                  <a:gd name="T17" fmla="*/ 2 h 20"/>
                  <a:gd name="T18" fmla="*/ 22 w 36"/>
                  <a:gd name="T19" fmla="*/ 0 h 20"/>
                  <a:gd name="T20" fmla="*/ 22 w 36"/>
                  <a:gd name="T21" fmla="*/ 0 h 20"/>
                  <a:gd name="T22" fmla="*/ 24 w 36"/>
                  <a:gd name="T23" fmla="*/ 0 h 20"/>
                  <a:gd name="T24" fmla="*/ 26 w 36"/>
                  <a:gd name="T25" fmla="*/ 2 h 20"/>
                  <a:gd name="T26" fmla="*/ 26 w 36"/>
                  <a:gd name="T27" fmla="*/ 2 h 20"/>
                  <a:gd name="T28" fmla="*/ 28 w 36"/>
                  <a:gd name="T29" fmla="*/ 2 h 20"/>
                  <a:gd name="T30" fmla="*/ 28 w 36"/>
                  <a:gd name="T31" fmla="*/ 2 h 20"/>
                  <a:gd name="T32" fmla="*/ 30 w 36"/>
                  <a:gd name="T33" fmla="*/ 4 h 20"/>
                  <a:gd name="T34" fmla="*/ 30 w 36"/>
                  <a:gd name="T35" fmla="*/ 6 h 20"/>
                  <a:gd name="T36" fmla="*/ 32 w 36"/>
                  <a:gd name="T37" fmla="*/ 8 h 20"/>
                  <a:gd name="T38" fmla="*/ 34 w 36"/>
                  <a:gd name="T39" fmla="*/ 12 h 20"/>
                  <a:gd name="T40" fmla="*/ 34 w 36"/>
                  <a:gd name="T41" fmla="*/ 14 h 20"/>
                  <a:gd name="T42" fmla="*/ 36 w 36"/>
                  <a:gd name="T43" fmla="*/ 16 h 20"/>
                  <a:gd name="T44" fmla="*/ 36 w 36"/>
                  <a:gd name="T45" fmla="*/ 16 h 20"/>
                  <a:gd name="T46" fmla="*/ 36 w 36"/>
                  <a:gd name="T47" fmla="*/ 18 h 20"/>
                  <a:gd name="T48" fmla="*/ 36 w 36"/>
                  <a:gd name="T49" fmla="*/ 18 h 20"/>
                  <a:gd name="T50" fmla="*/ 36 w 36"/>
                  <a:gd name="T51" fmla="*/ 18 h 20"/>
                  <a:gd name="T52" fmla="*/ 36 w 36"/>
                  <a:gd name="T53" fmla="*/ 20 h 20"/>
                  <a:gd name="T54" fmla="*/ 34 w 36"/>
                  <a:gd name="T55" fmla="*/ 20 h 20"/>
                  <a:gd name="T56" fmla="*/ 34 w 36"/>
                  <a:gd name="T57" fmla="*/ 20 h 20"/>
                  <a:gd name="T58" fmla="*/ 34 w 36"/>
                  <a:gd name="T59" fmla="*/ 20 h 20"/>
                  <a:gd name="T60" fmla="*/ 32 w 36"/>
                  <a:gd name="T61" fmla="*/ 20 h 20"/>
                  <a:gd name="T62" fmla="*/ 32 w 36"/>
                  <a:gd name="T63" fmla="*/ 18 h 20"/>
                  <a:gd name="T64" fmla="*/ 30 w 36"/>
                  <a:gd name="T65" fmla="*/ 18 h 20"/>
                  <a:gd name="T66" fmla="*/ 26 w 36"/>
                  <a:gd name="T67" fmla="*/ 16 h 20"/>
                  <a:gd name="T68" fmla="*/ 24 w 36"/>
                  <a:gd name="T69" fmla="*/ 14 h 20"/>
                  <a:gd name="T70" fmla="*/ 24 w 36"/>
                  <a:gd name="T71" fmla="*/ 14 h 20"/>
                  <a:gd name="T72" fmla="*/ 22 w 36"/>
                  <a:gd name="T73" fmla="*/ 14 h 20"/>
                  <a:gd name="T74" fmla="*/ 18 w 36"/>
                  <a:gd name="T75" fmla="*/ 12 h 20"/>
                  <a:gd name="T76" fmla="*/ 14 w 36"/>
                  <a:gd name="T77" fmla="*/ 12 h 20"/>
                  <a:gd name="T78" fmla="*/ 14 w 36"/>
                  <a:gd name="T79" fmla="*/ 12 h 20"/>
                  <a:gd name="T80" fmla="*/ 12 w 36"/>
                  <a:gd name="T81" fmla="*/ 12 h 20"/>
                  <a:gd name="T82" fmla="*/ 10 w 36"/>
                  <a:gd name="T83" fmla="*/ 12 h 20"/>
                  <a:gd name="T84" fmla="*/ 10 w 36"/>
                  <a:gd name="T85" fmla="*/ 12 h 20"/>
                  <a:gd name="T86" fmla="*/ 6 w 36"/>
                  <a:gd name="T87" fmla="*/ 14 h 20"/>
                  <a:gd name="T88" fmla="*/ 4 w 36"/>
                  <a:gd name="T89" fmla="*/ 14 h 20"/>
                  <a:gd name="T90" fmla="*/ 2 w 36"/>
                  <a:gd name="T91" fmla="*/ 14 h 20"/>
                  <a:gd name="T92" fmla="*/ 2 w 36"/>
                  <a:gd name="T93" fmla="*/ 14 h 20"/>
                  <a:gd name="T94" fmla="*/ 0 w 36"/>
                  <a:gd name="T95" fmla="*/ 14 h 20"/>
                  <a:gd name="T96" fmla="*/ 0 w 36"/>
                  <a:gd name="T97" fmla="*/ 14 h 20"/>
                  <a:gd name="T98" fmla="*/ 0 w 36"/>
                  <a:gd name="T99" fmla="*/ 14 h 20"/>
                  <a:gd name="T100" fmla="*/ 0 w 36"/>
                  <a:gd name="T101" fmla="*/ 14 h 20"/>
                  <a:gd name="T102" fmla="*/ 0 w 36"/>
                  <a:gd name="T103" fmla="*/ 14 h 20"/>
                  <a:gd name="T104" fmla="*/ 0 w 36"/>
                  <a:gd name="T105" fmla="*/ 12 h 20"/>
                  <a:gd name="T106" fmla="*/ 0 w 36"/>
                  <a:gd name="T107" fmla="*/ 10 h 20"/>
                  <a:gd name="T108" fmla="*/ 0 w 36"/>
                  <a:gd name="T109" fmla="*/ 10 h 20"/>
                  <a:gd name="T110" fmla="*/ 2 w 36"/>
                  <a:gd name="T111" fmla="*/ 8 h 20"/>
                  <a:gd name="T112" fmla="*/ 2 w 36"/>
                  <a:gd name="T113" fmla="*/ 6 h 20"/>
                  <a:gd name="T114" fmla="*/ 2 w 36"/>
                  <a:gd name="T115" fmla="*/ 6 h 20"/>
                  <a:gd name="T116" fmla="*/ 4 w 36"/>
                  <a:gd name="T1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 h="20">
                    <a:moveTo>
                      <a:pt x="4" y="6"/>
                    </a:moveTo>
                    <a:lnTo>
                      <a:pt x="4" y="6"/>
                    </a:lnTo>
                    <a:lnTo>
                      <a:pt x="4" y="4"/>
                    </a:lnTo>
                    <a:lnTo>
                      <a:pt x="6" y="4"/>
                    </a:lnTo>
                    <a:lnTo>
                      <a:pt x="8" y="2"/>
                    </a:lnTo>
                    <a:lnTo>
                      <a:pt x="10" y="2"/>
                    </a:lnTo>
                    <a:lnTo>
                      <a:pt x="14" y="2"/>
                    </a:lnTo>
                    <a:lnTo>
                      <a:pt x="16" y="2"/>
                    </a:lnTo>
                    <a:lnTo>
                      <a:pt x="18" y="2"/>
                    </a:lnTo>
                    <a:lnTo>
                      <a:pt x="22" y="0"/>
                    </a:lnTo>
                    <a:lnTo>
                      <a:pt x="22" y="0"/>
                    </a:lnTo>
                    <a:lnTo>
                      <a:pt x="24" y="0"/>
                    </a:lnTo>
                    <a:lnTo>
                      <a:pt x="26" y="2"/>
                    </a:lnTo>
                    <a:lnTo>
                      <a:pt x="26" y="2"/>
                    </a:lnTo>
                    <a:lnTo>
                      <a:pt x="28" y="2"/>
                    </a:lnTo>
                    <a:lnTo>
                      <a:pt x="28" y="2"/>
                    </a:lnTo>
                    <a:lnTo>
                      <a:pt x="30" y="4"/>
                    </a:lnTo>
                    <a:lnTo>
                      <a:pt x="30" y="6"/>
                    </a:lnTo>
                    <a:lnTo>
                      <a:pt x="32" y="8"/>
                    </a:lnTo>
                    <a:lnTo>
                      <a:pt x="34" y="12"/>
                    </a:lnTo>
                    <a:lnTo>
                      <a:pt x="34" y="14"/>
                    </a:lnTo>
                    <a:lnTo>
                      <a:pt x="36" y="16"/>
                    </a:lnTo>
                    <a:lnTo>
                      <a:pt x="36" y="16"/>
                    </a:lnTo>
                    <a:lnTo>
                      <a:pt x="36" y="18"/>
                    </a:lnTo>
                    <a:lnTo>
                      <a:pt x="36" y="18"/>
                    </a:lnTo>
                    <a:lnTo>
                      <a:pt x="36" y="18"/>
                    </a:lnTo>
                    <a:lnTo>
                      <a:pt x="36" y="20"/>
                    </a:lnTo>
                    <a:lnTo>
                      <a:pt x="34" y="20"/>
                    </a:lnTo>
                    <a:lnTo>
                      <a:pt x="34" y="20"/>
                    </a:lnTo>
                    <a:lnTo>
                      <a:pt x="34" y="20"/>
                    </a:lnTo>
                    <a:lnTo>
                      <a:pt x="32" y="20"/>
                    </a:lnTo>
                    <a:lnTo>
                      <a:pt x="32" y="18"/>
                    </a:lnTo>
                    <a:lnTo>
                      <a:pt x="30" y="18"/>
                    </a:lnTo>
                    <a:lnTo>
                      <a:pt x="26" y="16"/>
                    </a:lnTo>
                    <a:lnTo>
                      <a:pt x="24" y="14"/>
                    </a:lnTo>
                    <a:lnTo>
                      <a:pt x="24" y="14"/>
                    </a:lnTo>
                    <a:lnTo>
                      <a:pt x="22" y="14"/>
                    </a:lnTo>
                    <a:lnTo>
                      <a:pt x="18" y="12"/>
                    </a:lnTo>
                    <a:lnTo>
                      <a:pt x="14" y="12"/>
                    </a:lnTo>
                    <a:lnTo>
                      <a:pt x="14" y="12"/>
                    </a:lnTo>
                    <a:lnTo>
                      <a:pt x="12" y="12"/>
                    </a:lnTo>
                    <a:lnTo>
                      <a:pt x="10" y="12"/>
                    </a:lnTo>
                    <a:lnTo>
                      <a:pt x="10" y="12"/>
                    </a:lnTo>
                    <a:lnTo>
                      <a:pt x="6" y="14"/>
                    </a:lnTo>
                    <a:lnTo>
                      <a:pt x="4" y="14"/>
                    </a:lnTo>
                    <a:lnTo>
                      <a:pt x="2" y="14"/>
                    </a:lnTo>
                    <a:lnTo>
                      <a:pt x="2" y="14"/>
                    </a:lnTo>
                    <a:lnTo>
                      <a:pt x="0" y="14"/>
                    </a:lnTo>
                    <a:lnTo>
                      <a:pt x="0" y="14"/>
                    </a:lnTo>
                    <a:lnTo>
                      <a:pt x="0" y="14"/>
                    </a:lnTo>
                    <a:lnTo>
                      <a:pt x="0" y="14"/>
                    </a:lnTo>
                    <a:lnTo>
                      <a:pt x="0" y="14"/>
                    </a:lnTo>
                    <a:lnTo>
                      <a:pt x="0" y="12"/>
                    </a:lnTo>
                    <a:lnTo>
                      <a:pt x="0" y="10"/>
                    </a:lnTo>
                    <a:lnTo>
                      <a:pt x="0" y="10"/>
                    </a:lnTo>
                    <a:lnTo>
                      <a:pt x="2" y="8"/>
                    </a:lnTo>
                    <a:lnTo>
                      <a:pt x="2" y="6"/>
                    </a:lnTo>
                    <a:lnTo>
                      <a:pt x="2" y="6"/>
                    </a:lnTo>
                    <a:lnTo>
                      <a:pt x="4" y="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1" name="Freeform 225">
                <a:extLst>
                  <a:ext uri="{FF2B5EF4-FFF2-40B4-BE49-F238E27FC236}">
                    <a16:creationId xmlns:a16="http://schemas.microsoft.com/office/drawing/2014/main" id="{1D368954-C634-4D7C-84CB-EF7453E84A24}"/>
                  </a:ext>
                </a:extLst>
              </p:cNvPr>
              <p:cNvSpPr>
                <a:spLocks/>
              </p:cNvSpPr>
              <p:nvPr/>
            </p:nvSpPr>
            <p:spPr bwMode="auto">
              <a:xfrm>
                <a:off x="7399628" y="4803942"/>
                <a:ext cx="60325" cy="41275"/>
              </a:xfrm>
              <a:custGeom>
                <a:avLst/>
                <a:gdLst>
                  <a:gd name="T0" fmla="*/ 14 w 38"/>
                  <a:gd name="T1" fmla="*/ 24 h 26"/>
                  <a:gd name="T2" fmla="*/ 14 w 38"/>
                  <a:gd name="T3" fmla="*/ 24 h 26"/>
                  <a:gd name="T4" fmla="*/ 14 w 38"/>
                  <a:gd name="T5" fmla="*/ 24 h 26"/>
                  <a:gd name="T6" fmla="*/ 12 w 38"/>
                  <a:gd name="T7" fmla="*/ 24 h 26"/>
                  <a:gd name="T8" fmla="*/ 8 w 38"/>
                  <a:gd name="T9" fmla="*/ 24 h 26"/>
                  <a:gd name="T10" fmla="*/ 6 w 38"/>
                  <a:gd name="T11" fmla="*/ 26 h 26"/>
                  <a:gd name="T12" fmla="*/ 4 w 38"/>
                  <a:gd name="T13" fmla="*/ 26 h 26"/>
                  <a:gd name="T14" fmla="*/ 4 w 38"/>
                  <a:gd name="T15" fmla="*/ 26 h 26"/>
                  <a:gd name="T16" fmla="*/ 2 w 38"/>
                  <a:gd name="T17" fmla="*/ 26 h 26"/>
                  <a:gd name="T18" fmla="*/ 2 w 38"/>
                  <a:gd name="T19" fmla="*/ 24 h 26"/>
                  <a:gd name="T20" fmla="*/ 2 w 38"/>
                  <a:gd name="T21" fmla="*/ 24 h 26"/>
                  <a:gd name="T22" fmla="*/ 2 w 38"/>
                  <a:gd name="T23" fmla="*/ 24 h 26"/>
                  <a:gd name="T24" fmla="*/ 0 w 38"/>
                  <a:gd name="T25" fmla="*/ 24 h 26"/>
                  <a:gd name="T26" fmla="*/ 0 w 38"/>
                  <a:gd name="T27" fmla="*/ 22 h 26"/>
                  <a:gd name="T28" fmla="*/ 0 w 38"/>
                  <a:gd name="T29" fmla="*/ 22 h 26"/>
                  <a:gd name="T30" fmla="*/ 2 w 38"/>
                  <a:gd name="T31" fmla="*/ 20 h 26"/>
                  <a:gd name="T32" fmla="*/ 2 w 38"/>
                  <a:gd name="T33" fmla="*/ 20 h 26"/>
                  <a:gd name="T34" fmla="*/ 2 w 38"/>
                  <a:gd name="T35" fmla="*/ 16 h 26"/>
                  <a:gd name="T36" fmla="*/ 4 w 38"/>
                  <a:gd name="T37" fmla="*/ 14 h 26"/>
                  <a:gd name="T38" fmla="*/ 4 w 38"/>
                  <a:gd name="T39" fmla="*/ 10 h 26"/>
                  <a:gd name="T40" fmla="*/ 6 w 38"/>
                  <a:gd name="T41" fmla="*/ 6 h 26"/>
                  <a:gd name="T42" fmla="*/ 6 w 38"/>
                  <a:gd name="T43" fmla="*/ 4 h 26"/>
                  <a:gd name="T44" fmla="*/ 8 w 38"/>
                  <a:gd name="T45" fmla="*/ 4 h 26"/>
                  <a:gd name="T46" fmla="*/ 8 w 38"/>
                  <a:gd name="T47" fmla="*/ 2 h 26"/>
                  <a:gd name="T48" fmla="*/ 10 w 38"/>
                  <a:gd name="T49" fmla="*/ 2 h 26"/>
                  <a:gd name="T50" fmla="*/ 10 w 38"/>
                  <a:gd name="T51" fmla="*/ 2 h 26"/>
                  <a:gd name="T52" fmla="*/ 10 w 38"/>
                  <a:gd name="T53" fmla="*/ 2 h 26"/>
                  <a:gd name="T54" fmla="*/ 12 w 38"/>
                  <a:gd name="T55" fmla="*/ 0 h 26"/>
                  <a:gd name="T56" fmla="*/ 14 w 38"/>
                  <a:gd name="T57" fmla="*/ 0 h 26"/>
                  <a:gd name="T58" fmla="*/ 16 w 38"/>
                  <a:gd name="T59" fmla="*/ 2 h 26"/>
                  <a:gd name="T60" fmla="*/ 18 w 38"/>
                  <a:gd name="T61" fmla="*/ 2 h 26"/>
                  <a:gd name="T62" fmla="*/ 22 w 38"/>
                  <a:gd name="T63" fmla="*/ 2 h 26"/>
                  <a:gd name="T64" fmla="*/ 24 w 38"/>
                  <a:gd name="T65" fmla="*/ 4 h 26"/>
                  <a:gd name="T66" fmla="*/ 28 w 38"/>
                  <a:gd name="T67" fmla="*/ 4 h 26"/>
                  <a:gd name="T68" fmla="*/ 32 w 38"/>
                  <a:gd name="T69" fmla="*/ 4 h 26"/>
                  <a:gd name="T70" fmla="*/ 34 w 38"/>
                  <a:gd name="T71" fmla="*/ 6 h 26"/>
                  <a:gd name="T72" fmla="*/ 34 w 38"/>
                  <a:gd name="T73" fmla="*/ 6 h 26"/>
                  <a:gd name="T74" fmla="*/ 36 w 38"/>
                  <a:gd name="T75" fmla="*/ 6 h 26"/>
                  <a:gd name="T76" fmla="*/ 36 w 38"/>
                  <a:gd name="T77" fmla="*/ 6 h 26"/>
                  <a:gd name="T78" fmla="*/ 36 w 38"/>
                  <a:gd name="T79" fmla="*/ 6 h 26"/>
                  <a:gd name="T80" fmla="*/ 38 w 38"/>
                  <a:gd name="T81" fmla="*/ 8 h 26"/>
                  <a:gd name="T82" fmla="*/ 38 w 38"/>
                  <a:gd name="T83" fmla="*/ 8 h 26"/>
                  <a:gd name="T84" fmla="*/ 38 w 38"/>
                  <a:gd name="T85" fmla="*/ 8 h 26"/>
                  <a:gd name="T86" fmla="*/ 38 w 38"/>
                  <a:gd name="T87" fmla="*/ 10 h 26"/>
                  <a:gd name="T88" fmla="*/ 36 w 38"/>
                  <a:gd name="T89" fmla="*/ 10 h 26"/>
                  <a:gd name="T90" fmla="*/ 36 w 38"/>
                  <a:gd name="T91" fmla="*/ 12 h 26"/>
                  <a:gd name="T92" fmla="*/ 34 w 38"/>
                  <a:gd name="T93" fmla="*/ 14 h 26"/>
                  <a:gd name="T94" fmla="*/ 34 w 38"/>
                  <a:gd name="T95" fmla="*/ 16 h 26"/>
                  <a:gd name="T96" fmla="*/ 32 w 38"/>
                  <a:gd name="T97" fmla="*/ 18 h 26"/>
                  <a:gd name="T98" fmla="*/ 28 w 38"/>
                  <a:gd name="T99" fmla="*/ 20 h 26"/>
                  <a:gd name="T100" fmla="*/ 28 w 38"/>
                  <a:gd name="T101" fmla="*/ 22 h 26"/>
                  <a:gd name="T102" fmla="*/ 26 w 38"/>
                  <a:gd name="T103" fmla="*/ 24 h 26"/>
                  <a:gd name="T104" fmla="*/ 24 w 38"/>
                  <a:gd name="T105" fmla="*/ 24 h 26"/>
                  <a:gd name="T106" fmla="*/ 24 w 38"/>
                  <a:gd name="T107" fmla="*/ 24 h 26"/>
                  <a:gd name="T108" fmla="*/ 22 w 38"/>
                  <a:gd name="T109" fmla="*/ 24 h 26"/>
                  <a:gd name="T110" fmla="*/ 22 w 38"/>
                  <a:gd name="T111" fmla="*/ 24 h 26"/>
                  <a:gd name="T112" fmla="*/ 20 w 38"/>
                  <a:gd name="T113" fmla="*/ 24 h 26"/>
                  <a:gd name="T114" fmla="*/ 16 w 38"/>
                  <a:gd name="T115" fmla="*/ 24 h 26"/>
                  <a:gd name="T116" fmla="*/ 16 w 38"/>
                  <a:gd name="T117" fmla="*/ 24 h 26"/>
                  <a:gd name="T118" fmla="*/ 14 w 38"/>
                  <a:gd name="T1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26">
                    <a:moveTo>
                      <a:pt x="14" y="24"/>
                    </a:moveTo>
                    <a:lnTo>
                      <a:pt x="14" y="24"/>
                    </a:lnTo>
                    <a:lnTo>
                      <a:pt x="14" y="24"/>
                    </a:lnTo>
                    <a:lnTo>
                      <a:pt x="12" y="24"/>
                    </a:lnTo>
                    <a:lnTo>
                      <a:pt x="8" y="24"/>
                    </a:lnTo>
                    <a:lnTo>
                      <a:pt x="6" y="26"/>
                    </a:lnTo>
                    <a:lnTo>
                      <a:pt x="4" y="26"/>
                    </a:lnTo>
                    <a:lnTo>
                      <a:pt x="4" y="26"/>
                    </a:lnTo>
                    <a:lnTo>
                      <a:pt x="2" y="26"/>
                    </a:lnTo>
                    <a:lnTo>
                      <a:pt x="2" y="24"/>
                    </a:lnTo>
                    <a:lnTo>
                      <a:pt x="2" y="24"/>
                    </a:lnTo>
                    <a:lnTo>
                      <a:pt x="2" y="24"/>
                    </a:lnTo>
                    <a:lnTo>
                      <a:pt x="0" y="24"/>
                    </a:lnTo>
                    <a:lnTo>
                      <a:pt x="0" y="22"/>
                    </a:lnTo>
                    <a:lnTo>
                      <a:pt x="0" y="22"/>
                    </a:lnTo>
                    <a:lnTo>
                      <a:pt x="2" y="20"/>
                    </a:lnTo>
                    <a:lnTo>
                      <a:pt x="2" y="20"/>
                    </a:lnTo>
                    <a:lnTo>
                      <a:pt x="2" y="16"/>
                    </a:lnTo>
                    <a:lnTo>
                      <a:pt x="4" y="14"/>
                    </a:lnTo>
                    <a:lnTo>
                      <a:pt x="4" y="10"/>
                    </a:lnTo>
                    <a:lnTo>
                      <a:pt x="6" y="6"/>
                    </a:lnTo>
                    <a:lnTo>
                      <a:pt x="6" y="4"/>
                    </a:lnTo>
                    <a:lnTo>
                      <a:pt x="8" y="4"/>
                    </a:lnTo>
                    <a:lnTo>
                      <a:pt x="8" y="2"/>
                    </a:lnTo>
                    <a:lnTo>
                      <a:pt x="10" y="2"/>
                    </a:lnTo>
                    <a:lnTo>
                      <a:pt x="10" y="2"/>
                    </a:lnTo>
                    <a:lnTo>
                      <a:pt x="10" y="2"/>
                    </a:lnTo>
                    <a:lnTo>
                      <a:pt x="12" y="0"/>
                    </a:lnTo>
                    <a:lnTo>
                      <a:pt x="14" y="0"/>
                    </a:lnTo>
                    <a:lnTo>
                      <a:pt x="16" y="2"/>
                    </a:lnTo>
                    <a:lnTo>
                      <a:pt x="18" y="2"/>
                    </a:lnTo>
                    <a:lnTo>
                      <a:pt x="22" y="2"/>
                    </a:lnTo>
                    <a:lnTo>
                      <a:pt x="24" y="4"/>
                    </a:lnTo>
                    <a:lnTo>
                      <a:pt x="28" y="4"/>
                    </a:lnTo>
                    <a:lnTo>
                      <a:pt x="32" y="4"/>
                    </a:lnTo>
                    <a:lnTo>
                      <a:pt x="34" y="6"/>
                    </a:lnTo>
                    <a:lnTo>
                      <a:pt x="34" y="6"/>
                    </a:lnTo>
                    <a:lnTo>
                      <a:pt x="36" y="6"/>
                    </a:lnTo>
                    <a:lnTo>
                      <a:pt x="36" y="6"/>
                    </a:lnTo>
                    <a:lnTo>
                      <a:pt x="36" y="6"/>
                    </a:lnTo>
                    <a:lnTo>
                      <a:pt x="38" y="8"/>
                    </a:lnTo>
                    <a:lnTo>
                      <a:pt x="38" y="8"/>
                    </a:lnTo>
                    <a:lnTo>
                      <a:pt x="38" y="8"/>
                    </a:lnTo>
                    <a:lnTo>
                      <a:pt x="38" y="10"/>
                    </a:lnTo>
                    <a:lnTo>
                      <a:pt x="36" y="10"/>
                    </a:lnTo>
                    <a:lnTo>
                      <a:pt x="36" y="12"/>
                    </a:lnTo>
                    <a:lnTo>
                      <a:pt x="34" y="14"/>
                    </a:lnTo>
                    <a:lnTo>
                      <a:pt x="34" y="16"/>
                    </a:lnTo>
                    <a:lnTo>
                      <a:pt x="32" y="18"/>
                    </a:lnTo>
                    <a:lnTo>
                      <a:pt x="28" y="20"/>
                    </a:lnTo>
                    <a:lnTo>
                      <a:pt x="28" y="22"/>
                    </a:lnTo>
                    <a:lnTo>
                      <a:pt x="26" y="24"/>
                    </a:lnTo>
                    <a:lnTo>
                      <a:pt x="24" y="24"/>
                    </a:lnTo>
                    <a:lnTo>
                      <a:pt x="24" y="24"/>
                    </a:lnTo>
                    <a:lnTo>
                      <a:pt x="22" y="24"/>
                    </a:lnTo>
                    <a:lnTo>
                      <a:pt x="22" y="24"/>
                    </a:lnTo>
                    <a:lnTo>
                      <a:pt x="20" y="24"/>
                    </a:lnTo>
                    <a:lnTo>
                      <a:pt x="16" y="24"/>
                    </a:lnTo>
                    <a:lnTo>
                      <a:pt x="16" y="24"/>
                    </a:lnTo>
                    <a:lnTo>
                      <a:pt x="14" y="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2" name="Freeform 227">
                <a:extLst>
                  <a:ext uri="{FF2B5EF4-FFF2-40B4-BE49-F238E27FC236}">
                    <a16:creationId xmlns:a16="http://schemas.microsoft.com/office/drawing/2014/main" id="{304860A6-F822-487C-92E9-A9B8AD3AEC4D}"/>
                  </a:ext>
                </a:extLst>
              </p:cNvPr>
              <p:cNvSpPr>
                <a:spLocks/>
              </p:cNvSpPr>
              <p:nvPr/>
            </p:nvSpPr>
            <p:spPr bwMode="auto">
              <a:xfrm>
                <a:off x="7386928" y="4822992"/>
                <a:ext cx="228600" cy="206375"/>
              </a:xfrm>
              <a:custGeom>
                <a:avLst/>
                <a:gdLst>
                  <a:gd name="T0" fmla="*/ 120 w 144"/>
                  <a:gd name="T1" fmla="*/ 22 h 130"/>
                  <a:gd name="T2" fmla="*/ 88 w 144"/>
                  <a:gd name="T3" fmla="*/ 10 h 130"/>
                  <a:gd name="T4" fmla="*/ 80 w 144"/>
                  <a:gd name="T5" fmla="*/ 6 h 130"/>
                  <a:gd name="T6" fmla="*/ 76 w 144"/>
                  <a:gd name="T7" fmla="*/ 2 h 130"/>
                  <a:gd name="T8" fmla="*/ 72 w 144"/>
                  <a:gd name="T9" fmla="*/ 0 h 130"/>
                  <a:gd name="T10" fmla="*/ 66 w 144"/>
                  <a:gd name="T11" fmla="*/ 0 h 130"/>
                  <a:gd name="T12" fmla="*/ 60 w 144"/>
                  <a:gd name="T13" fmla="*/ 2 h 130"/>
                  <a:gd name="T14" fmla="*/ 56 w 144"/>
                  <a:gd name="T15" fmla="*/ 4 h 130"/>
                  <a:gd name="T16" fmla="*/ 50 w 144"/>
                  <a:gd name="T17" fmla="*/ 10 h 130"/>
                  <a:gd name="T18" fmla="*/ 42 w 144"/>
                  <a:gd name="T19" fmla="*/ 18 h 130"/>
                  <a:gd name="T20" fmla="*/ 38 w 144"/>
                  <a:gd name="T21" fmla="*/ 22 h 130"/>
                  <a:gd name="T22" fmla="*/ 26 w 144"/>
                  <a:gd name="T23" fmla="*/ 30 h 130"/>
                  <a:gd name="T24" fmla="*/ 20 w 144"/>
                  <a:gd name="T25" fmla="*/ 32 h 130"/>
                  <a:gd name="T26" fmla="*/ 8 w 144"/>
                  <a:gd name="T27" fmla="*/ 32 h 130"/>
                  <a:gd name="T28" fmla="*/ 4 w 144"/>
                  <a:gd name="T29" fmla="*/ 34 h 130"/>
                  <a:gd name="T30" fmla="*/ 2 w 144"/>
                  <a:gd name="T31" fmla="*/ 34 h 130"/>
                  <a:gd name="T32" fmla="*/ 0 w 144"/>
                  <a:gd name="T33" fmla="*/ 36 h 130"/>
                  <a:gd name="T34" fmla="*/ 2 w 144"/>
                  <a:gd name="T35" fmla="*/ 42 h 130"/>
                  <a:gd name="T36" fmla="*/ 6 w 144"/>
                  <a:gd name="T37" fmla="*/ 46 h 130"/>
                  <a:gd name="T38" fmla="*/ 8 w 144"/>
                  <a:gd name="T39" fmla="*/ 48 h 130"/>
                  <a:gd name="T40" fmla="*/ 12 w 144"/>
                  <a:gd name="T41" fmla="*/ 46 h 130"/>
                  <a:gd name="T42" fmla="*/ 18 w 144"/>
                  <a:gd name="T43" fmla="*/ 44 h 130"/>
                  <a:gd name="T44" fmla="*/ 22 w 144"/>
                  <a:gd name="T45" fmla="*/ 44 h 130"/>
                  <a:gd name="T46" fmla="*/ 28 w 144"/>
                  <a:gd name="T47" fmla="*/ 46 h 130"/>
                  <a:gd name="T48" fmla="*/ 38 w 144"/>
                  <a:gd name="T49" fmla="*/ 52 h 130"/>
                  <a:gd name="T50" fmla="*/ 54 w 144"/>
                  <a:gd name="T51" fmla="*/ 62 h 130"/>
                  <a:gd name="T52" fmla="*/ 64 w 144"/>
                  <a:gd name="T53" fmla="*/ 70 h 130"/>
                  <a:gd name="T54" fmla="*/ 70 w 144"/>
                  <a:gd name="T55" fmla="*/ 76 h 130"/>
                  <a:gd name="T56" fmla="*/ 70 w 144"/>
                  <a:gd name="T57" fmla="*/ 78 h 130"/>
                  <a:gd name="T58" fmla="*/ 72 w 144"/>
                  <a:gd name="T59" fmla="*/ 86 h 130"/>
                  <a:gd name="T60" fmla="*/ 72 w 144"/>
                  <a:gd name="T61" fmla="*/ 92 h 130"/>
                  <a:gd name="T62" fmla="*/ 70 w 144"/>
                  <a:gd name="T63" fmla="*/ 98 h 130"/>
                  <a:gd name="T64" fmla="*/ 68 w 144"/>
                  <a:gd name="T65" fmla="*/ 102 h 130"/>
                  <a:gd name="T66" fmla="*/ 64 w 144"/>
                  <a:gd name="T67" fmla="*/ 102 h 130"/>
                  <a:gd name="T68" fmla="*/ 58 w 144"/>
                  <a:gd name="T69" fmla="*/ 104 h 130"/>
                  <a:gd name="T70" fmla="*/ 56 w 144"/>
                  <a:gd name="T71" fmla="*/ 106 h 130"/>
                  <a:gd name="T72" fmla="*/ 54 w 144"/>
                  <a:gd name="T73" fmla="*/ 108 h 130"/>
                  <a:gd name="T74" fmla="*/ 54 w 144"/>
                  <a:gd name="T75" fmla="*/ 112 h 130"/>
                  <a:gd name="T76" fmla="*/ 56 w 144"/>
                  <a:gd name="T77" fmla="*/ 118 h 130"/>
                  <a:gd name="T78" fmla="*/ 58 w 144"/>
                  <a:gd name="T79" fmla="*/ 120 h 130"/>
                  <a:gd name="T80" fmla="*/ 62 w 144"/>
                  <a:gd name="T81" fmla="*/ 120 h 130"/>
                  <a:gd name="T82" fmla="*/ 72 w 144"/>
                  <a:gd name="T83" fmla="*/ 118 h 130"/>
                  <a:gd name="T84" fmla="*/ 80 w 144"/>
                  <a:gd name="T85" fmla="*/ 118 h 130"/>
                  <a:gd name="T86" fmla="*/ 90 w 144"/>
                  <a:gd name="T87" fmla="*/ 116 h 130"/>
                  <a:gd name="T88" fmla="*/ 94 w 144"/>
                  <a:gd name="T89" fmla="*/ 118 h 130"/>
                  <a:gd name="T90" fmla="*/ 98 w 144"/>
                  <a:gd name="T91" fmla="*/ 122 h 130"/>
                  <a:gd name="T92" fmla="*/ 100 w 144"/>
                  <a:gd name="T93" fmla="*/ 126 h 130"/>
                  <a:gd name="T94" fmla="*/ 106 w 144"/>
                  <a:gd name="T95" fmla="*/ 128 h 130"/>
                  <a:gd name="T96" fmla="*/ 112 w 144"/>
                  <a:gd name="T97" fmla="*/ 130 h 130"/>
                  <a:gd name="T98" fmla="*/ 118 w 144"/>
                  <a:gd name="T99" fmla="*/ 130 h 130"/>
                  <a:gd name="T100" fmla="*/ 124 w 144"/>
                  <a:gd name="T101" fmla="*/ 128 h 130"/>
                  <a:gd name="T102" fmla="*/ 130 w 144"/>
                  <a:gd name="T103" fmla="*/ 124 h 130"/>
                  <a:gd name="T104" fmla="*/ 134 w 144"/>
                  <a:gd name="T105" fmla="*/ 120 h 130"/>
                  <a:gd name="T106" fmla="*/ 138 w 144"/>
                  <a:gd name="T107" fmla="*/ 112 h 130"/>
                  <a:gd name="T108" fmla="*/ 144 w 144"/>
                  <a:gd name="T109" fmla="*/ 10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130">
                    <a:moveTo>
                      <a:pt x="128" y="24"/>
                    </a:moveTo>
                    <a:lnTo>
                      <a:pt x="128" y="24"/>
                    </a:lnTo>
                    <a:lnTo>
                      <a:pt x="120" y="22"/>
                    </a:lnTo>
                    <a:lnTo>
                      <a:pt x="112" y="18"/>
                    </a:lnTo>
                    <a:lnTo>
                      <a:pt x="96" y="12"/>
                    </a:lnTo>
                    <a:lnTo>
                      <a:pt x="88" y="10"/>
                    </a:lnTo>
                    <a:lnTo>
                      <a:pt x="84" y="8"/>
                    </a:lnTo>
                    <a:lnTo>
                      <a:pt x="82" y="6"/>
                    </a:lnTo>
                    <a:lnTo>
                      <a:pt x="80" y="6"/>
                    </a:lnTo>
                    <a:lnTo>
                      <a:pt x="80" y="4"/>
                    </a:lnTo>
                    <a:lnTo>
                      <a:pt x="78" y="2"/>
                    </a:lnTo>
                    <a:lnTo>
                      <a:pt x="76" y="2"/>
                    </a:lnTo>
                    <a:lnTo>
                      <a:pt x="74" y="0"/>
                    </a:lnTo>
                    <a:lnTo>
                      <a:pt x="74" y="0"/>
                    </a:lnTo>
                    <a:lnTo>
                      <a:pt x="72" y="0"/>
                    </a:lnTo>
                    <a:lnTo>
                      <a:pt x="70" y="0"/>
                    </a:lnTo>
                    <a:lnTo>
                      <a:pt x="68" y="0"/>
                    </a:lnTo>
                    <a:lnTo>
                      <a:pt x="66" y="0"/>
                    </a:lnTo>
                    <a:lnTo>
                      <a:pt x="64" y="0"/>
                    </a:lnTo>
                    <a:lnTo>
                      <a:pt x="62" y="2"/>
                    </a:lnTo>
                    <a:lnTo>
                      <a:pt x="60" y="2"/>
                    </a:lnTo>
                    <a:lnTo>
                      <a:pt x="58" y="2"/>
                    </a:lnTo>
                    <a:lnTo>
                      <a:pt x="56" y="4"/>
                    </a:lnTo>
                    <a:lnTo>
                      <a:pt x="56" y="4"/>
                    </a:lnTo>
                    <a:lnTo>
                      <a:pt x="54" y="4"/>
                    </a:lnTo>
                    <a:lnTo>
                      <a:pt x="52" y="6"/>
                    </a:lnTo>
                    <a:lnTo>
                      <a:pt x="50" y="10"/>
                    </a:lnTo>
                    <a:lnTo>
                      <a:pt x="48" y="12"/>
                    </a:lnTo>
                    <a:lnTo>
                      <a:pt x="44" y="16"/>
                    </a:lnTo>
                    <a:lnTo>
                      <a:pt x="42" y="18"/>
                    </a:lnTo>
                    <a:lnTo>
                      <a:pt x="42" y="20"/>
                    </a:lnTo>
                    <a:lnTo>
                      <a:pt x="40" y="22"/>
                    </a:lnTo>
                    <a:lnTo>
                      <a:pt x="38" y="22"/>
                    </a:lnTo>
                    <a:lnTo>
                      <a:pt x="32" y="26"/>
                    </a:lnTo>
                    <a:lnTo>
                      <a:pt x="28" y="28"/>
                    </a:lnTo>
                    <a:lnTo>
                      <a:pt x="26" y="30"/>
                    </a:lnTo>
                    <a:lnTo>
                      <a:pt x="24" y="30"/>
                    </a:lnTo>
                    <a:lnTo>
                      <a:pt x="22" y="30"/>
                    </a:lnTo>
                    <a:lnTo>
                      <a:pt x="20" y="32"/>
                    </a:lnTo>
                    <a:lnTo>
                      <a:pt x="16" y="32"/>
                    </a:lnTo>
                    <a:lnTo>
                      <a:pt x="10" y="32"/>
                    </a:lnTo>
                    <a:lnTo>
                      <a:pt x="8" y="32"/>
                    </a:lnTo>
                    <a:lnTo>
                      <a:pt x="8" y="32"/>
                    </a:lnTo>
                    <a:lnTo>
                      <a:pt x="6" y="34"/>
                    </a:lnTo>
                    <a:lnTo>
                      <a:pt x="4" y="34"/>
                    </a:lnTo>
                    <a:lnTo>
                      <a:pt x="2" y="34"/>
                    </a:lnTo>
                    <a:lnTo>
                      <a:pt x="2" y="34"/>
                    </a:lnTo>
                    <a:lnTo>
                      <a:pt x="2" y="34"/>
                    </a:lnTo>
                    <a:lnTo>
                      <a:pt x="0" y="36"/>
                    </a:lnTo>
                    <a:lnTo>
                      <a:pt x="0" y="36"/>
                    </a:lnTo>
                    <a:lnTo>
                      <a:pt x="0" y="36"/>
                    </a:lnTo>
                    <a:lnTo>
                      <a:pt x="2" y="38"/>
                    </a:lnTo>
                    <a:lnTo>
                      <a:pt x="2" y="40"/>
                    </a:lnTo>
                    <a:lnTo>
                      <a:pt x="2" y="42"/>
                    </a:lnTo>
                    <a:lnTo>
                      <a:pt x="4" y="44"/>
                    </a:lnTo>
                    <a:lnTo>
                      <a:pt x="4" y="44"/>
                    </a:lnTo>
                    <a:lnTo>
                      <a:pt x="6" y="46"/>
                    </a:lnTo>
                    <a:lnTo>
                      <a:pt x="8" y="46"/>
                    </a:lnTo>
                    <a:lnTo>
                      <a:pt x="8" y="46"/>
                    </a:lnTo>
                    <a:lnTo>
                      <a:pt x="8" y="48"/>
                    </a:lnTo>
                    <a:lnTo>
                      <a:pt x="10" y="48"/>
                    </a:lnTo>
                    <a:lnTo>
                      <a:pt x="10" y="46"/>
                    </a:lnTo>
                    <a:lnTo>
                      <a:pt x="12" y="46"/>
                    </a:lnTo>
                    <a:lnTo>
                      <a:pt x="14" y="46"/>
                    </a:lnTo>
                    <a:lnTo>
                      <a:pt x="16" y="46"/>
                    </a:lnTo>
                    <a:lnTo>
                      <a:pt x="18" y="44"/>
                    </a:lnTo>
                    <a:lnTo>
                      <a:pt x="20" y="44"/>
                    </a:lnTo>
                    <a:lnTo>
                      <a:pt x="22" y="44"/>
                    </a:lnTo>
                    <a:lnTo>
                      <a:pt x="22" y="44"/>
                    </a:lnTo>
                    <a:lnTo>
                      <a:pt x="24" y="44"/>
                    </a:lnTo>
                    <a:lnTo>
                      <a:pt x="24" y="44"/>
                    </a:lnTo>
                    <a:lnTo>
                      <a:pt x="28" y="46"/>
                    </a:lnTo>
                    <a:lnTo>
                      <a:pt x="30" y="48"/>
                    </a:lnTo>
                    <a:lnTo>
                      <a:pt x="32" y="50"/>
                    </a:lnTo>
                    <a:lnTo>
                      <a:pt x="38" y="52"/>
                    </a:lnTo>
                    <a:lnTo>
                      <a:pt x="42" y="56"/>
                    </a:lnTo>
                    <a:lnTo>
                      <a:pt x="50" y="60"/>
                    </a:lnTo>
                    <a:lnTo>
                      <a:pt x="54" y="62"/>
                    </a:lnTo>
                    <a:lnTo>
                      <a:pt x="56" y="64"/>
                    </a:lnTo>
                    <a:lnTo>
                      <a:pt x="60" y="68"/>
                    </a:lnTo>
                    <a:lnTo>
                      <a:pt x="64" y="70"/>
                    </a:lnTo>
                    <a:lnTo>
                      <a:pt x="66" y="72"/>
                    </a:lnTo>
                    <a:lnTo>
                      <a:pt x="68" y="74"/>
                    </a:lnTo>
                    <a:lnTo>
                      <a:pt x="70" y="76"/>
                    </a:lnTo>
                    <a:lnTo>
                      <a:pt x="70" y="76"/>
                    </a:lnTo>
                    <a:lnTo>
                      <a:pt x="70" y="78"/>
                    </a:lnTo>
                    <a:lnTo>
                      <a:pt x="70" y="78"/>
                    </a:lnTo>
                    <a:lnTo>
                      <a:pt x="72" y="80"/>
                    </a:lnTo>
                    <a:lnTo>
                      <a:pt x="72" y="84"/>
                    </a:lnTo>
                    <a:lnTo>
                      <a:pt x="72" y="86"/>
                    </a:lnTo>
                    <a:lnTo>
                      <a:pt x="72" y="88"/>
                    </a:lnTo>
                    <a:lnTo>
                      <a:pt x="72" y="90"/>
                    </a:lnTo>
                    <a:lnTo>
                      <a:pt x="72" y="92"/>
                    </a:lnTo>
                    <a:lnTo>
                      <a:pt x="72" y="94"/>
                    </a:lnTo>
                    <a:lnTo>
                      <a:pt x="70" y="96"/>
                    </a:lnTo>
                    <a:lnTo>
                      <a:pt x="70" y="98"/>
                    </a:lnTo>
                    <a:lnTo>
                      <a:pt x="68" y="100"/>
                    </a:lnTo>
                    <a:lnTo>
                      <a:pt x="68" y="100"/>
                    </a:lnTo>
                    <a:lnTo>
                      <a:pt x="68" y="102"/>
                    </a:lnTo>
                    <a:lnTo>
                      <a:pt x="68" y="102"/>
                    </a:lnTo>
                    <a:lnTo>
                      <a:pt x="66" y="102"/>
                    </a:lnTo>
                    <a:lnTo>
                      <a:pt x="64" y="102"/>
                    </a:lnTo>
                    <a:lnTo>
                      <a:pt x="60" y="104"/>
                    </a:lnTo>
                    <a:lnTo>
                      <a:pt x="60" y="104"/>
                    </a:lnTo>
                    <a:lnTo>
                      <a:pt x="58" y="104"/>
                    </a:lnTo>
                    <a:lnTo>
                      <a:pt x="56" y="106"/>
                    </a:lnTo>
                    <a:lnTo>
                      <a:pt x="56" y="106"/>
                    </a:lnTo>
                    <a:lnTo>
                      <a:pt x="56" y="106"/>
                    </a:lnTo>
                    <a:lnTo>
                      <a:pt x="54" y="106"/>
                    </a:lnTo>
                    <a:lnTo>
                      <a:pt x="54" y="108"/>
                    </a:lnTo>
                    <a:lnTo>
                      <a:pt x="54" y="108"/>
                    </a:lnTo>
                    <a:lnTo>
                      <a:pt x="54" y="110"/>
                    </a:lnTo>
                    <a:lnTo>
                      <a:pt x="54" y="112"/>
                    </a:lnTo>
                    <a:lnTo>
                      <a:pt x="54" y="112"/>
                    </a:lnTo>
                    <a:lnTo>
                      <a:pt x="56" y="114"/>
                    </a:lnTo>
                    <a:lnTo>
                      <a:pt x="56" y="116"/>
                    </a:lnTo>
                    <a:lnTo>
                      <a:pt x="56" y="118"/>
                    </a:lnTo>
                    <a:lnTo>
                      <a:pt x="58" y="118"/>
                    </a:lnTo>
                    <a:lnTo>
                      <a:pt x="58" y="118"/>
                    </a:lnTo>
                    <a:lnTo>
                      <a:pt x="58" y="120"/>
                    </a:lnTo>
                    <a:lnTo>
                      <a:pt x="60" y="120"/>
                    </a:lnTo>
                    <a:lnTo>
                      <a:pt x="60" y="120"/>
                    </a:lnTo>
                    <a:lnTo>
                      <a:pt x="62" y="120"/>
                    </a:lnTo>
                    <a:lnTo>
                      <a:pt x="64" y="120"/>
                    </a:lnTo>
                    <a:lnTo>
                      <a:pt x="66" y="120"/>
                    </a:lnTo>
                    <a:lnTo>
                      <a:pt x="72" y="118"/>
                    </a:lnTo>
                    <a:lnTo>
                      <a:pt x="74" y="118"/>
                    </a:lnTo>
                    <a:lnTo>
                      <a:pt x="76" y="118"/>
                    </a:lnTo>
                    <a:lnTo>
                      <a:pt x="80" y="118"/>
                    </a:lnTo>
                    <a:lnTo>
                      <a:pt x="86" y="118"/>
                    </a:lnTo>
                    <a:lnTo>
                      <a:pt x="88" y="116"/>
                    </a:lnTo>
                    <a:lnTo>
                      <a:pt x="90" y="116"/>
                    </a:lnTo>
                    <a:lnTo>
                      <a:pt x="92" y="118"/>
                    </a:lnTo>
                    <a:lnTo>
                      <a:pt x="94" y="118"/>
                    </a:lnTo>
                    <a:lnTo>
                      <a:pt x="94" y="118"/>
                    </a:lnTo>
                    <a:lnTo>
                      <a:pt x="94" y="118"/>
                    </a:lnTo>
                    <a:lnTo>
                      <a:pt x="96" y="120"/>
                    </a:lnTo>
                    <a:lnTo>
                      <a:pt x="98" y="122"/>
                    </a:lnTo>
                    <a:lnTo>
                      <a:pt x="98" y="124"/>
                    </a:lnTo>
                    <a:lnTo>
                      <a:pt x="100" y="124"/>
                    </a:lnTo>
                    <a:lnTo>
                      <a:pt x="100" y="126"/>
                    </a:lnTo>
                    <a:lnTo>
                      <a:pt x="102" y="126"/>
                    </a:lnTo>
                    <a:lnTo>
                      <a:pt x="104" y="128"/>
                    </a:lnTo>
                    <a:lnTo>
                      <a:pt x="106" y="128"/>
                    </a:lnTo>
                    <a:lnTo>
                      <a:pt x="108" y="130"/>
                    </a:lnTo>
                    <a:lnTo>
                      <a:pt x="110" y="130"/>
                    </a:lnTo>
                    <a:lnTo>
                      <a:pt x="112" y="130"/>
                    </a:lnTo>
                    <a:lnTo>
                      <a:pt x="112" y="130"/>
                    </a:lnTo>
                    <a:lnTo>
                      <a:pt x="114" y="130"/>
                    </a:lnTo>
                    <a:lnTo>
                      <a:pt x="118" y="130"/>
                    </a:lnTo>
                    <a:lnTo>
                      <a:pt x="120" y="130"/>
                    </a:lnTo>
                    <a:lnTo>
                      <a:pt x="122" y="128"/>
                    </a:lnTo>
                    <a:lnTo>
                      <a:pt x="124" y="128"/>
                    </a:lnTo>
                    <a:lnTo>
                      <a:pt x="128" y="126"/>
                    </a:lnTo>
                    <a:lnTo>
                      <a:pt x="128" y="126"/>
                    </a:lnTo>
                    <a:lnTo>
                      <a:pt x="130" y="124"/>
                    </a:lnTo>
                    <a:lnTo>
                      <a:pt x="132" y="124"/>
                    </a:lnTo>
                    <a:lnTo>
                      <a:pt x="132" y="122"/>
                    </a:lnTo>
                    <a:lnTo>
                      <a:pt x="134" y="120"/>
                    </a:lnTo>
                    <a:lnTo>
                      <a:pt x="134" y="118"/>
                    </a:lnTo>
                    <a:lnTo>
                      <a:pt x="136" y="114"/>
                    </a:lnTo>
                    <a:lnTo>
                      <a:pt x="138" y="112"/>
                    </a:lnTo>
                    <a:lnTo>
                      <a:pt x="138" y="110"/>
                    </a:lnTo>
                    <a:lnTo>
                      <a:pt x="142" y="104"/>
                    </a:lnTo>
                    <a:lnTo>
                      <a:pt x="144" y="100"/>
                    </a:lnTo>
                    <a:lnTo>
                      <a:pt x="128" y="24"/>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51" name="Freeform 157">
              <a:extLst>
                <a:ext uri="{FF2B5EF4-FFF2-40B4-BE49-F238E27FC236}">
                  <a16:creationId xmlns:a16="http://schemas.microsoft.com/office/drawing/2014/main" id="{0952B3BB-EDCB-45F8-8434-9FF80DDEF74E}"/>
                </a:ext>
              </a:extLst>
            </p:cNvPr>
            <p:cNvSpPr>
              <a:spLocks/>
            </p:cNvSpPr>
            <p:nvPr/>
          </p:nvSpPr>
          <p:spPr bwMode="auto">
            <a:xfrm>
              <a:off x="7161777" y="4466075"/>
              <a:ext cx="27713" cy="41570"/>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2" name="Freeform 158">
              <a:extLst>
                <a:ext uri="{FF2B5EF4-FFF2-40B4-BE49-F238E27FC236}">
                  <a16:creationId xmlns:a16="http://schemas.microsoft.com/office/drawing/2014/main" id="{51E9296F-20E6-4DAE-8F91-E9C25B13A610}"/>
                </a:ext>
              </a:extLst>
            </p:cNvPr>
            <p:cNvSpPr>
              <a:spLocks/>
            </p:cNvSpPr>
            <p:nvPr/>
          </p:nvSpPr>
          <p:spPr bwMode="auto">
            <a:xfrm>
              <a:off x="7161777" y="4466075"/>
              <a:ext cx="27713" cy="41570"/>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3" name="Freeform 233">
              <a:extLst>
                <a:ext uri="{FF2B5EF4-FFF2-40B4-BE49-F238E27FC236}">
                  <a16:creationId xmlns:a16="http://schemas.microsoft.com/office/drawing/2014/main" id="{699570C7-D23C-4168-9312-6088903410DF}"/>
                </a:ext>
              </a:extLst>
            </p:cNvPr>
            <p:cNvSpPr>
              <a:spLocks/>
            </p:cNvSpPr>
            <p:nvPr/>
          </p:nvSpPr>
          <p:spPr bwMode="auto">
            <a:xfrm>
              <a:off x="7054388" y="4441826"/>
              <a:ext cx="221706" cy="169743"/>
            </a:xfrm>
            <a:custGeom>
              <a:avLst/>
              <a:gdLst>
                <a:gd name="T0" fmla="*/ 92 w 128"/>
                <a:gd name="T1" fmla="*/ 44 h 98"/>
                <a:gd name="T2" fmla="*/ 86 w 128"/>
                <a:gd name="T3" fmla="*/ 42 h 98"/>
                <a:gd name="T4" fmla="*/ 82 w 128"/>
                <a:gd name="T5" fmla="*/ 44 h 98"/>
                <a:gd name="T6" fmla="*/ 80 w 128"/>
                <a:gd name="T7" fmla="*/ 46 h 98"/>
                <a:gd name="T8" fmla="*/ 76 w 128"/>
                <a:gd name="T9" fmla="*/ 52 h 98"/>
                <a:gd name="T10" fmla="*/ 68 w 128"/>
                <a:gd name="T11" fmla="*/ 64 h 98"/>
                <a:gd name="T12" fmla="*/ 66 w 128"/>
                <a:gd name="T13" fmla="*/ 70 h 98"/>
                <a:gd name="T14" fmla="*/ 62 w 128"/>
                <a:gd name="T15" fmla="*/ 82 h 98"/>
                <a:gd name="T16" fmla="*/ 62 w 128"/>
                <a:gd name="T17" fmla="*/ 90 h 98"/>
                <a:gd name="T18" fmla="*/ 62 w 128"/>
                <a:gd name="T19" fmla="*/ 94 h 98"/>
                <a:gd name="T20" fmla="*/ 60 w 128"/>
                <a:gd name="T21" fmla="*/ 96 h 98"/>
                <a:gd name="T22" fmla="*/ 54 w 128"/>
                <a:gd name="T23" fmla="*/ 98 h 98"/>
                <a:gd name="T24" fmla="*/ 46 w 128"/>
                <a:gd name="T25" fmla="*/ 98 h 98"/>
                <a:gd name="T26" fmla="*/ 42 w 128"/>
                <a:gd name="T27" fmla="*/ 98 h 98"/>
                <a:gd name="T28" fmla="*/ 38 w 128"/>
                <a:gd name="T29" fmla="*/ 94 h 98"/>
                <a:gd name="T30" fmla="*/ 36 w 128"/>
                <a:gd name="T31" fmla="*/ 90 h 98"/>
                <a:gd name="T32" fmla="*/ 34 w 128"/>
                <a:gd name="T33" fmla="*/ 90 h 98"/>
                <a:gd name="T34" fmla="*/ 32 w 128"/>
                <a:gd name="T35" fmla="*/ 90 h 98"/>
                <a:gd name="T36" fmla="*/ 30 w 128"/>
                <a:gd name="T37" fmla="*/ 92 h 98"/>
                <a:gd name="T38" fmla="*/ 28 w 128"/>
                <a:gd name="T39" fmla="*/ 96 h 98"/>
                <a:gd name="T40" fmla="*/ 26 w 128"/>
                <a:gd name="T41" fmla="*/ 98 h 98"/>
                <a:gd name="T42" fmla="*/ 18 w 128"/>
                <a:gd name="T43" fmla="*/ 98 h 98"/>
                <a:gd name="T44" fmla="*/ 10 w 128"/>
                <a:gd name="T45" fmla="*/ 96 h 98"/>
                <a:gd name="T46" fmla="*/ 4 w 128"/>
                <a:gd name="T47" fmla="*/ 94 h 98"/>
                <a:gd name="T48" fmla="*/ 2 w 128"/>
                <a:gd name="T49" fmla="*/ 86 h 98"/>
                <a:gd name="T50" fmla="*/ 6 w 128"/>
                <a:gd name="T51" fmla="*/ 82 h 98"/>
                <a:gd name="T52" fmla="*/ 6 w 128"/>
                <a:gd name="T53" fmla="*/ 74 h 98"/>
                <a:gd name="T54" fmla="*/ 8 w 128"/>
                <a:gd name="T55" fmla="*/ 68 h 98"/>
                <a:gd name="T56" fmla="*/ 10 w 128"/>
                <a:gd name="T57" fmla="*/ 68 h 98"/>
                <a:gd name="T58" fmla="*/ 12 w 128"/>
                <a:gd name="T59" fmla="*/ 66 h 98"/>
                <a:gd name="T60" fmla="*/ 18 w 128"/>
                <a:gd name="T61" fmla="*/ 68 h 98"/>
                <a:gd name="T62" fmla="*/ 24 w 128"/>
                <a:gd name="T63" fmla="*/ 68 h 98"/>
                <a:gd name="T64" fmla="*/ 28 w 128"/>
                <a:gd name="T65" fmla="*/ 68 h 98"/>
                <a:gd name="T66" fmla="*/ 28 w 128"/>
                <a:gd name="T67" fmla="*/ 66 h 98"/>
                <a:gd name="T68" fmla="*/ 32 w 128"/>
                <a:gd name="T69" fmla="*/ 62 h 98"/>
                <a:gd name="T70" fmla="*/ 34 w 128"/>
                <a:gd name="T71" fmla="*/ 54 h 98"/>
                <a:gd name="T72" fmla="*/ 38 w 128"/>
                <a:gd name="T73" fmla="*/ 50 h 98"/>
                <a:gd name="T74" fmla="*/ 46 w 128"/>
                <a:gd name="T75" fmla="*/ 46 h 98"/>
                <a:gd name="T76" fmla="*/ 56 w 128"/>
                <a:gd name="T77" fmla="*/ 40 h 98"/>
                <a:gd name="T78" fmla="*/ 62 w 128"/>
                <a:gd name="T79" fmla="*/ 30 h 98"/>
                <a:gd name="T80" fmla="*/ 64 w 128"/>
                <a:gd name="T81" fmla="*/ 22 h 98"/>
                <a:gd name="T82" fmla="*/ 66 w 128"/>
                <a:gd name="T83" fmla="*/ 20 h 98"/>
                <a:gd name="T84" fmla="*/ 70 w 128"/>
                <a:gd name="T85" fmla="*/ 16 h 98"/>
                <a:gd name="T86" fmla="*/ 76 w 128"/>
                <a:gd name="T87" fmla="*/ 14 h 98"/>
                <a:gd name="T88" fmla="*/ 76 w 128"/>
                <a:gd name="T89" fmla="*/ 8 h 98"/>
                <a:gd name="T90" fmla="*/ 78 w 128"/>
                <a:gd name="T91" fmla="*/ 2 h 98"/>
                <a:gd name="T92" fmla="*/ 78 w 128"/>
                <a:gd name="T93" fmla="*/ 0 h 98"/>
                <a:gd name="T94" fmla="*/ 82 w 128"/>
                <a:gd name="T95" fmla="*/ 0 h 98"/>
                <a:gd name="T96" fmla="*/ 86 w 128"/>
                <a:gd name="T97" fmla="*/ 2 h 98"/>
                <a:gd name="T98" fmla="*/ 94 w 128"/>
                <a:gd name="T99" fmla="*/ 8 h 98"/>
                <a:gd name="T100" fmla="*/ 104 w 128"/>
                <a:gd name="T101" fmla="*/ 12 h 98"/>
                <a:gd name="T102" fmla="*/ 110 w 128"/>
                <a:gd name="T103" fmla="*/ 14 h 98"/>
                <a:gd name="T104" fmla="*/ 120 w 128"/>
                <a:gd name="T105" fmla="*/ 16 h 98"/>
                <a:gd name="T106" fmla="*/ 124 w 128"/>
                <a:gd name="T107" fmla="*/ 16 h 98"/>
                <a:gd name="T108" fmla="*/ 126 w 128"/>
                <a:gd name="T109" fmla="*/ 20 h 98"/>
                <a:gd name="T110" fmla="*/ 128 w 128"/>
                <a:gd name="T111" fmla="*/ 26 h 98"/>
                <a:gd name="T112" fmla="*/ 128 w 128"/>
                <a:gd name="T113" fmla="*/ 32 h 98"/>
                <a:gd name="T114" fmla="*/ 128 w 128"/>
                <a:gd name="T115" fmla="*/ 34 h 98"/>
                <a:gd name="T116" fmla="*/ 124 w 128"/>
                <a:gd name="T117" fmla="*/ 36 h 98"/>
                <a:gd name="T118" fmla="*/ 116 w 128"/>
                <a:gd name="T119" fmla="*/ 42 h 98"/>
                <a:gd name="T120" fmla="*/ 102 w 128"/>
                <a:gd name="T121" fmla="*/ 52 h 98"/>
                <a:gd name="T122" fmla="*/ 94 w 128"/>
                <a:gd name="T123" fmla="*/ 4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98">
                  <a:moveTo>
                    <a:pt x="94" y="46"/>
                  </a:moveTo>
                  <a:lnTo>
                    <a:pt x="94" y="46"/>
                  </a:lnTo>
                  <a:lnTo>
                    <a:pt x="92" y="44"/>
                  </a:lnTo>
                  <a:lnTo>
                    <a:pt x="88" y="44"/>
                  </a:lnTo>
                  <a:lnTo>
                    <a:pt x="86" y="42"/>
                  </a:lnTo>
                  <a:lnTo>
                    <a:pt x="86" y="42"/>
                  </a:lnTo>
                  <a:lnTo>
                    <a:pt x="84" y="42"/>
                  </a:lnTo>
                  <a:lnTo>
                    <a:pt x="84" y="42"/>
                  </a:lnTo>
                  <a:lnTo>
                    <a:pt x="82" y="44"/>
                  </a:lnTo>
                  <a:lnTo>
                    <a:pt x="82" y="44"/>
                  </a:lnTo>
                  <a:lnTo>
                    <a:pt x="80" y="44"/>
                  </a:lnTo>
                  <a:lnTo>
                    <a:pt x="80" y="46"/>
                  </a:lnTo>
                  <a:lnTo>
                    <a:pt x="78" y="48"/>
                  </a:lnTo>
                  <a:lnTo>
                    <a:pt x="76" y="50"/>
                  </a:lnTo>
                  <a:lnTo>
                    <a:pt x="76" y="52"/>
                  </a:lnTo>
                  <a:lnTo>
                    <a:pt x="74" y="56"/>
                  </a:lnTo>
                  <a:lnTo>
                    <a:pt x="70" y="60"/>
                  </a:lnTo>
                  <a:lnTo>
                    <a:pt x="68" y="64"/>
                  </a:lnTo>
                  <a:lnTo>
                    <a:pt x="68" y="66"/>
                  </a:lnTo>
                  <a:lnTo>
                    <a:pt x="66" y="68"/>
                  </a:lnTo>
                  <a:lnTo>
                    <a:pt x="66" y="70"/>
                  </a:lnTo>
                  <a:lnTo>
                    <a:pt x="66" y="72"/>
                  </a:lnTo>
                  <a:lnTo>
                    <a:pt x="64" y="76"/>
                  </a:lnTo>
                  <a:lnTo>
                    <a:pt x="62" y="82"/>
                  </a:lnTo>
                  <a:lnTo>
                    <a:pt x="62" y="84"/>
                  </a:lnTo>
                  <a:lnTo>
                    <a:pt x="62" y="86"/>
                  </a:lnTo>
                  <a:lnTo>
                    <a:pt x="62" y="90"/>
                  </a:lnTo>
                  <a:lnTo>
                    <a:pt x="62" y="92"/>
                  </a:lnTo>
                  <a:lnTo>
                    <a:pt x="62" y="94"/>
                  </a:lnTo>
                  <a:lnTo>
                    <a:pt x="62" y="94"/>
                  </a:lnTo>
                  <a:lnTo>
                    <a:pt x="60" y="96"/>
                  </a:lnTo>
                  <a:lnTo>
                    <a:pt x="60" y="96"/>
                  </a:lnTo>
                  <a:lnTo>
                    <a:pt x="60" y="96"/>
                  </a:lnTo>
                  <a:lnTo>
                    <a:pt x="58" y="96"/>
                  </a:lnTo>
                  <a:lnTo>
                    <a:pt x="56" y="98"/>
                  </a:lnTo>
                  <a:lnTo>
                    <a:pt x="54" y="98"/>
                  </a:lnTo>
                  <a:lnTo>
                    <a:pt x="52" y="98"/>
                  </a:lnTo>
                  <a:lnTo>
                    <a:pt x="50" y="98"/>
                  </a:lnTo>
                  <a:lnTo>
                    <a:pt x="46" y="98"/>
                  </a:lnTo>
                  <a:lnTo>
                    <a:pt x="44" y="98"/>
                  </a:lnTo>
                  <a:lnTo>
                    <a:pt x="42" y="98"/>
                  </a:lnTo>
                  <a:lnTo>
                    <a:pt x="42" y="98"/>
                  </a:lnTo>
                  <a:lnTo>
                    <a:pt x="42" y="98"/>
                  </a:lnTo>
                  <a:lnTo>
                    <a:pt x="40" y="96"/>
                  </a:lnTo>
                  <a:lnTo>
                    <a:pt x="38" y="94"/>
                  </a:lnTo>
                  <a:lnTo>
                    <a:pt x="38" y="94"/>
                  </a:lnTo>
                  <a:lnTo>
                    <a:pt x="36" y="92"/>
                  </a:lnTo>
                  <a:lnTo>
                    <a:pt x="36" y="90"/>
                  </a:lnTo>
                  <a:lnTo>
                    <a:pt x="34" y="90"/>
                  </a:lnTo>
                  <a:lnTo>
                    <a:pt x="34" y="90"/>
                  </a:lnTo>
                  <a:lnTo>
                    <a:pt x="34" y="90"/>
                  </a:lnTo>
                  <a:lnTo>
                    <a:pt x="32" y="90"/>
                  </a:lnTo>
                  <a:lnTo>
                    <a:pt x="32" y="90"/>
                  </a:lnTo>
                  <a:lnTo>
                    <a:pt x="32" y="90"/>
                  </a:lnTo>
                  <a:lnTo>
                    <a:pt x="30" y="90"/>
                  </a:lnTo>
                  <a:lnTo>
                    <a:pt x="30" y="92"/>
                  </a:lnTo>
                  <a:lnTo>
                    <a:pt x="30" y="92"/>
                  </a:lnTo>
                  <a:lnTo>
                    <a:pt x="28" y="96"/>
                  </a:lnTo>
                  <a:lnTo>
                    <a:pt x="28" y="96"/>
                  </a:lnTo>
                  <a:lnTo>
                    <a:pt x="28" y="96"/>
                  </a:lnTo>
                  <a:lnTo>
                    <a:pt x="28" y="96"/>
                  </a:lnTo>
                  <a:lnTo>
                    <a:pt x="26" y="98"/>
                  </a:lnTo>
                  <a:lnTo>
                    <a:pt x="26" y="98"/>
                  </a:lnTo>
                  <a:lnTo>
                    <a:pt x="22" y="98"/>
                  </a:lnTo>
                  <a:lnTo>
                    <a:pt x="20" y="98"/>
                  </a:lnTo>
                  <a:lnTo>
                    <a:pt x="18" y="98"/>
                  </a:lnTo>
                  <a:lnTo>
                    <a:pt x="14" y="98"/>
                  </a:lnTo>
                  <a:lnTo>
                    <a:pt x="12" y="96"/>
                  </a:lnTo>
                  <a:lnTo>
                    <a:pt x="10" y="96"/>
                  </a:lnTo>
                  <a:lnTo>
                    <a:pt x="8" y="96"/>
                  </a:lnTo>
                  <a:lnTo>
                    <a:pt x="6" y="96"/>
                  </a:lnTo>
                  <a:lnTo>
                    <a:pt x="4" y="94"/>
                  </a:lnTo>
                  <a:lnTo>
                    <a:pt x="2" y="92"/>
                  </a:lnTo>
                  <a:lnTo>
                    <a:pt x="0" y="90"/>
                  </a:lnTo>
                  <a:lnTo>
                    <a:pt x="2" y="86"/>
                  </a:lnTo>
                  <a:lnTo>
                    <a:pt x="4" y="84"/>
                  </a:lnTo>
                  <a:lnTo>
                    <a:pt x="4" y="82"/>
                  </a:lnTo>
                  <a:lnTo>
                    <a:pt x="6" y="82"/>
                  </a:lnTo>
                  <a:lnTo>
                    <a:pt x="6" y="80"/>
                  </a:lnTo>
                  <a:lnTo>
                    <a:pt x="6" y="78"/>
                  </a:lnTo>
                  <a:lnTo>
                    <a:pt x="6" y="74"/>
                  </a:lnTo>
                  <a:lnTo>
                    <a:pt x="8" y="72"/>
                  </a:lnTo>
                  <a:lnTo>
                    <a:pt x="8" y="70"/>
                  </a:lnTo>
                  <a:lnTo>
                    <a:pt x="8" y="68"/>
                  </a:lnTo>
                  <a:lnTo>
                    <a:pt x="8" y="68"/>
                  </a:lnTo>
                  <a:lnTo>
                    <a:pt x="8" y="68"/>
                  </a:lnTo>
                  <a:lnTo>
                    <a:pt x="10" y="68"/>
                  </a:lnTo>
                  <a:lnTo>
                    <a:pt x="10" y="66"/>
                  </a:lnTo>
                  <a:lnTo>
                    <a:pt x="10" y="66"/>
                  </a:lnTo>
                  <a:lnTo>
                    <a:pt x="12" y="66"/>
                  </a:lnTo>
                  <a:lnTo>
                    <a:pt x="14" y="66"/>
                  </a:lnTo>
                  <a:lnTo>
                    <a:pt x="16" y="66"/>
                  </a:lnTo>
                  <a:lnTo>
                    <a:pt x="18" y="68"/>
                  </a:lnTo>
                  <a:lnTo>
                    <a:pt x="20" y="68"/>
                  </a:lnTo>
                  <a:lnTo>
                    <a:pt x="24" y="68"/>
                  </a:lnTo>
                  <a:lnTo>
                    <a:pt x="24" y="68"/>
                  </a:lnTo>
                  <a:lnTo>
                    <a:pt x="26" y="68"/>
                  </a:lnTo>
                  <a:lnTo>
                    <a:pt x="26" y="68"/>
                  </a:lnTo>
                  <a:lnTo>
                    <a:pt x="28" y="68"/>
                  </a:lnTo>
                  <a:lnTo>
                    <a:pt x="28" y="68"/>
                  </a:lnTo>
                  <a:lnTo>
                    <a:pt x="28" y="68"/>
                  </a:lnTo>
                  <a:lnTo>
                    <a:pt x="28" y="66"/>
                  </a:lnTo>
                  <a:lnTo>
                    <a:pt x="30" y="66"/>
                  </a:lnTo>
                  <a:lnTo>
                    <a:pt x="30" y="64"/>
                  </a:lnTo>
                  <a:lnTo>
                    <a:pt x="32" y="62"/>
                  </a:lnTo>
                  <a:lnTo>
                    <a:pt x="32" y="56"/>
                  </a:lnTo>
                  <a:lnTo>
                    <a:pt x="34" y="54"/>
                  </a:lnTo>
                  <a:lnTo>
                    <a:pt x="34" y="54"/>
                  </a:lnTo>
                  <a:lnTo>
                    <a:pt x="34" y="54"/>
                  </a:lnTo>
                  <a:lnTo>
                    <a:pt x="36" y="52"/>
                  </a:lnTo>
                  <a:lnTo>
                    <a:pt x="38" y="50"/>
                  </a:lnTo>
                  <a:lnTo>
                    <a:pt x="40" y="50"/>
                  </a:lnTo>
                  <a:lnTo>
                    <a:pt x="42" y="48"/>
                  </a:lnTo>
                  <a:lnTo>
                    <a:pt x="46" y="46"/>
                  </a:lnTo>
                  <a:lnTo>
                    <a:pt x="48" y="44"/>
                  </a:lnTo>
                  <a:lnTo>
                    <a:pt x="52" y="42"/>
                  </a:lnTo>
                  <a:lnTo>
                    <a:pt x="56" y="40"/>
                  </a:lnTo>
                  <a:lnTo>
                    <a:pt x="62" y="38"/>
                  </a:lnTo>
                  <a:lnTo>
                    <a:pt x="62" y="34"/>
                  </a:lnTo>
                  <a:lnTo>
                    <a:pt x="62" y="30"/>
                  </a:lnTo>
                  <a:lnTo>
                    <a:pt x="62" y="26"/>
                  </a:lnTo>
                  <a:lnTo>
                    <a:pt x="64" y="24"/>
                  </a:lnTo>
                  <a:lnTo>
                    <a:pt x="64" y="22"/>
                  </a:lnTo>
                  <a:lnTo>
                    <a:pt x="64" y="20"/>
                  </a:lnTo>
                  <a:lnTo>
                    <a:pt x="64" y="20"/>
                  </a:lnTo>
                  <a:lnTo>
                    <a:pt x="66" y="20"/>
                  </a:lnTo>
                  <a:lnTo>
                    <a:pt x="66" y="18"/>
                  </a:lnTo>
                  <a:lnTo>
                    <a:pt x="68" y="18"/>
                  </a:lnTo>
                  <a:lnTo>
                    <a:pt x="70" y="16"/>
                  </a:lnTo>
                  <a:lnTo>
                    <a:pt x="72" y="16"/>
                  </a:lnTo>
                  <a:lnTo>
                    <a:pt x="74" y="14"/>
                  </a:lnTo>
                  <a:lnTo>
                    <a:pt x="76" y="14"/>
                  </a:lnTo>
                  <a:lnTo>
                    <a:pt x="76" y="12"/>
                  </a:lnTo>
                  <a:lnTo>
                    <a:pt x="76" y="10"/>
                  </a:lnTo>
                  <a:lnTo>
                    <a:pt x="76" y="8"/>
                  </a:lnTo>
                  <a:lnTo>
                    <a:pt x="76" y="6"/>
                  </a:lnTo>
                  <a:lnTo>
                    <a:pt x="78" y="4"/>
                  </a:lnTo>
                  <a:lnTo>
                    <a:pt x="78" y="2"/>
                  </a:lnTo>
                  <a:lnTo>
                    <a:pt x="78" y="2"/>
                  </a:lnTo>
                  <a:lnTo>
                    <a:pt x="78" y="0"/>
                  </a:lnTo>
                  <a:lnTo>
                    <a:pt x="78" y="0"/>
                  </a:lnTo>
                  <a:lnTo>
                    <a:pt x="80" y="0"/>
                  </a:lnTo>
                  <a:lnTo>
                    <a:pt x="80" y="0"/>
                  </a:lnTo>
                  <a:lnTo>
                    <a:pt x="82" y="0"/>
                  </a:lnTo>
                  <a:lnTo>
                    <a:pt x="82" y="0"/>
                  </a:lnTo>
                  <a:lnTo>
                    <a:pt x="84" y="2"/>
                  </a:lnTo>
                  <a:lnTo>
                    <a:pt x="86" y="2"/>
                  </a:lnTo>
                  <a:lnTo>
                    <a:pt x="88" y="4"/>
                  </a:lnTo>
                  <a:lnTo>
                    <a:pt x="92" y="6"/>
                  </a:lnTo>
                  <a:lnTo>
                    <a:pt x="94" y="8"/>
                  </a:lnTo>
                  <a:lnTo>
                    <a:pt x="96" y="10"/>
                  </a:lnTo>
                  <a:lnTo>
                    <a:pt x="102" y="12"/>
                  </a:lnTo>
                  <a:lnTo>
                    <a:pt x="104" y="12"/>
                  </a:lnTo>
                  <a:lnTo>
                    <a:pt x="106" y="14"/>
                  </a:lnTo>
                  <a:lnTo>
                    <a:pt x="108" y="14"/>
                  </a:lnTo>
                  <a:lnTo>
                    <a:pt x="110" y="14"/>
                  </a:lnTo>
                  <a:lnTo>
                    <a:pt x="116" y="14"/>
                  </a:lnTo>
                  <a:lnTo>
                    <a:pt x="118" y="14"/>
                  </a:lnTo>
                  <a:lnTo>
                    <a:pt x="120" y="16"/>
                  </a:lnTo>
                  <a:lnTo>
                    <a:pt x="122" y="16"/>
                  </a:lnTo>
                  <a:lnTo>
                    <a:pt x="124" y="16"/>
                  </a:lnTo>
                  <a:lnTo>
                    <a:pt x="124" y="16"/>
                  </a:lnTo>
                  <a:lnTo>
                    <a:pt x="124" y="16"/>
                  </a:lnTo>
                  <a:lnTo>
                    <a:pt x="126" y="18"/>
                  </a:lnTo>
                  <a:lnTo>
                    <a:pt x="126" y="20"/>
                  </a:lnTo>
                  <a:lnTo>
                    <a:pt x="128" y="22"/>
                  </a:lnTo>
                  <a:lnTo>
                    <a:pt x="128" y="24"/>
                  </a:lnTo>
                  <a:lnTo>
                    <a:pt x="128" y="26"/>
                  </a:lnTo>
                  <a:lnTo>
                    <a:pt x="128" y="28"/>
                  </a:lnTo>
                  <a:lnTo>
                    <a:pt x="128" y="30"/>
                  </a:lnTo>
                  <a:lnTo>
                    <a:pt x="128" y="32"/>
                  </a:lnTo>
                  <a:lnTo>
                    <a:pt x="128" y="32"/>
                  </a:lnTo>
                  <a:lnTo>
                    <a:pt x="128" y="32"/>
                  </a:lnTo>
                  <a:lnTo>
                    <a:pt x="128" y="34"/>
                  </a:lnTo>
                  <a:lnTo>
                    <a:pt x="126" y="34"/>
                  </a:lnTo>
                  <a:lnTo>
                    <a:pt x="126" y="36"/>
                  </a:lnTo>
                  <a:lnTo>
                    <a:pt x="124" y="36"/>
                  </a:lnTo>
                  <a:lnTo>
                    <a:pt x="122" y="38"/>
                  </a:lnTo>
                  <a:lnTo>
                    <a:pt x="118" y="40"/>
                  </a:lnTo>
                  <a:lnTo>
                    <a:pt x="116" y="42"/>
                  </a:lnTo>
                  <a:lnTo>
                    <a:pt x="114" y="44"/>
                  </a:lnTo>
                  <a:lnTo>
                    <a:pt x="106" y="48"/>
                  </a:lnTo>
                  <a:lnTo>
                    <a:pt x="102" y="52"/>
                  </a:lnTo>
                  <a:lnTo>
                    <a:pt x="98" y="50"/>
                  </a:lnTo>
                  <a:lnTo>
                    <a:pt x="96" y="46"/>
                  </a:lnTo>
                  <a:lnTo>
                    <a:pt x="94" y="46"/>
                  </a:lnTo>
                  <a:lnTo>
                    <a:pt x="94" y="46"/>
                  </a:lnTo>
                  <a:close/>
                </a:path>
              </a:pathLst>
            </a:custGeom>
            <a:grpFill/>
            <a:ln w="6350">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4" name="Freeform 601">
              <a:extLst>
                <a:ext uri="{FF2B5EF4-FFF2-40B4-BE49-F238E27FC236}">
                  <a16:creationId xmlns:a16="http://schemas.microsoft.com/office/drawing/2014/main" id="{7D557C29-3739-4548-8817-B4F5DD71F7BB}"/>
                </a:ext>
              </a:extLst>
            </p:cNvPr>
            <p:cNvSpPr>
              <a:spLocks/>
            </p:cNvSpPr>
            <p:nvPr/>
          </p:nvSpPr>
          <p:spPr bwMode="auto">
            <a:xfrm>
              <a:off x="7054388" y="4441826"/>
              <a:ext cx="221706" cy="169743"/>
            </a:xfrm>
            <a:custGeom>
              <a:avLst/>
              <a:gdLst>
                <a:gd name="T0" fmla="*/ 126 w 128"/>
                <a:gd name="T1" fmla="*/ 20 h 98"/>
                <a:gd name="T2" fmla="*/ 124 w 128"/>
                <a:gd name="T3" fmla="*/ 16 h 98"/>
                <a:gd name="T4" fmla="*/ 116 w 128"/>
                <a:gd name="T5" fmla="*/ 14 h 98"/>
                <a:gd name="T6" fmla="*/ 104 w 128"/>
                <a:gd name="T7" fmla="*/ 12 h 98"/>
                <a:gd name="T8" fmla="*/ 92 w 128"/>
                <a:gd name="T9" fmla="*/ 6 h 98"/>
                <a:gd name="T10" fmla="*/ 82 w 128"/>
                <a:gd name="T11" fmla="*/ 0 h 98"/>
                <a:gd name="T12" fmla="*/ 78 w 128"/>
                <a:gd name="T13" fmla="*/ 0 h 98"/>
                <a:gd name="T14" fmla="*/ 78 w 128"/>
                <a:gd name="T15" fmla="*/ 4 h 98"/>
                <a:gd name="T16" fmla="*/ 76 w 128"/>
                <a:gd name="T17" fmla="*/ 12 h 98"/>
                <a:gd name="T18" fmla="*/ 70 w 128"/>
                <a:gd name="T19" fmla="*/ 16 h 98"/>
                <a:gd name="T20" fmla="*/ 64 w 128"/>
                <a:gd name="T21" fmla="*/ 20 h 98"/>
                <a:gd name="T22" fmla="*/ 62 w 128"/>
                <a:gd name="T23" fmla="*/ 26 h 98"/>
                <a:gd name="T24" fmla="*/ 62 w 128"/>
                <a:gd name="T25" fmla="*/ 36 h 98"/>
                <a:gd name="T26" fmla="*/ 68 w 128"/>
                <a:gd name="T27" fmla="*/ 40 h 98"/>
                <a:gd name="T28" fmla="*/ 70 w 128"/>
                <a:gd name="T29" fmla="*/ 48 h 98"/>
                <a:gd name="T30" fmla="*/ 66 w 128"/>
                <a:gd name="T31" fmla="*/ 46 h 98"/>
                <a:gd name="T32" fmla="*/ 62 w 128"/>
                <a:gd name="T33" fmla="*/ 44 h 98"/>
                <a:gd name="T34" fmla="*/ 60 w 128"/>
                <a:gd name="T35" fmla="*/ 50 h 98"/>
                <a:gd name="T36" fmla="*/ 46 w 128"/>
                <a:gd name="T37" fmla="*/ 44 h 98"/>
                <a:gd name="T38" fmla="*/ 40 w 128"/>
                <a:gd name="T39" fmla="*/ 50 h 98"/>
                <a:gd name="T40" fmla="*/ 34 w 128"/>
                <a:gd name="T41" fmla="*/ 54 h 98"/>
                <a:gd name="T42" fmla="*/ 30 w 128"/>
                <a:gd name="T43" fmla="*/ 64 h 98"/>
                <a:gd name="T44" fmla="*/ 28 w 128"/>
                <a:gd name="T45" fmla="*/ 68 h 98"/>
                <a:gd name="T46" fmla="*/ 24 w 128"/>
                <a:gd name="T47" fmla="*/ 68 h 98"/>
                <a:gd name="T48" fmla="*/ 16 w 128"/>
                <a:gd name="T49" fmla="*/ 66 h 98"/>
                <a:gd name="T50" fmla="*/ 10 w 128"/>
                <a:gd name="T51" fmla="*/ 66 h 98"/>
                <a:gd name="T52" fmla="*/ 8 w 128"/>
                <a:gd name="T53" fmla="*/ 68 h 98"/>
                <a:gd name="T54" fmla="*/ 6 w 128"/>
                <a:gd name="T55" fmla="*/ 78 h 98"/>
                <a:gd name="T56" fmla="*/ 4 w 128"/>
                <a:gd name="T57" fmla="*/ 84 h 98"/>
                <a:gd name="T58" fmla="*/ 4 w 128"/>
                <a:gd name="T59" fmla="*/ 94 h 98"/>
                <a:gd name="T60" fmla="*/ 12 w 128"/>
                <a:gd name="T61" fmla="*/ 96 h 98"/>
                <a:gd name="T62" fmla="*/ 22 w 128"/>
                <a:gd name="T63" fmla="*/ 98 h 98"/>
                <a:gd name="T64" fmla="*/ 28 w 128"/>
                <a:gd name="T65" fmla="*/ 96 h 98"/>
                <a:gd name="T66" fmla="*/ 30 w 128"/>
                <a:gd name="T67" fmla="*/ 92 h 98"/>
                <a:gd name="T68" fmla="*/ 32 w 128"/>
                <a:gd name="T69" fmla="*/ 90 h 98"/>
                <a:gd name="T70" fmla="*/ 36 w 128"/>
                <a:gd name="T71" fmla="*/ 90 h 98"/>
                <a:gd name="T72" fmla="*/ 40 w 128"/>
                <a:gd name="T73" fmla="*/ 96 h 98"/>
                <a:gd name="T74" fmla="*/ 44 w 128"/>
                <a:gd name="T75" fmla="*/ 98 h 98"/>
                <a:gd name="T76" fmla="*/ 54 w 128"/>
                <a:gd name="T77" fmla="*/ 98 h 98"/>
                <a:gd name="T78" fmla="*/ 60 w 128"/>
                <a:gd name="T79" fmla="*/ 96 h 98"/>
                <a:gd name="T80" fmla="*/ 62 w 128"/>
                <a:gd name="T81" fmla="*/ 92 h 98"/>
                <a:gd name="T82" fmla="*/ 62 w 128"/>
                <a:gd name="T83" fmla="*/ 82 h 98"/>
                <a:gd name="T84" fmla="*/ 66 w 128"/>
                <a:gd name="T85" fmla="*/ 68 h 98"/>
                <a:gd name="T86" fmla="*/ 74 w 128"/>
                <a:gd name="T87" fmla="*/ 56 h 98"/>
                <a:gd name="T88" fmla="*/ 80 w 128"/>
                <a:gd name="T89" fmla="*/ 46 h 98"/>
                <a:gd name="T90" fmla="*/ 84 w 128"/>
                <a:gd name="T91" fmla="*/ 42 h 98"/>
                <a:gd name="T92" fmla="*/ 88 w 128"/>
                <a:gd name="T93" fmla="*/ 44 h 98"/>
                <a:gd name="T94" fmla="*/ 96 w 128"/>
                <a:gd name="T95" fmla="*/ 46 h 98"/>
                <a:gd name="T96" fmla="*/ 114 w 128"/>
                <a:gd name="T97" fmla="*/ 44 h 98"/>
                <a:gd name="T98" fmla="*/ 124 w 128"/>
                <a:gd name="T99" fmla="*/ 36 h 98"/>
                <a:gd name="T100" fmla="*/ 128 w 128"/>
                <a:gd name="T101" fmla="*/ 32 h 98"/>
                <a:gd name="T102" fmla="*/ 128 w 128"/>
                <a:gd name="T103" fmla="*/ 2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 h="98">
                  <a:moveTo>
                    <a:pt x="128" y="26"/>
                  </a:moveTo>
                  <a:lnTo>
                    <a:pt x="128" y="24"/>
                  </a:lnTo>
                  <a:lnTo>
                    <a:pt x="128" y="22"/>
                  </a:lnTo>
                  <a:lnTo>
                    <a:pt x="126" y="20"/>
                  </a:lnTo>
                  <a:lnTo>
                    <a:pt x="126" y="18"/>
                  </a:lnTo>
                  <a:lnTo>
                    <a:pt x="124" y="16"/>
                  </a:lnTo>
                  <a:lnTo>
                    <a:pt x="124" y="16"/>
                  </a:lnTo>
                  <a:lnTo>
                    <a:pt x="124" y="16"/>
                  </a:lnTo>
                  <a:lnTo>
                    <a:pt x="122" y="16"/>
                  </a:lnTo>
                  <a:lnTo>
                    <a:pt x="120" y="16"/>
                  </a:lnTo>
                  <a:lnTo>
                    <a:pt x="118" y="14"/>
                  </a:lnTo>
                  <a:lnTo>
                    <a:pt x="116" y="14"/>
                  </a:lnTo>
                  <a:lnTo>
                    <a:pt x="110" y="14"/>
                  </a:lnTo>
                  <a:lnTo>
                    <a:pt x="108" y="14"/>
                  </a:lnTo>
                  <a:lnTo>
                    <a:pt x="106" y="14"/>
                  </a:lnTo>
                  <a:lnTo>
                    <a:pt x="104" y="12"/>
                  </a:lnTo>
                  <a:lnTo>
                    <a:pt x="102" y="12"/>
                  </a:lnTo>
                  <a:lnTo>
                    <a:pt x="96" y="10"/>
                  </a:lnTo>
                  <a:lnTo>
                    <a:pt x="94" y="8"/>
                  </a:lnTo>
                  <a:lnTo>
                    <a:pt x="92" y="6"/>
                  </a:lnTo>
                  <a:lnTo>
                    <a:pt x="88" y="4"/>
                  </a:lnTo>
                  <a:lnTo>
                    <a:pt x="86" y="2"/>
                  </a:lnTo>
                  <a:lnTo>
                    <a:pt x="84" y="2"/>
                  </a:lnTo>
                  <a:lnTo>
                    <a:pt x="82" y="0"/>
                  </a:lnTo>
                  <a:lnTo>
                    <a:pt x="82" y="0"/>
                  </a:lnTo>
                  <a:lnTo>
                    <a:pt x="80" y="0"/>
                  </a:lnTo>
                  <a:lnTo>
                    <a:pt x="80" y="0"/>
                  </a:lnTo>
                  <a:lnTo>
                    <a:pt x="78" y="0"/>
                  </a:lnTo>
                  <a:lnTo>
                    <a:pt x="78" y="0"/>
                  </a:lnTo>
                  <a:lnTo>
                    <a:pt x="78" y="2"/>
                  </a:lnTo>
                  <a:lnTo>
                    <a:pt x="78" y="2"/>
                  </a:lnTo>
                  <a:lnTo>
                    <a:pt x="78" y="4"/>
                  </a:lnTo>
                  <a:lnTo>
                    <a:pt x="76" y="6"/>
                  </a:lnTo>
                  <a:lnTo>
                    <a:pt x="76" y="8"/>
                  </a:lnTo>
                  <a:lnTo>
                    <a:pt x="76" y="10"/>
                  </a:lnTo>
                  <a:lnTo>
                    <a:pt x="76" y="12"/>
                  </a:lnTo>
                  <a:lnTo>
                    <a:pt x="76" y="14"/>
                  </a:lnTo>
                  <a:lnTo>
                    <a:pt x="74" y="14"/>
                  </a:lnTo>
                  <a:lnTo>
                    <a:pt x="72" y="16"/>
                  </a:lnTo>
                  <a:lnTo>
                    <a:pt x="70" y="16"/>
                  </a:lnTo>
                  <a:lnTo>
                    <a:pt x="68" y="18"/>
                  </a:lnTo>
                  <a:lnTo>
                    <a:pt x="66" y="18"/>
                  </a:lnTo>
                  <a:lnTo>
                    <a:pt x="66" y="20"/>
                  </a:lnTo>
                  <a:lnTo>
                    <a:pt x="64" y="20"/>
                  </a:lnTo>
                  <a:lnTo>
                    <a:pt x="64" y="20"/>
                  </a:lnTo>
                  <a:lnTo>
                    <a:pt x="64" y="22"/>
                  </a:lnTo>
                  <a:lnTo>
                    <a:pt x="64" y="24"/>
                  </a:lnTo>
                  <a:lnTo>
                    <a:pt x="62" y="26"/>
                  </a:lnTo>
                  <a:lnTo>
                    <a:pt x="62" y="30"/>
                  </a:lnTo>
                  <a:lnTo>
                    <a:pt x="62" y="34"/>
                  </a:lnTo>
                  <a:lnTo>
                    <a:pt x="62" y="36"/>
                  </a:lnTo>
                  <a:lnTo>
                    <a:pt x="62" y="36"/>
                  </a:lnTo>
                  <a:lnTo>
                    <a:pt x="66" y="38"/>
                  </a:lnTo>
                  <a:lnTo>
                    <a:pt x="66" y="38"/>
                  </a:lnTo>
                  <a:lnTo>
                    <a:pt x="68" y="40"/>
                  </a:lnTo>
                  <a:lnTo>
                    <a:pt x="68" y="40"/>
                  </a:lnTo>
                  <a:lnTo>
                    <a:pt x="70" y="44"/>
                  </a:lnTo>
                  <a:lnTo>
                    <a:pt x="70" y="44"/>
                  </a:lnTo>
                  <a:lnTo>
                    <a:pt x="70" y="46"/>
                  </a:lnTo>
                  <a:lnTo>
                    <a:pt x="70" y="48"/>
                  </a:lnTo>
                  <a:lnTo>
                    <a:pt x="70" y="48"/>
                  </a:lnTo>
                  <a:lnTo>
                    <a:pt x="68" y="46"/>
                  </a:lnTo>
                  <a:lnTo>
                    <a:pt x="66" y="46"/>
                  </a:lnTo>
                  <a:lnTo>
                    <a:pt x="66" y="46"/>
                  </a:lnTo>
                  <a:lnTo>
                    <a:pt x="64" y="44"/>
                  </a:lnTo>
                  <a:lnTo>
                    <a:pt x="62" y="44"/>
                  </a:lnTo>
                  <a:lnTo>
                    <a:pt x="62" y="44"/>
                  </a:lnTo>
                  <a:lnTo>
                    <a:pt x="62" y="44"/>
                  </a:lnTo>
                  <a:lnTo>
                    <a:pt x="60" y="46"/>
                  </a:lnTo>
                  <a:lnTo>
                    <a:pt x="60" y="46"/>
                  </a:lnTo>
                  <a:lnTo>
                    <a:pt x="60" y="50"/>
                  </a:lnTo>
                  <a:lnTo>
                    <a:pt x="60" y="50"/>
                  </a:lnTo>
                  <a:lnTo>
                    <a:pt x="58" y="52"/>
                  </a:lnTo>
                  <a:lnTo>
                    <a:pt x="58" y="54"/>
                  </a:lnTo>
                  <a:lnTo>
                    <a:pt x="58" y="54"/>
                  </a:lnTo>
                  <a:lnTo>
                    <a:pt x="46" y="44"/>
                  </a:lnTo>
                  <a:lnTo>
                    <a:pt x="48" y="44"/>
                  </a:lnTo>
                  <a:lnTo>
                    <a:pt x="46" y="46"/>
                  </a:lnTo>
                  <a:lnTo>
                    <a:pt x="42" y="48"/>
                  </a:lnTo>
                  <a:lnTo>
                    <a:pt x="40" y="50"/>
                  </a:lnTo>
                  <a:lnTo>
                    <a:pt x="38" y="50"/>
                  </a:lnTo>
                  <a:lnTo>
                    <a:pt x="36" y="52"/>
                  </a:lnTo>
                  <a:lnTo>
                    <a:pt x="34" y="54"/>
                  </a:lnTo>
                  <a:lnTo>
                    <a:pt x="34" y="54"/>
                  </a:lnTo>
                  <a:lnTo>
                    <a:pt x="34" y="54"/>
                  </a:lnTo>
                  <a:lnTo>
                    <a:pt x="32" y="56"/>
                  </a:lnTo>
                  <a:lnTo>
                    <a:pt x="32" y="62"/>
                  </a:lnTo>
                  <a:lnTo>
                    <a:pt x="30" y="64"/>
                  </a:lnTo>
                  <a:lnTo>
                    <a:pt x="30" y="66"/>
                  </a:lnTo>
                  <a:lnTo>
                    <a:pt x="28" y="66"/>
                  </a:lnTo>
                  <a:lnTo>
                    <a:pt x="28" y="68"/>
                  </a:lnTo>
                  <a:lnTo>
                    <a:pt x="28" y="68"/>
                  </a:lnTo>
                  <a:lnTo>
                    <a:pt x="28" y="68"/>
                  </a:lnTo>
                  <a:lnTo>
                    <a:pt x="26" y="68"/>
                  </a:lnTo>
                  <a:lnTo>
                    <a:pt x="26" y="68"/>
                  </a:lnTo>
                  <a:lnTo>
                    <a:pt x="24" y="68"/>
                  </a:lnTo>
                  <a:lnTo>
                    <a:pt x="24" y="68"/>
                  </a:lnTo>
                  <a:lnTo>
                    <a:pt x="20" y="68"/>
                  </a:lnTo>
                  <a:lnTo>
                    <a:pt x="18" y="68"/>
                  </a:lnTo>
                  <a:lnTo>
                    <a:pt x="16" y="66"/>
                  </a:lnTo>
                  <a:lnTo>
                    <a:pt x="14" y="66"/>
                  </a:lnTo>
                  <a:lnTo>
                    <a:pt x="12" y="66"/>
                  </a:lnTo>
                  <a:lnTo>
                    <a:pt x="10" y="66"/>
                  </a:lnTo>
                  <a:lnTo>
                    <a:pt x="10" y="66"/>
                  </a:lnTo>
                  <a:lnTo>
                    <a:pt x="10" y="68"/>
                  </a:lnTo>
                  <a:lnTo>
                    <a:pt x="8" y="68"/>
                  </a:lnTo>
                  <a:lnTo>
                    <a:pt x="8" y="68"/>
                  </a:lnTo>
                  <a:lnTo>
                    <a:pt x="8" y="68"/>
                  </a:lnTo>
                  <a:lnTo>
                    <a:pt x="8" y="70"/>
                  </a:lnTo>
                  <a:lnTo>
                    <a:pt x="8" y="72"/>
                  </a:lnTo>
                  <a:lnTo>
                    <a:pt x="6" y="74"/>
                  </a:lnTo>
                  <a:lnTo>
                    <a:pt x="6" y="78"/>
                  </a:lnTo>
                  <a:lnTo>
                    <a:pt x="6" y="80"/>
                  </a:lnTo>
                  <a:lnTo>
                    <a:pt x="6" y="82"/>
                  </a:lnTo>
                  <a:lnTo>
                    <a:pt x="4" y="82"/>
                  </a:lnTo>
                  <a:lnTo>
                    <a:pt x="4" y="84"/>
                  </a:lnTo>
                  <a:lnTo>
                    <a:pt x="2" y="86"/>
                  </a:lnTo>
                  <a:lnTo>
                    <a:pt x="0" y="90"/>
                  </a:lnTo>
                  <a:lnTo>
                    <a:pt x="2" y="92"/>
                  </a:lnTo>
                  <a:lnTo>
                    <a:pt x="4" y="94"/>
                  </a:lnTo>
                  <a:lnTo>
                    <a:pt x="6" y="96"/>
                  </a:lnTo>
                  <a:lnTo>
                    <a:pt x="8" y="96"/>
                  </a:lnTo>
                  <a:lnTo>
                    <a:pt x="10" y="96"/>
                  </a:lnTo>
                  <a:lnTo>
                    <a:pt x="12" y="96"/>
                  </a:lnTo>
                  <a:lnTo>
                    <a:pt x="14" y="98"/>
                  </a:lnTo>
                  <a:lnTo>
                    <a:pt x="18" y="98"/>
                  </a:lnTo>
                  <a:lnTo>
                    <a:pt x="20" y="98"/>
                  </a:lnTo>
                  <a:lnTo>
                    <a:pt x="22" y="98"/>
                  </a:lnTo>
                  <a:lnTo>
                    <a:pt x="26" y="98"/>
                  </a:lnTo>
                  <a:lnTo>
                    <a:pt x="26" y="98"/>
                  </a:lnTo>
                  <a:lnTo>
                    <a:pt x="28" y="96"/>
                  </a:lnTo>
                  <a:lnTo>
                    <a:pt x="28" y="96"/>
                  </a:lnTo>
                  <a:lnTo>
                    <a:pt x="28" y="96"/>
                  </a:lnTo>
                  <a:lnTo>
                    <a:pt x="28" y="96"/>
                  </a:lnTo>
                  <a:lnTo>
                    <a:pt x="30" y="92"/>
                  </a:lnTo>
                  <a:lnTo>
                    <a:pt x="30" y="92"/>
                  </a:lnTo>
                  <a:lnTo>
                    <a:pt x="30" y="90"/>
                  </a:lnTo>
                  <a:lnTo>
                    <a:pt x="32" y="90"/>
                  </a:lnTo>
                  <a:lnTo>
                    <a:pt x="32" y="90"/>
                  </a:lnTo>
                  <a:lnTo>
                    <a:pt x="32" y="90"/>
                  </a:lnTo>
                  <a:lnTo>
                    <a:pt x="34" y="90"/>
                  </a:lnTo>
                  <a:lnTo>
                    <a:pt x="34" y="90"/>
                  </a:lnTo>
                  <a:lnTo>
                    <a:pt x="34" y="90"/>
                  </a:lnTo>
                  <a:lnTo>
                    <a:pt x="36" y="90"/>
                  </a:lnTo>
                  <a:lnTo>
                    <a:pt x="36" y="92"/>
                  </a:lnTo>
                  <a:lnTo>
                    <a:pt x="38" y="94"/>
                  </a:lnTo>
                  <a:lnTo>
                    <a:pt x="38" y="94"/>
                  </a:lnTo>
                  <a:lnTo>
                    <a:pt x="40" y="96"/>
                  </a:lnTo>
                  <a:lnTo>
                    <a:pt x="42" y="98"/>
                  </a:lnTo>
                  <a:lnTo>
                    <a:pt x="42" y="98"/>
                  </a:lnTo>
                  <a:lnTo>
                    <a:pt x="42" y="98"/>
                  </a:lnTo>
                  <a:lnTo>
                    <a:pt x="44" y="98"/>
                  </a:lnTo>
                  <a:lnTo>
                    <a:pt x="46" y="98"/>
                  </a:lnTo>
                  <a:lnTo>
                    <a:pt x="50" y="98"/>
                  </a:lnTo>
                  <a:lnTo>
                    <a:pt x="52" y="98"/>
                  </a:lnTo>
                  <a:lnTo>
                    <a:pt x="54" y="98"/>
                  </a:lnTo>
                  <a:lnTo>
                    <a:pt x="56" y="98"/>
                  </a:lnTo>
                  <a:lnTo>
                    <a:pt x="58" y="96"/>
                  </a:lnTo>
                  <a:lnTo>
                    <a:pt x="60" y="96"/>
                  </a:lnTo>
                  <a:lnTo>
                    <a:pt x="60" y="96"/>
                  </a:lnTo>
                  <a:lnTo>
                    <a:pt x="60" y="96"/>
                  </a:lnTo>
                  <a:lnTo>
                    <a:pt x="62" y="94"/>
                  </a:lnTo>
                  <a:lnTo>
                    <a:pt x="62" y="94"/>
                  </a:lnTo>
                  <a:lnTo>
                    <a:pt x="62" y="92"/>
                  </a:lnTo>
                  <a:lnTo>
                    <a:pt x="62" y="90"/>
                  </a:lnTo>
                  <a:lnTo>
                    <a:pt x="62" y="86"/>
                  </a:lnTo>
                  <a:lnTo>
                    <a:pt x="62" y="84"/>
                  </a:lnTo>
                  <a:lnTo>
                    <a:pt x="62" y="82"/>
                  </a:lnTo>
                  <a:lnTo>
                    <a:pt x="64" y="76"/>
                  </a:lnTo>
                  <a:lnTo>
                    <a:pt x="66" y="72"/>
                  </a:lnTo>
                  <a:lnTo>
                    <a:pt x="66" y="70"/>
                  </a:lnTo>
                  <a:lnTo>
                    <a:pt x="66" y="68"/>
                  </a:lnTo>
                  <a:lnTo>
                    <a:pt x="68" y="66"/>
                  </a:lnTo>
                  <a:lnTo>
                    <a:pt x="68" y="64"/>
                  </a:lnTo>
                  <a:lnTo>
                    <a:pt x="70" y="60"/>
                  </a:lnTo>
                  <a:lnTo>
                    <a:pt x="74" y="56"/>
                  </a:lnTo>
                  <a:lnTo>
                    <a:pt x="76" y="52"/>
                  </a:lnTo>
                  <a:lnTo>
                    <a:pt x="76" y="50"/>
                  </a:lnTo>
                  <a:lnTo>
                    <a:pt x="78" y="48"/>
                  </a:lnTo>
                  <a:lnTo>
                    <a:pt x="80" y="46"/>
                  </a:lnTo>
                  <a:lnTo>
                    <a:pt x="80" y="44"/>
                  </a:lnTo>
                  <a:lnTo>
                    <a:pt x="82" y="44"/>
                  </a:lnTo>
                  <a:lnTo>
                    <a:pt x="82" y="44"/>
                  </a:lnTo>
                  <a:lnTo>
                    <a:pt x="84" y="42"/>
                  </a:lnTo>
                  <a:lnTo>
                    <a:pt x="84" y="42"/>
                  </a:lnTo>
                  <a:lnTo>
                    <a:pt x="86" y="42"/>
                  </a:lnTo>
                  <a:lnTo>
                    <a:pt x="86" y="42"/>
                  </a:lnTo>
                  <a:lnTo>
                    <a:pt x="88" y="44"/>
                  </a:lnTo>
                  <a:lnTo>
                    <a:pt x="92" y="44"/>
                  </a:lnTo>
                  <a:lnTo>
                    <a:pt x="94" y="46"/>
                  </a:lnTo>
                  <a:lnTo>
                    <a:pt x="94" y="46"/>
                  </a:lnTo>
                  <a:lnTo>
                    <a:pt x="96" y="46"/>
                  </a:lnTo>
                  <a:lnTo>
                    <a:pt x="98" y="50"/>
                  </a:lnTo>
                  <a:lnTo>
                    <a:pt x="102" y="52"/>
                  </a:lnTo>
                  <a:lnTo>
                    <a:pt x="106" y="48"/>
                  </a:lnTo>
                  <a:lnTo>
                    <a:pt x="114" y="44"/>
                  </a:lnTo>
                  <a:lnTo>
                    <a:pt x="116" y="42"/>
                  </a:lnTo>
                  <a:lnTo>
                    <a:pt x="118" y="40"/>
                  </a:lnTo>
                  <a:lnTo>
                    <a:pt x="122" y="38"/>
                  </a:lnTo>
                  <a:lnTo>
                    <a:pt x="124" y="36"/>
                  </a:lnTo>
                  <a:lnTo>
                    <a:pt x="126" y="36"/>
                  </a:lnTo>
                  <a:lnTo>
                    <a:pt x="126" y="34"/>
                  </a:lnTo>
                  <a:lnTo>
                    <a:pt x="128" y="34"/>
                  </a:lnTo>
                  <a:lnTo>
                    <a:pt x="128" y="32"/>
                  </a:lnTo>
                  <a:lnTo>
                    <a:pt x="128" y="32"/>
                  </a:lnTo>
                  <a:lnTo>
                    <a:pt x="128" y="32"/>
                  </a:lnTo>
                  <a:lnTo>
                    <a:pt x="128" y="30"/>
                  </a:lnTo>
                  <a:lnTo>
                    <a:pt x="128" y="28"/>
                  </a:lnTo>
                  <a:lnTo>
                    <a:pt x="128" y="26"/>
                  </a:lnTo>
                  <a:close/>
                </a:path>
              </a:pathLst>
            </a:cu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5" name="Rectangle 602">
              <a:extLst>
                <a:ext uri="{FF2B5EF4-FFF2-40B4-BE49-F238E27FC236}">
                  <a16:creationId xmlns:a16="http://schemas.microsoft.com/office/drawing/2014/main" id="{04F1BB7F-ED75-484D-B196-D93429A58E3F}"/>
                </a:ext>
              </a:extLst>
            </p:cNvPr>
            <p:cNvSpPr>
              <a:spLocks noChangeArrowheads="1"/>
            </p:cNvSpPr>
            <p:nvPr/>
          </p:nvSpPr>
          <p:spPr bwMode="auto">
            <a:xfrm>
              <a:off x="7161777" y="4500717"/>
              <a:ext cx="1733" cy="1733"/>
            </a:xfrm>
            <a:prstGeom prst="rect">
              <a:avLst/>
            </a:prstGeom>
            <a:grpFill/>
            <a:ln w="635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6" name="Freeform 611">
              <a:extLst>
                <a:ext uri="{FF2B5EF4-FFF2-40B4-BE49-F238E27FC236}">
                  <a16:creationId xmlns:a16="http://schemas.microsoft.com/office/drawing/2014/main" id="{EE6C6C8F-E7FE-4790-8481-6DF7878EC1E5}"/>
                </a:ext>
              </a:extLst>
            </p:cNvPr>
            <p:cNvSpPr>
              <a:spLocks/>
            </p:cNvSpPr>
            <p:nvPr/>
          </p:nvSpPr>
          <p:spPr bwMode="auto">
            <a:xfrm>
              <a:off x="7134064" y="4500717"/>
              <a:ext cx="41570" cy="34641"/>
            </a:xfrm>
            <a:custGeom>
              <a:avLst/>
              <a:gdLst>
                <a:gd name="T0" fmla="*/ 12 w 24"/>
                <a:gd name="T1" fmla="*/ 20 h 20"/>
                <a:gd name="T2" fmla="*/ 12 w 24"/>
                <a:gd name="T3" fmla="*/ 20 h 20"/>
                <a:gd name="T4" fmla="*/ 12 w 24"/>
                <a:gd name="T5" fmla="*/ 18 h 20"/>
                <a:gd name="T6" fmla="*/ 14 w 24"/>
                <a:gd name="T7" fmla="*/ 16 h 20"/>
                <a:gd name="T8" fmla="*/ 14 w 24"/>
                <a:gd name="T9" fmla="*/ 16 h 20"/>
                <a:gd name="T10" fmla="*/ 14 w 24"/>
                <a:gd name="T11" fmla="*/ 12 h 20"/>
                <a:gd name="T12" fmla="*/ 14 w 24"/>
                <a:gd name="T13" fmla="*/ 12 h 20"/>
                <a:gd name="T14" fmla="*/ 16 w 24"/>
                <a:gd name="T15" fmla="*/ 10 h 20"/>
                <a:gd name="T16" fmla="*/ 16 w 24"/>
                <a:gd name="T17" fmla="*/ 10 h 20"/>
                <a:gd name="T18" fmla="*/ 16 w 24"/>
                <a:gd name="T19" fmla="*/ 10 h 20"/>
                <a:gd name="T20" fmla="*/ 18 w 24"/>
                <a:gd name="T21" fmla="*/ 10 h 20"/>
                <a:gd name="T22" fmla="*/ 20 w 24"/>
                <a:gd name="T23" fmla="*/ 12 h 20"/>
                <a:gd name="T24" fmla="*/ 20 w 24"/>
                <a:gd name="T25" fmla="*/ 12 h 20"/>
                <a:gd name="T26" fmla="*/ 22 w 24"/>
                <a:gd name="T27" fmla="*/ 12 h 20"/>
                <a:gd name="T28" fmla="*/ 24 w 24"/>
                <a:gd name="T29" fmla="*/ 14 h 20"/>
                <a:gd name="T30" fmla="*/ 24 w 24"/>
                <a:gd name="T31" fmla="*/ 14 h 20"/>
                <a:gd name="T32" fmla="*/ 24 w 24"/>
                <a:gd name="T33" fmla="*/ 12 h 20"/>
                <a:gd name="T34" fmla="*/ 24 w 24"/>
                <a:gd name="T35" fmla="*/ 10 h 20"/>
                <a:gd name="T36" fmla="*/ 24 w 24"/>
                <a:gd name="T37" fmla="*/ 10 h 20"/>
                <a:gd name="T38" fmla="*/ 22 w 24"/>
                <a:gd name="T39" fmla="*/ 6 h 20"/>
                <a:gd name="T40" fmla="*/ 22 w 24"/>
                <a:gd name="T41" fmla="*/ 6 h 20"/>
                <a:gd name="T42" fmla="*/ 20 w 24"/>
                <a:gd name="T43" fmla="*/ 4 h 20"/>
                <a:gd name="T44" fmla="*/ 20 w 24"/>
                <a:gd name="T45" fmla="*/ 4 h 20"/>
                <a:gd name="T46" fmla="*/ 16 w 24"/>
                <a:gd name="T47" fmla="*/ 2 h 20"/>
                <a:gd name="T48" fmla="*/ 16 w 24"/>
                <a:gd name="T49" fmla="*/ 0 h 20"/>
                <a:gd name="T50" fmla="*/ 16 w 24"/>
                <a:gd name="T51" fmla="*/ 0 h 20"/>
                <a:gd name="T52" fmla="*/ 16 w 24"/>
                <a:gd name="T53" fmla="*/ 4 h 20"/>
                <a:gd name="T54" fmla="*/ 10 w 24"/>
                <a:gd name="T55" fmla="*/ 6 h 20"/>
                <a:gd name="T56" fmla="*/ 6 w 24"/>
                <a:gd name="T57" fmla="*/ 8 h 20"/>
                <a:gd name="T58" fmla="*/ 2 w 24"/>
                <a:gd name="T59" fmla="*/ 10 h 20"/>
                <a:gd name="T60" fmla="*/ 0 w 24"/>
                <a:gd name="T61" fmla="*/ 10 h 20"/>
                <a:gd name="T62" fmla="*/ 0 w 24"/>
                <a:gd name="T63" fmla="*/ 10 h 20"/>
                <a:gd name="T64" fmla="*/ 12 w 24"/>
                <a:gd name="T65" fmla="*/ 20 h 20"/>
                <a:gd name="T66" fmla="*/ 12 w 24"/>
                <a:gd name="T6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0">
                  <a:moveTo>
                    <a:pt x="12" y="20"/>
                  </a:moveTo>
                  <a:lnTo>
                    <a:pt x="12" y="20"/>
                  </a:lnTo>
                  <a:lnTo>
                    <a:pt x="12" y="18"/>
                  </a:lnTo>
                  <a:lnTo>
                    <a:pt x="14" y="16"/>
                  </a:lnTo>
                  <a:lnTo>
                    <a:pt x="14" y="16"/>
                  </a:lnTo>
                  <a:lnTo>
                    <a:pt x="14" y="12"/>
                  </a:lnTo>
                  <a:lnTo>
                    <a:pt x="14" y="12"/>
                  </a:lnTo>
                  <a:lnTo>
                    <a:pt x="16" y="10"/>
                  </a:lnTo>
                  <a:lnTo>
                    <a:pt x="16" y="10"/>
                  </a:lnTo>
                  <a:lnTo>
                    <a:pt x="16" y="10"/>
                  </a:lnTo>
                  <a:lnTo>
                    <a:pt x="18" y="10"/>
                  </a:lnTo>
                  <a:lnTo>
                    <a:pt x="20" y="12"/>
                  </a:lnTo>
                  <a:lnTo>
                    <a:pt x="20" y="12"/>
                  </a:lnTo>
                  <a:lnTo>
                    <a:pt x="22" y="12"/>
                  </a:lnTo>
                  <a:lnTo>
                    <a:pt x="24" y="14"/>
                  </a:lnTo>
                  <a:lnTo>
                    <a:pt x="24" y="14"/>
                  </a:lnTo>
                  <a:lnTo>
                    <a:pt x="24" y="12"/>
                  </a:lnTo>
                  <a:lnTo>
                    <a:pt x="24" y="10"/>
                  </a:lnTo>
                  <a:lnTo>
                    <a:pt x="24" y="10"/>
                  </a:lnTo>
                  <a:lnTo>
                    <a:pt x="22" y="6"/>
                  </a:lnTo>
                  <a:lnTo>
                    <a:pt x="22" y="6"/>
                  </a:lnTo>
                  <a:lnTo>
                    <a:pt x="20" y="4"/>
                  </a:lnTo>
                  <a:lnTo>
                    <a:pt x="20" y="4"/>
                  </a:lnTo>
                  <a:lnTo>
                    <a:pt x="16" y="2"/>
                  </a:lnTo>
                  <a:lnTo>
                    <a:pt x="16" y="0"/>
                  </a:lnTo>
                  <a:lnTo>
                    <a:pt x="16" y="0"/>
                  </a:lnTo>
                  <a:lnTo>
                    <a:pt x="16" y="4"/>
                  </a:lnTo>
                  <a:lnTo>
                    <a:pt x="10" y="6"/>
                  </a:lnTo>
                  <a:lnTo>
                    <a:pt x="6" y="8"/>
                  </a:lnTo>
                  <a:lnTo>
                    <a:pt x="2" y="10"/>
                  </a:lnTo>
                  <a:lnTo>
                    <a:pt x="0" y="10"/>
                  </a:lnTo>
                  <a:lnTo>
                    <a:pt x="0" y="10"/>
                  </a:lnTo>
                  <a:lnTo>
                    <a:pt x="12" y="20"/>
                  </a:lnTo>
                  <a:lnTo>
                    <a:pt x="12" y="20"/>
                  </a:lnTo>
                  <a:close/>
                </a:path>
              </a:pathLst>
            </a:cu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35" name="Group 534">
            <a:extLst>
              <a:ext uri="{FF2B5EF4-FFF2-40B4-BE49-F238E27FC236}">
                <a16:creationId xmlns:a16="http://schemas.microsoft.com/office/drawing/2014/main" id="{107BDAB7-275D-47F9-8B44-F9C4165D7B4B}"/>
              </a:ext>
            </a:extLst>
          </p:cNvPr>
          <p:cNvGrpSpPr/>
          <p:nvPr/>
        </p:nvGrpSpPr>
        <p:grpSpPr>
          <a:xfrm>
            <a:off x="9598073" y="2152434"/>
            <a:ext cx="2114046" cy="916552"/>
            <a:chOff x="9385063" y="3414329"/>
            <a:chExt cx="2114046" cy="916552"/>
          </a:xfrm>
        </p:grpSpPr>
        <p:sp>
          <p:nvSpPr>
            <p:cNvPr id="534" name="Rectangle 533">
              <a:extLst>
                <a:ext uri="{FF2B5EF4-FFF2-40B4-BE49-F238E27FC236}">
                  <a16:creationId xmlns:a16="http://schemas.microsoft.com/office/drawing/2014/main" id="{033B5CF0-0112-48FC-905B-4FDCD1DC30A4}"/>
                </a:ext>
              </a:extLst>
            </p:cNvPr>
            <p:cNvSpPr/>
            <p:nvPr/>
          </p:nvSpPr>
          <p:spPr>
            <a:xfrm>
              <a:off x="9542892" y="3582865"/>
              <a:ext cx="1956217" cy="74801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A history of working together in the region</a:t>
              </a:r>
            </a:p>
          </p:txBody>
        </p:sp>
        <p:sp>
          <p:nvSpPr>
            <p:cNvPr id="530" name="Oval 529">
              <a:extLst>
                <a:ext uri="{FF2B5EF4-FFF2-40B4-BE49-F238E27FC236}">
                  <a16:creationId xmlns:a16="http://schemas.microsoft.com/office/drawing/2014/main" id="{88627F92-5F52-4138-9361-D4CC26AE72A8}"/>
                </a:ext>
              </a:extLst>
            </p:cNvPr>
            <p:cNvSpPr/>
            <p:nvPr/>
          </p:nvSpPr>
          <p:spPr>
            <a:xfrm>
              <a:off x="9385063" y="3414329"/>
              <a:ext cx="360000" cy="360000"/>
            </a:xfrm>
            <a:prstGeom prst="ellipse">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sz="2173" b="1" i="0" u="none" strike="noStrike" kern="1200" cap="none" spc="0" normalizeH="0" baseline="0" noProof="0" dirty="0">
                  <a:ln>
                    <a:noFill/>
                  </a:ln>
                  <a:solidFill>
                    <a:srgbClr val="FF0000"/>
                  </a:solidFill>
                  <a:effectLst/>
                  <a:uLnTx/>
                  <a:uFillTx/>
                  <a:latin typeface="Arial" panose="020B0604020202020204"/>
                  <a:ea typeface="+mn-ea"/>
                  <a:cs typeface="+mn-cs"/>
                </a:rPr>
                <a:t>1</a:t>
              </a:r>
            </a:p>
          </p:txBody>
        </p:sp>
      </p:grpSp>
      <p:sp>
        <p:nvSpPr>
          <p:cNvPr id="531" name="Oval 530">
            <a:extLst>
              <a:ext uri="{FF2B5EF4-FFF2-40B4-BE49-F238E27FC236}">
                <a16:creationId xmlns:a16="http://schemas.microsoft.com/office/drawing/2014/main" id="{54AA91C2-1199-4B79-BFE2-36986CEFA0EB}"/>
              </a:ext>
            </a:extLst>
          </p:cNvPr>
          <p:cNvSpPr/>
          <p:nvPr/>
        </p:nvSpPr>
        <p:spPr>
          <a:xfrm>
            <a:off x="7755177" y="3763444"/>
            <a:ext cx="360000" cy="360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533" name="Connector: Elbow 532">
            <a:extLst>
              <a:ext uri="{FF2B5EF4-FFF2-40B4-BE49-F238E27FC236}">
                <a16:creationId xmlns:a16="http://schemas.microsoft.com/office/drawing/2014/main" id="{A56A440F-4773-4F13-9E4D-87262852C2B9}"/>
              </a:ext>
            </a:extLst>
          </p:cNvPr>
          <p:cNvCxnSpPr>
            <a:cxnSpLocks/>
            <a:stCxn id="531" idx="6"/>
            <a:endCxn id="534" idx="1"/>
          </p:cNvCxnSpPr>
          <p:nvPr/>
        </p:nvCxnSpPr>
        <p:spPr>
          <a:xfrm flipV="1">
            <a:off x="8115177" y="2694978"/>
            <a:ext cx="1640725" cy="1248466"/>
          </a:xfrm>
          <a:prstGeom prst="bentConnector3">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cxnSp>
      <p:grpSp>
        <p:nvGrpSpPr>
          <p:cNvPr id="537" name="Group 536">
            <a:extLst>
              <a:ext uri="{FF2B5EF4-FFF2-40B4-BE49-F238E27FC236}">
                <a16:creationId xmlns:a16="http://schemas.microsoft.com/office/drawing/2014/main" id="{D2444B7A-2A3D-4498-AAD6-1794EC518390}"/>
              </a:ext>
            </a:extLst>
          </p:cNvPr>
          <p:cNvGrpSpPr/>
          <p:nvPr/>
        </p:nvGrpSpPr>
        <p:grpSpPr>
          <a:xfrm>
            <a:off x="596903" y="1485111"/>
            <a:ext cx="2114046" cy="916552"/>
            <a:chOff x="9385063" y="3414329"/>
            <a:chExt cx="2114046" cy="916552"/>
          </a:xfrm>
        </p:grpSpPr>
        <p:sp>
          <p:nvSpPr>
            <p:cNvPr id="538" name="Rectangle 537">
              <a:extLst>
                <a:ext uri="{FF2B5EF4-FFF2-40B4-BE49-F238E27FC236}">
                  <a16:creationId xmlns:a16="http://schemas.microsoft.com/office/drawing/2014/main" id="{22D4B66E-4EB3-4036-A5FD-4E1509F6F900}"/>
                </a:ext>
              </a:extLst>
            </p:cNvPr>
            <p:cNvSpPr/>
            <p:nvPr/>
          </p:nvSpPr>
          <p:spPr>
            <a:xfrm>
              <a:off x="9542892" y="3582865"/>
              <a:ext cx="1956217" cy="74801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An innovation workshop in San Jose, CA</a:t>
              </a:r>
            </a:p>
          </p:txBody>
        </p:sp>
        <p:sp>
          <p:nvSpPr>
            <p:cNvPr id="539" name="Oval 538">
              <a:extLst>
                <a:ext uri="{FF2B5EF4-FFF2-40B4-BE49-F238E27FC236}">
                  <a16:creationId xmlns:a16="http://schemas.microsoft.com/office/drawing/2014/main" id="{F4AE9290-1500-4282-AAAE-F9F6696EBBC8}"/>
                </a:ext>
              </a:extLst>
            </p:cNvPr>
            <p:cNvSpPr/>
            <p:nvPr/>
          </p:nvSpPr>
          <p:spPr>
            <a:xfrm>
              <a:off x="9385063" y="3414329"/>
              <a:ext cx="360000" cy="360000"/>
            </a:xfrm>
            <a:prstGeom prst="ellipse">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sz="2173" b="1" i="0" u="none" strike="noStrike" kern="1200" cap="none" spc="0" normalizeH="0" baseline="0" noProof="0" dirty="0">
                  <a:ln>
                    <a:noFill/>
                  </a:ln>
                  <a:solidFill>
                    <a:srgbClr val="FF0000"/>
                  </a:solidFill>
                  <a:effectLst/>
                  <a:uLnTx/>
                  <a:uFillTx/>
                  <a:latin typeface="Arial" panose="020B0604020202020204"/>
                  <a:ea typeface="+mn-ea"/>
                  <a:cs typeface="+mn-cs"/>
                </a:rPr>
                <a:t>2</a:t>
              </a:r>
            </a:p>
          </p:txBody>
        </p:sp>
      </p:grpSp>
      <p:grpSp>
        <p:nvGrpSpPr>
          <p:cNvPr id="540" name="Group 539">
            <a:extLst>
              <a:ext uri="{FF2B5EF4-FFF2-40B4-BE49-F238E27FC236}">
                <a16:creationId xmlns:a16="http://schemas.microsoft.com/office/drawing/2014/main" id="{E2A77DBD-2BD6-4BA8-B4FF-23BF884900BD}"/>
              </a:ext>
            </a:extLst>
          </p:cNvPr>
          <p:cNvGrpSpPr/>
          <p:nvPr/>
        </p:nvGrpSpPr>
        <p:grpSpPr>
          <a:xfrm>
            <a:off x="609235" y="3106277"/>
            <a:ext cx="2114046" cy="916552"/>
            <a:chOff x="9385063" y="3414329"/>
            <a:chExt cx="2114046" cy="916552"/>
          </a:xfrm>
        </p:grpSpPr>
        <p:sp>
          <p:nvSpPr>
            <p:cNvPr id="541" name="Rectangle 540">
              <a:extLst>
                <a:ext uri="{FF2B5EF4-FFF2-40B4-BE49-F238E27FC236}">
                  <a16:creationId xmlns:a16="http://schemas.microsoft.com/office/drawing/2014/main" id="{2B3244E1-A322-4555-8722-A62F12EF1B24}"/>
                </a:ext>
              </a:extLst>
            </p:cNvPr>
            <p:cNvSpPr/>
            <p:nvPr/>
          </p:nvSpPr>
          <p:spPr>
            <a:xfrm>
              <a:off x="9542892" y="3582865"/>
              <a:ext cx="1956217" cy="74801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Clarification of scope with key stakeholders</a:t>
              </a:r>
            </a:p>
          </p:txBody>
        </p:sp>
        <p:sp>
          <p:nvSpPr>
            <p:cNvPr id="542" name="Oval 541">
              <a:extLst>
                <a:ext uri="{FF2B5EF4-FFF2-40B4-BE49-F238E27FC236}">
                  <a16:creationId xmlns:a16="http://schemas.microsoft.com/office/drawing/2014/main" id="{7224F66A-5A8B-48F9-9AA0-627D8BDB1CE5}"/>
                </a:ext>
              </a:extLst>
            </p:cNvPr>
            <p:cNvSpPr/>
            <p:nvPr/>
          </p:nvSpPr>
          <p:spPr>
            <a:xfrm>
              <a:off x="9385063" y="3414329"/>
              <a:ext cx="360000" cy="360000"/>
            </a:xfrm>
            <a:prstGeom prst="ellipse">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sz="2173" b="1" i="0" u="none" strike="noStrike" kern="1200" cap="none" spc="0" normalizeH="0" baseline="0" noProof="0" dirty="0">
                  <a:ln>
                    <a:noFill/>
                  </a:ln>
                  <a:solidFill>
                    <a:srgbClr val="FF0000"/>
                  </a:solidFill>
                  <a:effectLst/>
                  <a:uLnTx/>
                  <a:uFillTx/>
                  <a:latin typeface="Arial" panose="020B0604020202020204"/>
                  <a:ea typeface="+mn-ea"/>
                  <a:cs typeface="+mn-cs"/>
                </a:rPr>
                <a:t>3</a:t>
              </a:r>
            </a:p>
          </p:txBody>
        </p:sp>
      </p:grpSp>
      <p:cxnSp>
        <p:nvCxnSpPr>
          <p:cNvPr id="543" name="Connector: Elbow 542">
            <a:extLst>
              <a:ext uri="{FF2B5EF4-FFF2-40B4-BE49-F238E27FC236}">
                <a16:creationId xmlns:a16="http://schemas.microsoft.com/office/drawing/2014/main" id="{B641A4DF-1BF1-4B29-87C9-DEE02DC2F7F2}"/>
              </a:ext>
            </a:extLst>
          </p:cNvPr>
          <p:cNvCxnSpPr>
            <a:cxnSpLocks/>
            <a:stCxn id="531" idx="2"/>
            <a:endCxn id="541" idx="3"/>
          </p:cNvCxnSpPr>
          <p:nvPr/>
        </p:nvCxnSpPr>
        <p:spPr>
          <a:xfrm rot="10800000">
            <a:off x="2723281" y="3648822"/>
            <a:ext cx="5031896" cy="294623"/>
          </a:xfrm>
          <a:prstGeom prst="bentConnector3">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cxnSp>
      <p:sp>
        <p:nvSpPr>
          <p:cNvPr id="546" name="Oval 545">
            <a:extLst>
              <a:ext uri="{FF2B5EF4-FFF2-40B4-BE49-F238E27FC236}">
                <a16:creationId xmlns:a16="http://schemas.microsoft.com/office/drawing/2014/main" id="{D2299388-D1DB-4803-BFB0-3B60E86EF055}"/>
              </a:ext>
            </a:extLst>
          </p:cNvPr>
          <p:cNvSpPr/>
          <p:nvPr/>
        </p:nvSpPr>
        <p:spPr>
          <a:xfrm>
            <a:off x="4387960" y="2932611"/>
            <a:ext cx="360000" cy="360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547" name="Connector: Elbow 546">
            <a:extLst>
              <a:ext uri="{FF2B5EF4-FFF2-40B4-BE49-F238E27FC236}">
                <a16:creationId xmlns:a16="http://schemas.microsoft.com/office/drawing/2014/main" id="{39AD3D15-5801-45FE-9C69-7A6D26F91467}"/>
              </a:ext>
            </a:extLst>
          </p:cNvPr>
          <p:cNvCxnSpPr>
            <a:cxnSpLocks/>
            <a:stCxn id="546" idx="2"/>
            <a:endCxn id="541" idx="3"/>
          </p:cNvCxnSpPr>
          <p:nvPr/>
        </p:nvCxnSpPr>
        <p:spPr>
          <a:xfrm rot="10800000" flipV="1">
            <a:off x="2723282" y="3112611"/>
            <a:ext cx="1664679" cy="536210"/>
          </a:xfrm>
          <a:prstGeom prst="bentConnector3">
            <a:avLst>
              <a:gd name="adj1" fmla="val 13844"/>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cxnSp>
      <p:sp>
        <p:nvSpPr>
          <p:cNvPr id="552" name="Oval 551">
            <a:extLst>
              <a:ext uri="{FF2B5EF4-FFF2-40B4-BE49-F238E27FC236}">
                <a16:creationId xmlns:a16="http://schemas.microsoft.com/office/drawing/2014/main" id="{80C3510E-B96F-4D2C-8357-98D66838C1F5}"/>
              </a:ext>
            </a:extLst>
          </p:cNvPr>
          <p:cNvSpPr/>
          <p:nvPr/>
        </p:nvSpPr>
        <p:spPr>
          <a:xfrm>
            <a:off x="3649749" y="2978606"/>
            <a:ext cx="360000" cy="360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553" name="Connector: Elbow 552">
            <a:extLst>
              <a:ext uri="{FF2B5EF4-FFF2-40B4-BE49-F238E27FC236}">
                <a16:creationId xmlns:a16="http://schemas.microsoft.com/office/drawing/2014/main" id="{53922D19-6480-4207-8152-0973BA20A492}"/>
              </a:ext>
            </a:extLst>
          </p:cNvPr>
          <p:cNvCxnSpPr>
            <a:cxnSpLocks/>
            <a:stCxn id="552" idx="0"/>
            <a:endCxn id="538" idx="3"/>
          </p:cNvCxnSpPr>
          <p:nvPr/>
        </p:nvCxnSpPr>
        <p:spPr>
          <a:xfrm rot="16200000" flipV="1">
            <a:off x="2794874" y="1943731"/>
            <a:ext cx="950951" cy="1118800"/>
          </a:xfrm>
          <a:prstGeom prst="bentConnector2">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cxnSp>
      <p:grpSp>
        <p:nvGrpSpPr>
          <p:cNvPr id="558" name="Group 557">
            <a:extLst>
              <a:ext uri="{FF2B5EF4-FFF2-40B4-BE49-F238E27FC236}">
                <a16:creationId xmlns:a16="http://schemas.microsoft.com/office/drawing/2014/main" id="{F30A6AF2-6389-422D-9C00-2F092E26A6C5}"/>
              </a:ext>
            </a:extLst>
          </p:cNvPr>
          <p:cNvGrpSpPr/>
          <p:nvPr/>
        </p:nvGrpSpPr>
        <p:grpSpPr>
          <a:xfrm>
            <a:off x="2451978" y="5216716"/>
            <a:ext cx="7328627" cy="1322064"/>
            <a:chOff x="2185753" y="5297741"/>
            <a:chExt cx="7153217" cy="1322064"/>
          </a:xfrm>
        </p:grpSpPr>
        <p:sp>
          <p:nvSpPr>
            <p:cNvPr id="556" name="Rectangle 555">
              <a:extLst>
                <a:ext uri="{FF2B5EF4-FFF2-40B4-BE49-F238E27FC236}">
                  <a16:creationId xmlns:a16="http://schemas.microsoft.com/office/drawing/2014/main" id="{44401A09-76D0-4D3E-8C28-39F1B81E8F0A}"/>
                </a:ext>
              </a:extLst>
            </p:cNvPr>
            <p:cNvSpPr/>
            <p:nvPr/>
          </p:nvSpPr>
          <p:spPr>
            <a:xfrm>
              <a:off x="3242970" y="5297741"/>
              <a:ext cx="6096000" cy="132206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Which digital technologies provide breakthrough solutions for the challenges Save the Children faces in supporting young people develop secure livelihoods? </a:t>
              </a:r>
              <a:endParaRPr kumimoji="0" lang="en-GB" sz="1800" b="1"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7" name="Rectangle 556">
              <a:extLst>
                <a:ext uri="{FF2B5EF4-FFF2-40B4-BE49-F238E27FC236}">
                  <a16:creationId xmlns:a16="http://schemas.microsoft.com/office/drawing/2014/main" id="{C7CD22D8-A0EA-4816-9178-A318899B3165}"/>
                </a:ext>
              </a:extLst>
            </p:cNvPr>
            <p:cNvSpPr/>
            <p:nvPr/>
          </p:nvSpPr>
          <p:spPr>
            <a:xfrm rot="16200000">
              <a:off x="2053330" y="5430165"/>
              <a:ext cx="1322063" cy="1057217"/>
            </a:xfrm>
            <a:prstGeom prst="rect">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anose="020B0604020202020204"/>
                  <a:ea typeface="+mn-ea"/>
                  <a:cs typeface="+mn-cs"/>
                </a:rPr>
                <a:t>Key Question</a:t>
              </a:r>
              <a:endParaRPr kumimoji="0" lang="en-GB" sz="1800" b="1" i="1"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45" name="Oval 544">
            <a:extLst>
              <a:ext uri="{FF2B5EF4-FFF2-40B4-BE49-F238E27FC236}">
                <a16:creationId xmlns:a16="http://schemas.microsoft.com/office/drawing/2014/main" id="{7CEF804F-D616-4F2D-9E51-03C0633E7602}"/>
              </a:ext>
            </a:extLst>
          </p:cNvPr>
          <p:cNvSpPr/>
          <p:nvPr/>
        </p:nvSpPr>
        <p:spPr>
          <a:xfrm>
            <a:off x="5667786" y="2617166"/>
            <a:ext cx="360000" cy="360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548" name="Connector: Elbow 547">
            <a:extLst>
              <a:ext uri="{FF2B5EF4-FFF2-40B4-BE49-F238E27FC236}">
                <a16:creationId xmlns:a16="http://schemas.microsoft.com/office/drawing/2014/main" id="{5411065D-FA3D-4618-A710-3BA8ACBF2486}"/>
              </a:ext>
            </a:extLst>
          </p:cNvPr>
          <p:cNvCxnSpPr>
            <a:cxnSpLocks/>
            <a:stCxn id="545" idx="2"/>
            <a:endCxn id="541" idx="3"/>
          </p:cNvCxnSpPr>
          <p:nvPr/>
        </p:nvCxnSpPr>
        <p:spPr>
          <a:xfrm rot="10800000" flipV="1">
            <a:off x="2723282" y="2797165"/>
            <a:ext cx="2944505" cy="851655"/>
          </a:xfrm>
          <a:prstGeom prst="bentConnector3">
            <a:avLst>
              <a:gd name="adj1" fmla="val 14612"/>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102477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1087106" rtl="0" eaLnBrk="1" fontAlgn="auto" latinLnBrk="0" hangingPunct="1">
              <a:lnSpc>
                <a:spcPct val="100000"/>
              </a:lnSpc>
              <a:spcBef>
                <a:spcPts val="0"/>
              </a:spcBef>
              <a:spcAft>
                <a:spcPts val="0"/>
              </a:spcAft>
              <a:buClrTx/>
              <a:buSzTx/>
              <a:buFontTx/>
              <a:buNone/>
              <a:tabLst/>
              <a:defRPr/>
            </a:pPr>
            <a:fld id="{0D558541-60C9-42A2-8392-FF12533A6B7A}" type="slidenum">
              <a:rPr kumimoji="0" lang="en-US" sz="900" b="0" i="0" u="none" strike="noStrike" kern="1200" cap="none" spc="0" normalizeH="0" baseline="0" noProof="0" smtClean="0">
                <a:ln>
                  <a:noFill/>
                </a:ln>
                <a:solidFill>
                  <a:srgbClr val="919191"/>
                </a:solidFill>
                <a:effectLst/>
                <a:uLnTx/>
                <a:uFillTx/>
                <a:latin typeface="Arial" panose="020B0604020202020204"/>
                <a:ea typeface="+mn-ea"/>
                <a:cs typeface="+mn-cs"/>
              </a:rPr>
              <a:pPr marL="0" marR="0" lvl="0" indent="0" algn="r" defTabSz="1087106"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919191"/>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CFA8179D-E644-45F1-9DC3-04C2DE54A1E6}"/>
              </a:ext>
            </a:extLst>
          </p:cNvPr>
          <p:cNvGrpSpPr/>
          <p:nvPr/>
        </p:nvGrpSpPr>
        <p:grpSpPr>
          <a:xfrm>
            <a:off x="5320326" y="1389098"/>
            <a:ext cx="936000" cy="1908000"/>
            <a:chOff x="1157984" y="2300572"/>
            <a:chExt cx="1401663" cy="2778711"/>
          </a:xfrm>
        </p:grpSpPr>
        <p:grpSp>
          <p:nvGrpSpPr>
            <p:cNvPr id="6" name="Group 5">
              <a:extLst>
                <a:ext uri="{FF2B5EF4-FFF2-40B4-BE49-F238E27FC236}">
                  <a16:creationId xmlns:a16="http://schemas.microsoft.com/office/drawing/2014/main" id="{C9959B97-DDBC-4450-BF9D-693433BB350B}"/>
                </a:ext>
              </a:extLst>
            </p:cNvPr>
            <p:cNvGrpSpPr/>
            <p:nvPr/>
          </p:nvGrpSpPr>
          <p:grpSpPr>
            <a:xfrm>
              <a:off x="1157984" y="2300572"/>
              <a:ext cx="1401663" cy="2778711"/>
              <a:chOff x="415925" y="1764896"/>
              <a:chExt cx="1514475" cy="3240994"/>
            </a:xfrm>
          </p:grpSpPr>
          <p:sp>
            <p:nvSpPr>
              <p:cNvPr id="8" name="Rounded Rectangle 45">
                <a:extLst>
                  <a:ext uri="{FF2B5EF4-FFF2-40B4-BE49-F238E27FC236}">
                    <a16:creationId xmlns:a16="http://schemas.microsoft.com/office/drawing/2014/main" id="{9D814EEA-520C-405D-8FDA-0FF5A50ADAEF}"/>
                  </a:ext>
                </a:extLst>
              </p:cNvPr>
              <p:cNvSpPr/>
              <p:nvPr/>
            </p:nvSpPr>
            <p:spPr bwMode="gray">
              <a:xfrm>
                <a:off x="415925" y="1764896"/>
                <a:ext cx="1514475" cy="3240994"/>
              </a:xfrm>
              <a:prstGeom prst="roundRect">
                <a:avLst>
                  <a:gd name="adj" fmla="val 7845"/>
                </a:avLst>
              </a:prstGeom>
              <a:solidFill>
                <a:schemeClr val="bg1">
                  <a:lumMod val="85000"/>
                </a:schemeClr>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9" name="Oval 8">
                <a:extLst>
                  <a:ext uri="{FF2B5EF4-FFF2-40B4-BE49-F238E27FC236}">
                    <a16:creationId xmlns:a16="http://schemas.microsoft.com/office/drawing/2014/main" id="{99EE0420-9B73-471F-8925-F58EEC5BB185}"/>
                  </a:ext>
                </a:extLst>
              </p:cNvPr>
              <p:cNvSpPr/>
              <p:nvPr/>
            </p:nvSpPr>
            <p:spPr bwMode="gray">
              <a:xfrm>
                <a:off x="623997" y="1830013"/>
                <a:ext cx="94634" cy="107812"/>
              </a:xfrm>
              <a:prstGeom prst="ellipse">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10" name="Rounded Rectangle 47">
                <a:extLst>
                  <a:ext uri="{FF2B5EF4-FFF2-40B4-BE49-F238E27FC236}">
                    <a16:creationId xmlns:a16="http://schemas.microsoft.com/office/drawing/2014/main" id="{42C659AC-6923-43C6-AFA5-529D4BD54C38}"/>
                  </a:ext>
                </a:extLst>
              </p:cNvPr>
              <p:cNvSpPr/>
              <p:nvPr/>
            </p:nvSpPr>
            <p:spPr bwMode="gray">
              <a:xfrm>
                <a:off x="926703" y="1839024"/>
                <a:ext cx="492918" cy="81989"/>
              </a:xfrm>
              <a:prstGeom prst="roundRect">
                <a:avLst>
                  <a:gd name="adj" fmla="val 34094"/>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11" name="Oval 10">
                <a:extLst>
                  <a:ext uri="{FF2B5EF4-FFF2-40B4-BE49-F238E27FC236}">
                    <a16:creationId xmlns:a16="http://schemas.microsoft.com/office/drawing/2014/main" id="{04F9ADE5-D0DF-40BC-9B55-1FF6D62C17AB}"/>
                  </a:ext>
                </a:extLst>
              </p:cNvPr>
              <p:cNvSpPr/>
              <p:nvPr/>
            </p:nvSpPr>
            <p:spPr bwMode="gray">
              <a:xfrm>
                <a:off x="1048151" y="4682921"/>
                <a:ext cx="246849" cy="273810"/>
              </a:xfrm>
              <a:prstGeom prst="ellipse">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12" name="Rectangle: Rounded Corners 11">
                <a:extLst>
                  <a:ext uri="{FF2B5EF4-FFF2-40B4-BE49-F238E27FC236}">
                    <a16:creationId xmlns:a16="http://schemas.microsoft.com/office/drawing/2014/main" id="{F236D1AA-5334-4406-ADB5-F64FF241155E}"/>
                  </a:ext>
                </a:extLst>
              </p:cNvPr>
              <p:cNvSpPr/>
              <p:nvPr/>
            </p:nvSpPr>
            <p:spPr bwMode="gray">
              <a:xfrm>
                <a:off x="507998" y="1988494"/>
                <a:ext cx="1327155" cy="2607661"/>
              </a:xfrm>
              <a:prstGeom prst="roundRect">
                <a:avLst>
                  <a:gd name="adj" fmla="val 2442"/>
                </a:avLst>
              </a:prstGeom>
              <a:solidFill>
                <a:schemeClr val="bg1"/>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grpSp>
        <p:pic>
          <p:nvPicPr>
            <p:cNvPr id="13" name="Picture 12">
              <a:extLst>
                <a:ext uri="{FF2B5EF4-FFF2-40B4-BE49-F238E27FC236}">
                  <a16:creationId xmlns:a16="http://schemas.microsoft.com/office/drawing/2014/main" id="{F183AD06-6351-4249-B703-30ED850C6F47}"/>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226431" y="2492005"/>
              <a:ext cx="1249787" cy="2239973"/>
            </a:xfrm>
            <a:prstGeom prst="roundRect">
              <a:avLst>
                <a:gd name="adj" fmla="val 2436"/>
              </a:avLst>
            </a:prstGeom>
          </p:spPr>
        </p:pic>
      </p:grpSp>
      <p:grpSp>
        <p:nvGrpSpPr>
          <p:cNvPr id="14" name="Group 13">
            <a:extLst>
              <a:ext uri="{FF2B5EF4-FFF2-40B4-BE49-F238E27FC236}">
                <a16:creationId xmlns:a16="http://schemas.microsoft.com/office/drawing/2014/main" id="{D4C21537-FDB3-4B39-B1E8-42FDD2AF5BC6}"/>
              </a:ext>
            </a:extLst>
          </p:cNvPr>
          <p:cNvGrpSpPr/>
          <p:nvPr/>
        </p:nvGrpSpPr>
        <p:grpSpPr>
          <a:xfrm>
            <a:off x="3577021" y="2124380"/>
            <a:ext cx="936000" cy="1908000"/>
            <a:chOff x="3822525" y="7022007"/>
            <a:chExt cx="1401663" cy="2778711"/>
          </a:xfrm>
        </p:grpSpPr>
        <p:grpSp>
          <p:nvGrpSpPr>
            <p:cNvPr id="18" name="Group 17">
              <a:extLst>
                <a:ext uri="{FF2B5EF4-FFF2-40B4-BE49-F238E27FC236}">
                  <a16:creationId xmlns:a16="http://schemas.microsoft.com/office/drawing/2014/main" id="{15A5F3E9-6FD2-4FF7-8756-41DC407D7C5D}"/>
                </a:ext>
              </a:extLst>
            </p:cNvPr>
            <p:cNvGrpSpPr/>
            <p:nvPr/>
          </p:nvGrpSpPr>
          <p:grpSpPr>
            <a:xfrm>
              <a:off x="3822525" y="7022007"/>
              <a:ext cx="1401663" cy="2778711"/>
              <a:chOff x="415925" y="1764896"/>
              <a:chExt cx="1514475" cy="3240994"/>
            </a:xfrm>
          </p:grpSpPr>
          <p:sp>
            <p:nvSpPr>
              <p:cNvPr id="20" name="Rounded Rectangle 45">
                <a:extLst>
                  <a:ext uri="{FF2B5EF4-FFF2-40B4-BE49-F238E27FC236}">
                    <a16:creationId xmlns:a16="http://schemas.microsoft.com/office/drawing/2014/main" id="{03ABABAB-16A8-4D27-A16D-FBC7C3DB356A}"/>
                  </a:ext>
                </a:extLst>
              </p:cNvPr>
              <p:cNvSpPr/>
              <p:nvPr/>
            </p:nvSpPr>
            <p:spPr bwMode="gray">
              <a:xfrm>
                <a:off x="415925" y="1764896"/>
                <a:ext cx="1514475" cy="3240994"/>
              </a:xfrm>
              <a:prstGeom prst="roundRect">
                <a:avLst>
                  <a:gd name="adj" fmla="val 7845"/>
                </a:avLst>
              </a:prstGeom>
              <a:solidFill>
                <a:schemeClr val="bg1">
                  <a:lumMod val="85000"/>
                </a:schemeClr>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21" name="Oval 20">
                <a:extLst>
                  <a:ext uri="{FF2B5EF4-FFF2-40B4-BE49-F238E27FC236}">
                    <a16:creationId xmlns:a16="http://schemas.microsoft.com/office/drawing/2014/main" id="{4A1FB215-B287-4D15-B592-E9C6E952B054}"/>
                  </a:ext>
                </a:extLst>
              </p:cNvPr>
              <p:cNvSpPr/>
              <p:nvPr/>
            </p:nvSpPr>
            <p:spPr bwMode="gray">
              <a:xfrm>
                <a:off x="623997" y="1830013"/>
                <a:ext cx="94634" cy="107812"/>
              </a:xfrm>
              <a:prstGeom prst="ellipse">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22" name="Rounded Rectangle 47">
                <a:extLst>
                  <a:ext uri="{FF2B5EF4-FFF2-40B4-BE49-F238E27FC236}">
                    <a16:creationId xmlns:a16="http://schemas.microsoft.com/office/drawing/2014/main" id="{129451BB-C67C-4F36-8038-0A93D8BA7331}"/>
                  </a:ext>
                </a:extLst>
              </p:cNvPr>
              <p:cNvSpPr/>
              <p:nvPr/>
            </p:nvSpPr>
            <p:spPr bwMode="gray">
              <a:xfrm>
                <a:off x="926703" y="1839024"/>
                <a:ext cx="492918" cy="81989"/>
              </a:xfrm>
              <a:prstGeom prst="roundRect">
                <a:avLst>
                  <a:gd name="adj" fmla="val 34094"/>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23" name="Oval 22">
                <a:extLst>
                  <a:ext uri="{FF2B5EF4-FFF2-40B4-BE49-F238E27FC236}">
                    <a16:creationId xmlns:a16="http://schemas.microsoft.com/office/drawing/2014/main" id="{7ED67B76-9345-429C-BC8A-41CDE5DBE776}"/>
                  </a:ext>
                </a:extLst>
              </p:cNvPr>
              <p:cNvSpPr/>
              <p:nvPr/>
            </p:nvSpPr>
            <p:spPr bwMode="gray">
              <a:xfrm>
                <a:off x="1048151" y="4682921"/>
                <a:ext cx="246849" cy="273810"/>
              </a:xfrm>
              <a:prstGeom prst="ellipse">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24" name="Rectangle: Rounded Corners 23">
                <a:extLst>
                  <a:ext uri="{FF2B5EF4-FFF2-40B4-BE49-F238E27FC236}">
                    <a16:creationId xmlns:a16="http://schemas.microsoft.com/office/drawing/2014/main" id="{236214FF-47BE-4430-8862-FF90CDF2583E}"/>
                  </a:ext>
                </a:extLst>
              </p:cNvPr>
              <p:cNvSpPr/>
              <p:nvPr/>
            </p:nvSpPr>
            <p:spPr bwMode="gray">
              <a:xfrm>
                <a:off x="507998" y="1988494"/>
                <a:ext cx="1327155" cy="2607661"/>
              </a:xfrm>
              <a:prstGeom prst="roundRect">
                <a:avLst>
                  <a:gd name="adj" fmla="val 2442"/>
                </a:avLst>
              </a:prstGeom>
              <a:solidFill>
                <a:schemeClr val="bg1"/>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grpSp>
        <p:pic>
          <p:nvPicPr>
            <p:cNvPr id="17" name="Picture 16">
              <a:extLst>
                <a:ext uri="{FF2B5EF4-FFF2-40B4-BE49-F238E27FC236}">
                  <a16:creationId xmlns:a16="http://schemas.microsoft.com/office/drawing/2014/main" id="{D5F355CE-5C8D-4017-A498-F0AFD9CF6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647" y="7213711"/>
              <a:ext cx="1236972" cy="2238451"/>
            </a:xfrm>
            <a:prstGeom prst="roundRect">
              <a:avLst>
                <a:gd name="adj" fmla="val 2436"/>
              </a:avLst>
            </a:prstGeom>
          </p:spPr>
        </p:pic>
      </p:grpSp>
      <p:grpSp>
        <p:nvGrpSpPr>
          <p:cNvPr id="37" name="Group 36">
            <a:extLst>
              <a:ext uri="{FF2B5EF4-FFF2-40B4-BE49-F238E27FC236}">
                <a16:creationId xmlns:a16="http://schemas.microsoft.com/office/drawing/2014/main" id="{C906AAC9-3739-4E06-9156-73FAEC8B4FE5}"/>
              </a:ext>
            </a:extLst>
          </p:cNvPr>
          <p:cNvGrpSpPr/>
          <p:nvPr/>
        </p:nvGrpSpPr>
        <p:grpSpPr>
          <a:xfrm>
            <a:off x="8873714" y="3055884"/>
            <a:ext cx="890425" cy="2187683"/>
            <a:chOff x="5330836" y="1435585"/>
            <a:chExt cx="1399770" cy="2774958"/>
          </a:xfrm>
        </p:grpSpPr>
        <p:grpSp>
          <p:nvGrpSpPr>
            <p:cNvPr id="25" name="Group 24">
              <a:extLst>
                <a:ext uri="{FF2B5EF4-FFF2-40B4-BE49-F238E27FC236}">
                  <a16:creationId xmlns:a16="http://schemas.microsoft.com/office/drawing/2014/main" id="{11641C31-D941-4DDD-B8AE-B09B9E746569}"/>
                </a:ext>
              </a:extLst>
            </p:cNvPr>
            <p:cNvGrpSpPr/>
            <p:nvPr/>
          </p:nvGrpSpPr>
          <p:grpSpPr>
            <a:xfrm>
              <a:off x="5330836" y="1435585"/>
              <a:ext cx="1399770" cy="2774958"/>
              <a:chOff x="3833345" y="2964939"/>
              <a:chExt cx="1399770" cy="2774958"/>
            </a:xfrm>
          </p:grpSpPr>
          <p:grpSp>
            <p:nvGrpSpPr>
              <p:cNvPr id="29" name="Group 28">
                <a:extLst>
                  <a:ext uri="{FF2B5EF4-FFF2-40B4-BE49-F238E27FC236}">
                    <a16:creationId xmlns:a16="http://schemas.microsoft.com/office/drawing/2014/main" id="{28B85A8D-665C-4AD8-BEED-CCBAE3662AA9}"/>
                  </a:ext>
                </a:extLst>
              </p:cNvPr>
              <p:cNvGrpSpPr/>
              <p:nvPr/>
            </p:nvGrpSpPr>
            <p:grpSpPr>
              <a:xfrm>
                <a:off x="3833345" y="2964939"/>
                <a:ext cx="1399770" cy="2774958"/>
                <a:chOff x="415925" y="1764896"/>
                <a:chExt cx="1514475" cy="3240994"/>
              </a:xfrm>
            </p:grpSpPr>
            <p:sp>
              <p:nvSpPr>
                <p:cNvPr id="31" name="Rounded Rectangle 45">
                  <a:extLst>
                    <a:ext uri="{FF2B5EF4-FFF2-40B4-BE49-F238E27FC236}">
                      <a16:creationId xmlns:a16="http://schemas.microsoft.com/office/drawing/2014/main" id="{B074FF40-6C6F-4414-94DB-A1E8361A2950}"/>
                    </a:ext>
                  </a:extLst>
                </p:cNvPr>
                <p:cNvSpPr/>
                <p:nvPr/>
              </p:nvSpPr>
              <p:spPr bwMode="gray">
                <a:xfrm>
                  <a:off x="415925" y="1764896"/>
                  <a:ext cx="1514475" cy="3240994"/>
                </a:xfrm>
                <a:prstGeom prst="roundRect">
                  <a:avLst>
                    <a:gd name="adj" fmla="val 7845"/>
                  </a:avLst>
                </a:prstGeom>
                <a:solidFill>
                  <a:schemeClr val="bg1">
                    <a:lumMod val="85000"/>
                  </a:schemeClr>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32" name="Oval 31">
                  <a:extLst>
                    <a:ext uri="{FF2B5EF4-FFF2-40B4-BE49-F238E27FC236}">
                      <a16:creationId xmlns:a16="http://schemas.microsoft.com/office/drawing/2014/main" id="{4B188B0E-BC0E-4753-A63A-89312B753CE3}"/>
                    </a:ext>
                  </a:extLst>
                </p:cNvPr>
                <p:cNvSpPr/>
                <p:nvPr/>
              </p:nvSpPr>
              <p:spPr bwMode="gray">
                <a:xfrm>
                  <a:off x="623997" y="1830013"/>
                  <a:ext cx="94634" cy="107812"/>
                </a:xfrm>
                <a:prstGeom prst="ellipse">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33" name="Rounded Rectangle 47">
                  <a:extLst>
                    <a:ext uri="{FF2B5EF4-FFF2-40B4-BE49-F238E27FC236}">
                      <a16:creationId xmlns:a16="http://schemas.microsoft.com/office/drawing/2014/main" id="{3171AD63-47CB-4433-90CE-516D96483793}"/>
                    </a:ext>
                  </a:extLst>
                </p:cNvPr>
                <p:cNvSpPr/>
                <p:nvPr/>
              </p:nvSpPr>
              <p:spPr bwMode="gray">
                <a:xfrm>
                  <a:off x="926703" y="1839024"/>
                  <a:ext cx="492918" cy="81989"/>
                </a:xfrm>
                <a:prstGeom prst="roundRect">
                  <a:avLst>
                    <a:gd name="adj" fmla="val 34094"/>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34" name="Oval 33">
                  <a:extLst>
                    <a:ext uri="{FF2B5EF4-FFF2-40B4-BE49-F238E27FC236}">
                      <a16:creationId xmlns:a16="http://schemas.microsoft.com/office/drawing/2014/main" id="{E3C9462B-6EC2-4447-AF8C-F98B916DDB15}"/>
                    </a:ext>
                  </a:extLst>
                </p:cNvPr>
                <p:cNvSpPr/>
                <p:nvPr/>
              </p:nvSpPr>
              <p:spPr bwMode="gray">
                <a:xfrm>
                  <a:off x="1048151" y="4682921"/>
                  <a:ext cx="246849" cy="273810"/>
                </a:xfrm>
                <a:prstGeom prst="ellipse">
                  <a:avLst/>
                </a:prstGeom>
                <a:solidFill>
                  <a:schemeClr val="bg1"/>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sp>
              <p:nvSpPr>
                <p:cNvPr id="35" name="Rectangle: Rounded Corners 34">
                  <a:extLst>
                    <a:ext uri="{FF2B5EF4-FFF2-40B4-BE49-F238E27FC236}">
                      <a16:creationId xmlns:a16="http://schemas.microsoft.com/office/drawing/2014/main" id="{8A289F00-2785-4253-B964-FF6B9E169215}"/>
                    </a:ext>
                  </a:extLst>
                </p:cNvPr>
                <p:cNvSpPr/>
                <p:nvPr/>
              </p:nvSpPr>
              <p:spPr bwMode="gray">
                <a:xfrm>
                  <a:off x="507998" y="1988494"/>
                  <a:ext cx="1327155" cy="2607661"/>
                </a:xfrm>
                <a:prstGeom prst="roundRect">
                  <a:avLst>
                    <a:gd name="adj" fmla="val 2442"/>
                  </a:avLst>
                </a:prstGeom>
                <a:solidFill>
                  <a:schemeClr val="bg1"/>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1087106" rtl="0" eaLnBrk="1" fontAlgn="base"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Arial" pitchFamily="34" charset="0"/>
                  </a:endParaRPr>
                </a:p>
              </p:txBody>
            </p:sp>
          </p:grpSp>
          <p:pic>
            <p:nvPicPr>
              <p:cNvPr id="28" name="Picture 27">
                <a:extLst>
                  <a:ext uri="{FF2B5EF4-FFF2-40B4-BE49-F238E27FC236}">
                    <a16:creationId xmlns:a16="http://schemas.microsoft.com/office/drawing/2014/main" id="{057F95E1-510D-43C3-8E09-CB42B900E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5827" y="3148250"/>
                <a:ext cx="1238435" cy="2243563"/>
              </a:xfrm>
              <a:prstGeom prst="roundRect">
                <a:avLst>
                  <a:gd name="adj" fmla="val 2436"/>
                </a:avLst>
              </a:prstGeom>
            </p:spPr>
          </p:pic>
        </p:grpSp>
        <p:pic>
          <p:nvPicPr>
            <p:cNvPr id="36" name="Picture 35">
              <a:extLst>
                <a:ext uri="{FF2B5EF4-FFF2-40B4-BE49-F238E27FC236}">
                  <a16:creationId xmlns:a16="http://schemas.microsoft.com/office/drawing/2014/main" id="{AF2811D7-78C0-408D-A1C4-82F9FAEE2C33}"/>
                </a:ext>
              </a:extLst>
            </p:cNvPr>
            <p:cNvPicPr>
              <a:picLocks noChangeAspect="1"/>
            </p:cNvPicPr>
            <p:nvPr/>
          </p:nvPicPr>
          <p:blipFill>
            <a:blip r:embed="rId6"/>
            <a:stretch>
              <a:fillRect/>
            </a:stretch>
          </p:blipFill>
          <p:spPr>
            <a:xfrm>
              <a:off x="5406844" y="1615531"/>
              <a:ext cx="1244910" cy="2241068"/>
            </a:xfrm>
            <a:prstGeom prst="roundRect">
              <a:avLst>
                <a:gd name="adj" fmla="val 2410"/>
              </a:avLst>
            </a:prstGeom>
          </p:spPr>
        </p:pic>
      </p:grpSp>
      <p:sp>
        <p:nvSpPr>
          <p:cNvPr id="41" name="Freeform: Shape 40">
            <a:extLst>
              <a:ext uri="{FF2B5EF4-FFF2-40B4-BE49-F238E27FC236}">
                <a16:creationId xmlns:a16="http://schemas.microsoft.com/office/drawing/2014/main" id="{A3FC20EB-51E5-49A5-96C2-F83744574C23}"/>
              </a:ext>
            </a:extLst>
          </p:cNvPr>
          <p:cNvSpPr/>
          <p:nvPr/>
        </p:nvSpPr>
        <p:spPr>
          <a:xfrm>
            <a:off x="1552813" y="1376303"/>
            <a:ext cx="8366760" cy="4423727"/>
          </a:xfrm>
          <a:custGeom>
            <a:avLst/>
            <a:gdLst>
              <a:gd name="connsiteX0" fmla="*/ 0 w 8366760"/>
              <a:gd name="connsiteY0" fmla="*/ 4602480 h 4602480"/>
              <a:gd name="connsiteX1" fmla="*/ 4236720 w 8366760"/>
              <a:gd name="connsiteY1" fmla="*/ 3505200 h 4602480"/>
              <a:gd name="connsiteX2" fmla="*/ 8366760 w 8366760"/>
              <a:gd name="connsiteY2" fmla="*/ 0 h 4602480"/>
            </a:gdLst>
            <a:ahLst/>
            <a:cxnLst>
              <a:cxn ang="0">
                <a:pos x="connsiteX0" y="connsiteY0"/>
              </a:cxn>
              <a:cxn ang="0">
                <a:pos x="connsiteX1" y="connsiteY1"/>
              </a:cxn>
              <a:cxn ang="0">
                <a:pos x="connsiteX2" y="connsiteY2"/>
              </a:cxn>
            </a:cxnLst>
            <a:rect l="l" t="t" r="r" b="b"/>
            <a:pathLst>
              <a:path w="8366760" h="4602480">
                <a:moveTo>
                  <a:pt x="0" y="4602480"/>
                </a:moveTo>
                <a:cubicBezTo>
                  <a:pt x="1421130" y="4437380"/>
                  <a:pt x="2842260" y="4272280"/>
                  <a:pt x="4236720" y="3505200"/>
                </a:cubicBezTo>
                <a:cubicBezTo>
                  <a:pt x="5631180" y="2738120"/>
                  <a:pt x="7462520" y="749300"/>
                  <a:pt x="8366760" y="0"/>
                </a:cubicBezTo>
              </a:path>
            </a:pathLst>
          </a:cu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08C85D6C-FDE0-4CCC-8792-27EA3F7EFAD5}"/>
              </a:ext>
            </a:extLst>
          </p:cNvPr>
          <p:cNvSpPr/>
          <p:nvPr/>
        </p:nvSpPr>
        <p:spPr>
          <a:xfrm>
            <a:off x="1326668" y="5674640"/>
            <a:ext cx="216000" cy="216000"/>
          </a:xfrm>
          <a:prstGeom prst="ellipse">
            <a:avLst/>
          </a:prstGeom>
          <a:noFill/>
          <a:ln w="38100">
            <a:solidFill>
              <a:srgbClr val="EF304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0BEED3BD-8AE1-4190-9DBE-8F73CAFC7554}"/>
              </a:ext>
            </a:extLst>
          </p:cNvPr>
          <p:cNvSpPr/>
          <p:nvPr/>
        </p:nvSpPr>
        <p:spPr>
          <a:xfrm>
            <a:off x="3947657" y="5510600"/>
            <a:ext cx="216000" cy="216000"/>
          </a:xfrm>
          <a:prstGeom prst="ellipse">
            <a:avLst/>
          </a:prstGeom>
          <a:solidFill>
            <a:schemeClr val="bg1"/>
          </a:solidFill>
          <a:ln w="38100">
            <a:solidFill>
              <a:srgbClr val="EF304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FD94CB01-CE19-4304-B9FD-D4BCC8041A0B}"/>
              </a:ext>
            </a:extLst>
          </p:cNvPr>
          <p:cNvSpPr/>
          <p:nvPr/>
        </p:nvSpPr>
        <p:spPr>
          <a:xfrm>
            <a:off x="5679345" y="4635435"/>
            <a:ext cx="216000" cy="216000"/>
          </a:xfrm>
          <a:prstGeom prst="ellipse">
            <a:avLst/>
          </a:prstGeom>
          <a:solidFill>
            <a:schemeClr val="bg1"/>
          </a:solidFill>
          <a:ln w="38100">
            <a:solidFill>
              <a:srgbClr val="EF304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9" name="Connector: Elbow 48">
            <a:extLst>
              <a:ext uri="{FF2B5EF4-FFF2-40B4-BE49-F238E27FC236}">
                <a16:creationId xmlns:a16="http://schemas.microsoft.com/office/drawing/2014/main" id="{7D5EB50E-C3F2-49A7-8D98-473E95747E1D}"/>
              </a:ext>
            </a:extLst>
          </p:cNvPr>
          <p:cNvCxnSpPr>
            <a:stCxn id="43" idx="0"/>
            <a:endCxn id="23" idx="4"/>
          </p:cNvCxnSpPr>
          <p:nvPr/>
        </p:nvCxnSpPr>
        <p:spPr>
          <a:xfrm rot="16200000" flipV="1">
            <a:off x="3296269" y="4751211"/>
            <a:ext cx="1507161" cy="11617"/>
          </a:xfrm>
          <a:prstGeom prst="bentConnector3">
            <a:avLst/>
          </a:prstGeom>
          <a:solidFill>
            <a:schemeClr val="bg1"/>
          </a:solidFill>
          <a:ln w="38100">
            <a:solidFill>
              <a:srgbClr val="EF3041"/>
            </a:solidFill>
            <a:prstDash val="sysDot"/>
          </a:ln>
          <a:effectLst/>
        </p:spPr>
        <p:style>
          <a:lnRef idx="1">
            <a:schemeClr val="accent1"/>
          </a:lnRef>
          <a:fillRef idx="3">
            <a:schemeClr val="accent1"/>
          </a:fillRef>
          <a:effectRef idx="2">
            <a:schemeClr val="accent1"/>
          </a:effectRef>
          <a:fontRef idx="minor">
            <a:schemeClr val="lt1"/>
          </a:fontRef>
        </p:style>
      </p:cxnSp>
      <p:sp>
        <p:nvSpPr>
          <p:cNvPr id="50" name="Rectangle 49">
            <a:extLst>
              <a:ext uri="{FF2B5EF4-FFF2-40B4-BE49-F238E27FC236}">
                <a16:creationId xmlns:a16="http://schemas.microsoft.com/office/drawing/2014/main" id="{E50C6F07-9C8B-4C7E-B4F7-0AEB47AE8D3E}"/>
              </a:ext>
            </a:extLst>
          </p:cNvPr>
          <p:cNvSpPr/>
          <p:nvPr/>
        </p:nvSpPr>
        <p:spPr>
          <a:xfrm>
            <a:off x="1147661" y="1739048"/>
            <a:ext cx="2396175" cy="16668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Arial" panose="020B0604020202020204"/>
                <a:ea typeface="+mn-ea"/>
                <a:cs typeface="+mn-cs"/>
              </a:rPr>
              <a:t>Develop </a:t>
            </a:r>
            <a:r>
              <a:rPr kumimoji="0" lang="en-GB" b="1" i="0" u="none" strike="noStrike" kern="1200" cap="none" spc="0" normalizeH="0" baseline="0" noProof="0" dirty="0">
                <a:ln>
                  <a:noFill/>
                </a:ln>
                <a:solidFill>
                  <a:srgbClr val="000000"/>
                </a:solidFill>
                <a:effectLst/>
                <a:uLnTx/>
                <a:uFillTx/>
                <a:latin typeface="Arial" panose="020B0604020202020204"/>
                <a:ea typeface="+mn-ea"/>
                <a:cs typeface="+mn-cs"/>
              </a:rPr>
              <a:t>VOLO/  </a:t>
            </a:r>
            <a:r>
              <a:rPr kumimoji="0" lang="en-GB" b="1" i="0" u="none" strike="noStrike" kern="1200" cap="none" spc="0" normalizeH="0" baseline="0" noProof="0" dirty="0" err="1">
                <a:ln>
                  <a:noFill/>
                </a:ln>
                <a:solidFill>
                  <a:srgbClr val="000000"/>
                </a:solidFill>
                <a:effectLst/>
                <a:uLnTx/>
                <a:uFillTx/>
                <a:latin typeface="Arial" panose="020B0604020202020204"/>
                <a:ea typeface="+mn-ea"/>
                <a:cs typeface="+mn-cs"/>
              </a:rPr>
              <a:t>Kolorob</a:t>
            </a:r>
            <a:r>
              <a:rPr kumimoji="0" lang="en-GB" b="1" i="0" u="none" strike="noStrike" kern="1200" cap="none" spc="0" normalizeH="0" baseline="0" noProof="0" dirty="0">
                <a:ln>
                  <a:noFill/>
                </a:ln>
                <a:solidFill>
                  <a:srgbClr val="000000"/>
                </a:solidFill>
                <a:effectLst/>
                <a:uLnTx/>
                <a:uFillTx/>
                <a:latin typeface="Arial" panose="020B0604020202020204"/>
                <a:ea typeface="+mn-ea"/>
                <a:cs typeface="+mn-cs"/>
              </a:rPr>
              <a:t> Jobs </a:t>
            </a:r>
            <a:r>
              <a:rPr kumimoji="0" lang="en-GB" b="0" i="0" u="none" strike="noStrike" kern="1200" cap="none" spc="0" normalizeH="0" baseline="0" noProof="0" dirty="0">
                <a:ln>
                  <a:noFill/>
                </a:ln>
                <a:solidFill>
                  <a:srgbClr val="000000"/>
                </a:solidFill>
                <a:effectLst/>
                <a:uLnTx/>
                <a:uFillTx/>
                <a:latin typeface="Arial" panose="020B0604020202020204"/>
                <a:ea typeface="+mn-ea"/>
                <a:cs typeface="+mn-cs"/>
              </a:rPr>
              <a:t>for Bangladesh has been </a:t>
            </a:r>
            <a:r>
              <a:rPr kumimoji="0" lang="en-GB" b="1" i="0" u="none" strike="noStrike" kern="1200" cap="none" spc="0" normalizeH="0" baseline="0" noProof="0" dirty="0">
                <a:ln>
                  <a:noFill/>
                </a:ln>
                <a:solidFill>
                  <a:srgbClr val="000000"/>
                </a:solidFill>
                <a:effectLst/>
                <a:uLnTx/>
                <a:uFillTx/>
                <a:latin typeface="Arial" panose="020B0604020202020204"/>
                <a:ea typeface="+mn-ea"/>
                <a:cs typeface="+mn-cs"/>
              </a:rPr>
              <a:t>funded </a:t>
            </a:r>
            <a:r>
              <a:rPr kumimoji="0" lang="en-GB" b="0" i="0" u="none" strike="noStrike" kern="1200" cap="none" spc="0" normalizeH="0" baseline="0" noProof="0" dirty="0">
                <a:ln>
                  <a:noFill/>
                </a:ln>
                <a:solidFill>
                  <a:srgbClr val="000000"/>
                </a:solidFill>
                <a:effectLst/>
                <a:uLnTx/>
                <a:uFillTx/>
                <a:latin typeface="Arial" panose="020B0604020202020204"/>
                <a:ea typeface="+mn-ea"/>
                <a:cs typeface="+mn-cs"/>
              </a:rPr>
              <a:t>through an MIT innovation challenge</a:t>
            </a:r>
          </a:p>
        </p:txBody>
      </p:sp>
      <p:sp>
        <p:nvSpPr>
          <p:cNvPr id="51" name="Rectangle 50">
            <a:extLst>
              <a:ext uri="{FF2B5EF4-FFF2-40B4-BE49-F238E27FC236}">
                <a16:creationId xmlns:a16="http://schemas.microsoft.com/office/drawing/2014/main" id="{195AEB0B-ED05-44A9-BE3A-A85F6C72550D}"/>
              </a:ext>
            </a:extLst>
          </p:cNvPr>
          <p:cNvSpPr/>
          <p:nvPr/>
        </p:nvSpPr>
        <p:spPr>
          <a:xfrm>
            <a:off x="240922" y="4070715"/>
            <a:ext cx="2396175" cy="15614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Arial" panose="020B0604020202020204"/>
                <a:ea typeface="+mn-ea"/>
                <a:cs typeface="+mn-cs"/>
              </a:rPr>
              <a:t>F</a:t>
            </a:r>
            <a:r>
              <a:rPr kumimoji="0" lang="en-GB" b="1" i="0" u="none" strike="noStrike" kern="1200" cap="none" spc="0" normalizeH="0" baseline="0" noProof="0" dirty="0">
                <a:ln>
                  <a:noFill/>
                </a:ln>
                <a:solidFill>
                  <a:srgbClr val="000000"/>
                </a:solidFill>
                <a:effectLst/>
                <a:uLnTx/>
                <a:uFillTx/>
                <a:latin typeface="Arial" panose="020B0604020202020204"/>
                <a:ea typeface="+mn-ea"/>
                <a:cs typeface="+mn-cs"/>
              </a:rPr>
              <a:t>inalise a roadmap </a:t>
            </a:r>
            <a:r>
              <a:rPr kumimoji="0" lang="en-GB" b="0" i="0" u="none" strike="noStrike" kern="1200" cap="none" spc="0" normalizeH="0" baseline="0" noProof="0" dirty="0">
                <a:ln>
                  <a:noFill/>
                </a:ln>
                <a:solidFill>
                  <a:srgbClr val="000000"/>
                </a:solidFill>
                <a:effectLst/>
                <a:uLnTx/>
                <a:uFillTx/>
                <a:latin typeface="Arial" panose="020B0604020202020204"/>
                <a:ea typeface="+mn-ea"/>
                <a:cs typeface="+mn-cs"/>
              </a:rPr>
              <a:t>defining how the prototypes fit into the new grant within 6 weeks</a:t>
            </a:r>
          </a:p>
        </p:txBody>
      </p:sp>
      <p:cxnSp>
        <p:nvCxnSpPr>
          <p:cNvPr id="52" name="Connector: Elbow 51">
            <a:extLst>
              <a:ext uri="{FF2B5EF4-FFF2-40B4-BE49-F238E27FC236}">
                <a16:creationId xmlns:a16="http://schemas.microsoft.com/office/drawing/2014/main" id="{EFAC3E39-B1C3-45E5-A3E7-FD608650B73C}"/>
              </a:ext>
            </a:extLst>
          </p:cNvPr>
          <p:cNvCxnSpPr>
            <a:cxnSpLocks/>
            <a:stCxn id="44" idx="0"/>
            <a:endCxn id="11" idx="4"/>
          </p:cNvCxnSpPr>
          <p:nvPr/>
        </p:nvCxnSpPr>
        <p:spPr>
          <a:xfrm rot="5400000" flipH="1" flipV="1">
            <a:off x="5103706" y="3951796"/>
            <a:ext cx="1367278" cy="12700"/>
          </a:xfrm>
          <a:prstGeom prst="bentConnector3">
            <a:avLst/>
          </a:prstGeom>
          <a:solidFill>
            <a:schemeClr val="bg1"/>
          </a:solidFill>
          <a:ln w="38100">
            <a:solidFill>
              <a:srgbClr val="EF3041"/>
            </a:solidFill>
            <a:prstDash val="sysDot"/>
          </a:ln>
          <a:effectLst/>
        </p:spPr>
        <p:style>
          <a:lnRef idx="1">
            <a:schemeClr val="accent1"/>
          </a:lnRef>
          <a:fillRef idx="3">
            <a:schemeClr val="accent1"/>
          </a:fillRef>
          <a:effectRef idx="2">
            <a:schemeClr val="accent1"/>
          </a:effectRef>
          <a:fontRef idx="minor">
            <a:schemeClr val="lt1"/>
          </a:fontRef>
        </p:style>
      </p:cxnSp>
      <p:sp>
        <p:nvSpPr>
          <p:cNvPr id="55" name="Rectangle 54">
            <a:extLst>
              <a:ext uri="{FF2B5EF4-FFF2-40B4-BE49-F238E27FC236}">
                <a16:creationId xmlns:a16="http://schemas.microsoft.com/office/drawing/2014/main" id="{26D368A9-2765-4A8B-9FD0-403DBC5DCB08}"/>
              </a:ext>
            </a:extLst>
          </p:cNvPr>
          <p:cNvSpPr/>
          <p:nvPr/>
        </p:nvSpPr>
        <p:spPr>
          <a:xfrm>
            <a:off x="6167964" y="711465"/>
            <a:ext cx="1704407" cy="27237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Arial" panose="020B0604020202020204"/>
              </a:rPr>
              <a:t>D</a:t>
            </a:r>
            <a:r>
              <a:rPr kumimoji="0" lang="en-GB" b="1" i="0" u="none" strike="noStrike" kern="1200" cap="none" spc="0" normalizeH="0" baseline="0" noProof="0" dirty="0" err="1">
                <a:ln>
                  <a:noFill/>
                </a:ln>
                <a:solidFill>
                  <a:srgbClr val="000000"/>
                </a:solidFill>
                <a:effectLst/>
                <a:uLnTx/>
                <a:uFillTx/>
                <a:latin typeface="Arial" panose="020B0604020202020204"/>
                <a:ea typeface="+mn-ea"/>
                <a:cs typeface="+mn-cs"/>
              </a:rPr>
              <a:t>evelop</a:t>
            </a:r>
            <a:r>
              <a:rPr kumimoji="0" lang="en-GB" b="1" i="0" u="none" strike="noStrike" kern="1200" cap="none" spc="0" normalizeH="0" baseline="0" noProof="0" dirty="0">
                <a:ln>
                  <a:noFill/>
                </a:ln>
                <a:solidFill>
                  <a:srgbClr val="000000"/>
                </a:solidFill>
                <a:effectLst/>
                <a:uLnTx/>
                <a:uFillTx/>
                <a:latin typeface="Arial" panose="020B0604020202020204"/>
                <a:ea typeface="+mn-ea"/>
                <a:cs typeface="+mn-cs"/>
              </a:rPr>
              <a:t> and integrate the AR/VR Learner </a:t>
            </a:r>
            <a:r>
              <a:rPr kumimoji="0" lang="en-GB" b="0" i="0" u="none" strike="noStrike" kern="1200" cap="none" spc="0" normalizeH="0" baseline="0" noProof="0" dirty="0">
                <a:ln>
                  <a:noFill/>
                </a:ln>
                <a:solidFill>
                  <a:srgbClr val="000000"/>
                </a:solidFill>
                <a:effectLst/>
                <a:uLnTx/>
                <a:uFillTx/>
                <a:latin typeface="Arial" panose="020B0604020202020204"/>
                <a:ea typeface="+mn-ea"/>
                <a:cs typeface="+mn-cs"/>
              </a:rPr>
              <a:t>in mainstream programme</a:t>
            </a:r>
            <a:endParaRPr kumimoji="0" lang="en-GB"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08A7F803-B32E-49EA-A63E-FAE64009006F}"/>
              </a:ext>
            </a:extLst>
          </p:cNvPr>
          <p:cNvSpPr/>
          <p:nvPr/>
        </p:nvSpPr>
        <p:spPr>
          <a:xfrm>
            <a:off x="8012722" y="2864766"/>
            <a:ext cx="216000" cy="216000"/>
          </a:xfrm>
          <a:prstGeom prst="ellipse">
            <a:avLst/>
          </a:prstGeom>
          <a:solidFill>
            <a:schemeClr val="bg1"/>
          </a:solidFill>
          <a:ln w="38100">
            <a:solidFill>
              <a:srgbClr val="EF304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endParaRPr kumimoji="0" lang="en-GB" sz="217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7" name="Connector: Elbow 56">
            <a:extLst>
              <a:ext uri="{FF2B5EF4-FFF2-40B4-BE49-F238E27FC236}">
                <a16:creationId xmlns:a16="http://schemas.microsoft.com/office/drawing/2014/main" id="{F50614B8-EEB1-4D37-9586-53E80DFFF577}"/>
              </a:ext>
            </a:extLst>
          </p:cNvPr>
          <p:cNvCxnSpPr>
            <a:cxnSpLocks/>
            <a:endCxn id="31" idx="0"/>
          </p:cNvCxnSpPr>
          <p:nvPr/>
        </p:nvCxnSpPr>
        <p:spPr>
          <a:xfrm>
            <a:off x="8125794" y="2972766"/>
            <a:ext cx="1193133" cy="83118"/>
          </a:xfrm>
          <a:prstGeom prst="bentConnector2">
            <a:avLst/>
          </a:prstGeom>
          <a:solidFill>
            <a:schemeClr val="bg1"/>
          </a:solidFill>
          <a:ln w="38100">
            <a:solidFill>
              <a:srgbClr val="EF3041"/>
            </a:solidFill>
            <a:prstDash val="sysDot"/>
          </a:ln>
          <a:effectLst/>
        </p:spPr>
        <p:style>
          <a:lnRef idx="1">
            <a:schemeClr val="accent1"/>
          </a:lnRef>
          <a:fillRef idx="3">
            <a:schemeClr val="accent1"/>
          </a:fillRef>
          <a:effectRef idx="2">
            <a:schemeClr val="accent1"/>
          </a:effectRef>
          <a:fontRef idx="minor">
            <a:schemeClr val="lt1"/>
          </a:fontRef>
        </p:style>
      </p:cxnSp>
      <p:sp>
        <p:nvSpPr>
          <p:cNvPr id="62" name="Rectangle 61">
            <a:extLst>
              <a:ext uri="{FF2B5EF4-FFF2-40B4-BE49-F238E27FC236}">
                <a16:creationId xmlns:a16="http://schemas.microsoft.com/office/drawing/2014/main" id="{4CB2D653-3209-4A07-9D16-31966FE8CF74}"/>
              </a:ext>
            </a:extLst>
          </p:cNvPr>
          <p:cNvSpPr/>
          <p:nvPr/>
        </p:nvSpPr>
        <p:spPr>
          <a:xfrm>
            <a:off x="9747164" y="3435227"/>
            <a:ext cx="1774116" cy="16668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87106"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Arial" panose="020B0604020202020204"/>
                <a:ea typeface="+mn-ea"/>
                <a:cs typeface="+mn-cs"/>
              </a:rPr>
              <a:t>Explore roles of all partners in supporting digital innovation</a:t>
            </a:r>
          </a:p>
        </p:txBody>
      </p:sp>
      <p:cxnSp>
        <p:nvCxnSpPr>
          <p:cNvPr id="67" name="Straight Arrow Connector 66">
            <a:extLst>
              <a:ext uri="{FF2B5EF4-FFF2-40B4-BE49-F238E27FC236}">
                <a16:creationId xmlns:a16="http://schemas.microsoft.com/office/drawing/2014/main" id="{1A3EF3F0-8EE9-4C24-903C-ACB32ED7D912}"/>
              </a:ext>
            </a:extLst>
          </p:cNvPr>
          <p:cNvCxnSpPr>
            <a:cxnSpLocks/>
          </p:cNvCxnSpPr>
          <p:nvPr/>
        </p:nvCxnSpPr>
        <p:spPr>
          <a:xfrm flipV="1">
            <a:off x="9674542" y="1253718"/>
            <a:ext cx="378793" cy="325104"/>
          </a:xfrm>
          <a:prstGeom prst="straightConnector1">
            <a:avLst/>
          </a:prstGeom>
          <a:ln w="38100">
            <a:solidFill>
              <a:srgbClr val="EF3041"/>
            </a:solidFill>
            <a:tailEnd type="triangle"/>
          </a:ln>
        </p:spPr>
        <p:style>
          <a:lnRef idx="1">
            <a:schemeClr val="accent1"/>
          </a:lnRef>
          <a:fillRef idx="0">
            <a:schemeClr val="accent1"/>
          </a:fillRef>
          <a:effectRef idx="0">
            <a:schemeClr val="accent1"/>
          </a:effectRef>
          <a:fontRef idx="minor">
            <a:schemeClr val="tx1"/>
          </a:fontRef>
        </p:style>
      </p:cxnSp>
      <p:sp>
        <p:nvSpPr>
          <p:cNvPr id="48" name="Title 4">
            <a:extLst>
              <a:ext uri="{FF2B5EF4-FFF2-40B4-BE49-F238E27FC236}">
                <a16:creationId xmlns:a16="http://schemas.microsoft.com/office/drawing/2014/main" id="{0461BFBD-C468-4E6E-A758-DF2121F16F46}"/>
              </a:ext>
            </a:extLst>
          </p:cNvPr>
          <p:cNvSpPr>
            <a:spLocks noGrp="1"/>
          </p:cNvSpPr>
          <p:nvPr>
            <p:ph type="title"/>
          </p:nvPr>
        </p:nvSpPr>
        <p:spPr>
          <a:xfrm>
            <a:off x="345017" y="332077"/>
            <a:ext cx="10334009" cy="379388"/>
          </a:xfrm>
        </p:spPr>
        <p:txBody>
          <a:bodyPr>
            <a:noAutofit/>
          </a:bodyPr>
          <a:lstStyle/>
          <a:p>
            <a:r>
              <a:rPr lang="en-GB" sz="3600" b="1" cap="all" spc="-133" dirty="0">
                <a:solidFill>
                  <a:srgbClr val="7030A0"/>
                </a:solidFill>
                <a:latin typeface="Graphik" panose="020B0503030202060203" pitchFamily="34" charset="0"/>
              </a:rPr>
              <a:t>Example</a:t>
            </a:r>
          </a:p>
        </p:txBody>
      </p:sp>
    </p:spTree>
    <p:extLst>
      <p:ext uri="{BB962C8B-B14F-4D97-AF65-F5344CB8AC3E}">
        <p14:creationId xmlns:p14="http://schemas.microsoft.com/office/powerpoint/2010/main" val="58512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93518" y="1488156"/>
            <a:ext cx="12004964" cy="4184587"/>
          </a:xfrm>
          <a:prstGeom prst="rect">
            <a:avLst/>
          </a:prstGeom>
        </p:spPr>
      </p:pic>
      <p:sp>
        <p:nvSpPr>
          <p:cNvPr id="3" name="Title 4">
            <a:extLst>
              <a:ext uri="{FF2B5EF4-FFF2-40B4-BE49-F238E27FC236}">
                <a16:creationId xmlns:a16="http://schemas.microsoft.com/office/drawing/2014/main" id="{CB13B1EE-3CCF-4DAC-9D6B-203DAE0ED7AC}"/>
              </a:ext>
            </a:extLst>
          </p:cNvPr>
          <p:cNvSpPr txBox="1">
            <a:spLocks/>
          </p:cNvSpPr>
          <p:nvPr/>
        </p:nvSpPr>
        <p:spPr>
          <a:xfrm>
            <a:off x="345017" y="332077"/>
            <a:ext cx="10334009" cy="379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cap="all" spc="-133">
                <a:solidFill>
                  <a:srgbClr val="7030A0"/>
                </a:solidFill>
                <a:latin typeface="Graphik" panose="020B0503030202060203" pitchFamily="34" charset="0"/>
              </a:rPr>
              <a:t>Example</a:t>
            </a:r>
            <a:endParaRPr lang="en-GB" sz="3600" b="1" cap="all" spc="-133" dirty="0">
              <a:solidFill>
                <a:srgbClr val="7030A0"/>
              </a:solidFill>
              <a:latin typeface="Graphik" panose="020B0503030202060203" pitchFamily="34" charset="0"/>
            </a:endParaRPr>
          </a:p>
        </p:txBody>
      </p:sp>
    </p:spTree>
    <p:extLst>
      <p:ext uri="{BB962C8B-B14F-4D97-AF65-F5344CB8AC3E}">
        <p14:creationId xmlns:p14="http://schemas.microsoft.com/office/powerpoint/2010/main" val="3224147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2400" y="5904734"/>
            <a:ext cx="2590800" cy="369332"/>
          </a:xfrm>
          <a:prstGeom prst="rect">
            <a:avLst/>
          </a:prstGeom>
        </p:spPr>
        <p:txBody>
          <a:bodyPr wrap="square">
            <a:spAutoFit/>
          </a:bodyPr>
          <a:lstStyle/>
          <a:p>
            <a:pPr lvl="0">
              <a:spcAft>
                <a:spcPts val="800"/>
              </a:spcAft>
            </a:pPr>
            <a:r>
              <a:rPr lang="en-GB" dirty="0"/>
              <a:t>Just do it</a:t>
            </a:r>
          </a:p>
        </p:txBody>
      </p:sp>
      <p:pic>
        <p:nvPicPr>
          <p:cNvPr id="6146" name="Picture 2" descr="Image result for Nik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977" y="5637566"/>
            <a:ext cx="1115662" cy="1115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435977" y="3182349"/>
            <a:ext cx="1080000" cy="11980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572" y="2342267"/>
            <a:ext cx="540133" cy="54013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1639" y="1118912"/>
            <a:ext cx="1080000" cy="1080000"/>
          </a:xfrm>
          <a:prstGeom prst="rect">
            <a:avLst/>
          </a:prstGeom>
        </p:spPr>
      </p:pic>
      <p:pic>
        <p:nvPicPr>
          <p:cNvPr id="29" name="Picture 28"/>
          <p:cNvPicPr>
            <a:picLocks noChangeAspect="1"/>
          </p:cNvPicPr>
          <p:nvPr/>
        </p:nvPicPr>
        <p:blipFill>
          <a:blip r:embed="rId7"/>
          <a:stretch>
            <a:fillRect/>
          </a:stretch>
        </p:blipFill>
        <p:spPr>
          <a:xfrm>
            <a:off x="651231" y="1152768"/>
            <a:ext cx="1080000" cy="1012289"/>
          </a:xfrm>
          <a:prstGeom prst="rect">
            <a:avLst/>
          </a:prstGeom>
          <a:solidFill>
            <a:srgbClr val="E6E6E4"/>
          </a:solidFill>
        </p:spPr>
      </p:pic>
      <p:pic>
        <p:nvPicPr>
          <p:cNvPr id="30" name="Picture 29"/>
          <p:cNvPicPr>
            <a:picLocks noChangeAspect="1"/>
          </p:cNvPicPr>
          <p:nvPr/>
        </p:nvPicPr>
        <p:blipFill>
          <a:blip r:embed="rId8"/>
          <a:stretch>
            <a:fillRect/>
          </a:stretch>
        </p:blipFill>
        <p:spPr>
          <a:xfrm>
            <a:off x="651231" y="2278685"/>
            <a:ext cx="1080000" cy="529700"/>
          </a:xfrm>
          <a:prstGeom prst="rect">
            <a:avLst/>
          </a:prstGeom>
        </p:spPr>
      </p:pic>
      <p:pic>
        <p:nvPicPr>
          <p:cNvPr id="31" name="Picture 30"/>
          <p:cNvPicPr>
            <a:picLocks noChangeAspect="1"/>
          </p:cNvPicPr>
          <p:nvPr/>
        </p:nvPicPr>
        <p:blipFill>
          <a:blip r:embed="rId9"/>
          <a:stretch>
            <a:fillRect/>
          </a:stretch>
        </p:blipFill>
        <p:spPr>
          <a:xfrm>
            <a:off x="615569" y="3300587"/>
            <a:ext cx="1080000" cy="961604"/>
          </a:xfrm>
          <a:prstGeom prst="rect">
            <a:avLst/>
          </a:prstGeom>
        </p:spPr>
      </p:pic>
      <p:pic>
        <p:nvPicPr>
          <p:cNvPr id="32" name="Picture 31"/>
          <p:cNvPicPr>
            <a:picLocks noChangeAspect="1"/>
          </p:cNvPicPr>
          <p:nvPr/>
        </p:nvPicPr>
        <p:blipFill>
          <a:blip r:embed="rId10"/>
          <a:stretch>
            <a:fillRect/>
          </a:stretch>
        </p:blipFill>
        <p:spPr>
          <a:xfrm>
            <a:off x="651231" y="5801846"/>
            <a:ext cx="1080000" cy="575108"/>
          </a:xfrm>
          <a:prstGeom prst="rect">
            <a:avLst/>
          </a:prstGeom>
        </p:spPr>
      </p:pic>
      <p:sp>
        <p:nvSpPr>
          <p:cNvPr id="5" name="Rectangle 4"/>
          <p:cNvSpPr/>
          <p:nvPr/>
        </p:nvSpPr>
        <p:spPr>
          <a:xfrm>
            <a:off x="1784822" y="1335747"/>
            <a:ext cx="4326805" cy="646331"/>
          </a:xfrm>
          <a:prstGeom prst="rect">
            <a:avLst/>
          </a:prstGeom>
        </p:spPr>
        <p:txBody>
          <a:bodyPr wrap="square">
            <a:spAutoFit/>
          </a:bodyPr>
          <a:lstStyle/>
          <a:p>
            <a:r>
              <a:rPr lang="en-GB" dirty="0"/>
              <a:t>The biggest barrier to innovation is BAU</a:t>
            </a:r>
          </a:p>
        </p:txBody>
      </p:sp>
      <p:sp>
        <p:nvSpPr>
          <p:cNvPr id="7" name="Rectangle 6"/>
          <p:cNvSpPr/>
          <p:nvPr/>
        </p:nvSpPr>
        <p:spPr>
          <a:xfrm>
            <a:off x="1784822" y="2308335"/>
            <a:ext cx="3244378" cy="369332"/>
          </a:xfrm>
          <a:prstGeom prst="rect">
            <a:avLst/>
          </a:prstGeom>
        </p:spPr>
        <p:txBody>
          <a:bodyPr wrap="square">
            <a:spAutoFit/>
          </a:bodyPr>
          <a:lstStyle/>
          <a:p>
            <a:r>
              <a:rPr lang="en-GB" dirty="0"/>
              <a:t>Failure is part of success</a:t>
            </a:r>
          </a:p>
        </p:txBody>
      </p:sp>
      <p:sp>
        <p:nvSpPr>
          <p:cNvPr id="8" name="Rectangle 7"/>
          <p:cNvSpPr/>
          <p:nvPr/>
        </p:nvSpPr>
        <p:spPr>
          <a:xfrm>
            <a:off x="1749160" y="3319724"/>
            <a:ext cx="4006378" cy="923330"/>
          </a:xfrm>
          <a:prstGeom prst="rect">
            <a:avLst/>
          </a:prstGeom>
        </p:spPr>
        <p:txBody>
          <a:bodyPr wrap="square">
            <a:spAutoFit/>
          </a:bodyPr>
          <a:lstStyle/>
          <a:p>
            <a:pPr lvl="0">
              <a:spcAft>
                <a:spcPts val="0"/>
              </a:spcAft>
            </a:pPr>
            <a:r>
              <a:rPr lang="en-GB" dirty="0"/>
              <a:t>There is no correlation between how much you spend and how innovative you are</a:t>
            </a:r>
          </a:p>
        </p:txBody>
      </p:sp>
      <p:sp>
        <p:nvSpPr>
          <p:cNvPr id="11" name="Rectangle 10"/>
          <p:cNvSpPr/>
          <p:nvPr/>
        </p:nvSpPr>
        <p:spPr>
          <a:xfrm>
            <a:off x="1784822" y="5766235"/>
            <a:ext cx="4006378" cy="646331"/>
          </a:xfrm>
          <a:prstGeom prst="rect">
            <a:avLst/>
          </a:prstGeom>
        </p:spPr>
        <p:txBody>
          <a:bodyPr wrap="square">
            <a:spAutoFit/>
          </a:bodyPr>
          <a:lstStyle/>
          <a:p>
            <a:pPr lvl="0">
              <a:spcAft>
                <a:spcPts val="0"/>
              </a:spcAft>
            </a:pPr>
            <a:r>
              <a:rPr lang="en-GB" dirty="0"/>
              <a:t>‘Give me a very tight brief to allow me to be creative’ - David Ogilvy </a:t>
            </a:r>
          </a:p>
        </p:txBody>
      </p:sp>
      <p:sp>
        <p:nvSpPr>
          <p:cNvPr id="12" name="Rectangle 11"/>
          <p:cNvSpPr/>
          <p:nvPr/>
        </p:nvSpPr>
        <p:spPr>
          <a:xfrm>
            <a:off x="7795428" y="1335747"/>
            <a:ext cx="4396572" cy="646331"/>
          </a:xfrm>
          <a:prstGeom prst="rect">
            <a:avLst/>
          </a:prstGeom>
        </p:spPr>
        <p:txBody>
          <a:bodyPr wrap="square">
            <a:spAutoFit/>
          </a:bodyPr>
          <a:lstStyle/>
          <a:p>
            <a:pPr lvl="0">
              <a:spcAft>
                <a:spcPts val="0"/>
              </a:spcAft>
            </a:pPr>
            <a:r>
              <a:rPr lang="en-GB" dirty="0"/>
              <a:t>The bigger you are the further away you get from your ‘customer’ </a:t>
            </a:r>
          </a:p>
        </p:txBody>
      </p:sp>
      <p:sp>
        <p:nvSpPr>
          <p:cNvPr id="13" name="Rectangle 12"/>
          <p:cNvSpPr/>
          <p:nvPr/>
        </p:nvSpPr>
        <p:spPr>
          <a:xfrm>
            <a:off x="7787361" y="2426635"/>
            <a:ext cx="4023639" cy="646331"/>
          </a:xfrm>
          <a:prstGeom prst="rect">
            <a:avLst/>
          </a:prstGeom>
        </p:spPr>
        <p:txBody>
          <a:bodyPr wrap="square">
            <a:spAutoFit/>
          </a:bodyPr>
          <a:lstStyle/>
          <a:p>
            <a:pPr lvl="0">
              <a:spcAft>
                <a:spcPts val="0"/>
              </a:spcAft>
            </a:pPr>
            <a:r>
              <a:rPr lang="en-GB" dirty="0"/>
              <a:t>The age of convergence is driving the need for more co-creation </a:t>
            </a:r>
          </a:p>
        </p:txBody>
      </p:sp>
      <p:sp>
        <p:nvSpPr>
          <p:cNvPr id="16" name="Rectangle 15"/>
          <p:cNvSpPr/>
          <p:nvPr/>
        </p:nvSpPr>
        <p:spPr>
          <a:xfrm>
            <a:off x="7759766" y="3596723"/>
            <a:ext cx="1806905" cy="369332"/>
          </a:xfrm>
          <a:prstGeom prst="rect">
            <a:avLst/>
          </a:prstGeom>
        </p:spPr>
        <p:txBody>
          <a:bodyPr wrap="none">
            <a:spAutoFit/>
          </a:bodyPr>
          <a:lstStyle/>
          <a:p>
            <a:pPr lvl="0">
              <a:spcAft>
                <a:spcPts val="0"/>
              </a:spcAft>
            </a:pPr>
            <a:r>
              <a:rPr lang="en-GB" dirty="0"/>
              <a:t>Hire the rebels</a:t>
            </a:r>
          </a:p>
        </p:txBody>
      </p:sp>
      <p:sp>
        <p:nvSpPr>
          <p:cNvPr id="20" name="Rectangle 19"/>
          <p:cNvSpPr/>
          <p:nvPr/>
        </p:nvSpPr>
        <p:spPr>
          <a:xfrm>
            <a:off x="1749160" y="4800600"/>
            <a:ext cx="4006378" cy="646331"/>
          </a:xfrm>
          <a:prstGeom prst="rect">
            <a:avLst/>
          </a:prstGeom>
        </p:spPr>
        <p:txBody>
          <a:bodyPr wrap="square">
            <a:spAutoFit/>
          </a:bodyPr>
          <a:lstStyle/>
          <a:p>
            <a:pPr lvl="0">
              <a:spcAft>
                <a:spcPts val="0"/>
              </a:spcAft>
            </a:pPr>
            <a:r>
              <a:rPr lang="en-GB" dirty="0"/>
              <a:t>Innovation is 1% ideas and 99% blood, sweat and tears </a:t>
            </a:r>
          </a:p>
        </p:txBody>
      </p:sp>
      <p:sp>
        <p:nvSpPr>
          <p:cNvPr id="21" name="Rectangle 20"/>
          <p:cNvSpPr/>
          <p:nvPr/>
        </p:nvSpPr>
        <p:spPr>
          <a:xfrm>
            <a:off x="7750411" y="4800600"/>
            <a:ext cx="4006378" cy="646331"/>
          </a:xfrm>
          <a:prstGeom prst="rect">
            <a:avLst/>
          </a:prstGeom>
        </p:spPr>
        <p:txBody>
          <a:bodyPr wrap="square">
            <a:spAutoFit/>
          </a:bodyPr>
          <a:lstStyle/>
          <a:p>
            <a:pPr lvl="0">
              <a:spcAft>
                <a:spcPts val="0"/>
              </a:spcAft>
            </a:pPr>
            <a:r>
              <a:rPr lang="en-GB" dirty="0"/>
              <a:t>Change is the only constant so agility is key </a:t>
            </a:r>
          </a:p>
        </p:txBody>
      </p:sp>
      <p:pic>
        <p:nvPicPr>
          <p:cNvPr id="3" name="Picture 2"/>
          <p:cNvPicPr>
            <a:picLocks noChangeAspect="1"/>
          </p:cNvPicPr>
          <p:nvPr/>
        </p:nvPicPr>
        <p:blipFill>
          <a:blip r:embed="rId11"/>
          <a:stretch>
            <a:fillRect/>
          </a:stretch>
        </p:blipFill>
        <p:spPr>
          <a:xfrm>
            <a:off x="773757" y="4734475"/>
            <a:ext cx="834948" cy="778892"/>
          </a:xfrm>
          <a:prstGeom prst="rect">
            <a:avLst/>
          </a:prstGeom>
        </p:spPr>
      </p:pic>
      <p:pic>
        <p:nvPicPr>
          <p:cNvPr id="19" name="Picture 18"/>
          <p:cNvPicPr>
            <a:picLocks noChangeAspect="1"/>
          </p:cNvPicPr>
          <p:nvPr/>
        </p:nvPicPr>
        <p:blipFill>
          <a:blip r:embed="rId12"/>
          <a:stretch>
            <a:fillRect/>
          </a:stretch>
        </p:blipFill>
        <p:spPr>
          <a:xfrm>
            <a:off x="6435977" y="4680379"/>
            <a:ext cx="1080000" cy="954356"/>
          </a:xfrm>
          <a:prstGeom prst="rect">
            <a:avLst/>
          </a:prstGeom>
        </p:spPr>
      </p:pic>
      <p:sp>
        <p:nvSpPr>
          <p:cNvPr id="33" name="Rectangle 32"/>
          <p:cNvSpPr/>
          <p:nvPr/>
        </p:nvSpPr>
        <p:spPr>
          <a:xfrm>
            <a:off x="381000" y="357990"/>
            <a:ext cx="10698480" cy="535531"/>
          </a:xfrm>
          <a:prstGeom prst="rect">
            <a:avLst/>
          </a:prstGeom>
        </p:spPr>
        <p:txBody>
          <a:bodyPr wrap="square">
            <a:spAutoFit/>
          </a:bodyPr>
          <a:lstStyle/>
          <a:p>
            <a:pPr defTabSz="1734634">
              <a:lnSpc>
                <a:spcPct val="80000"/>
              </a:lnSpc>
              <a:spcBef>
                <a:spcPct val="0"/>
              </a:spcBef>
              <a:defRPr/>
            </a:pPr>
            <a:r>
              <a:rPr lang="en-US" sz="3600" b="1" cap="all" spc="-133" dirty="0">
                <a:solidFill>
                  <a:srgbClr val="7030A0"/>
                </a:solidFill>
                <a:latin typeface="Graphik" panose="020B0503030202060203" pitchFamily="34" charset="0"/>
              </a:rPr>
              <a:t>INNOVATION INSIGHTS</a:t>
            </a:r>
          </a:p>
        </p:txBody>
      </p:sp>
    </p:spTree>
    <p:extLst>
      <p:ext uri="{BB962C8B-B14F-4D97-AF65-F5344CB8AC3E}">
        <p14:creationId xmlns:p14="http://schemas.microsoft.com/office/powerpoint/2010/main" val="5919298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ure New Template">
  <a:themeElements>
    <a:clrScheme name="Accenture MasterBrand">
      <a:dk1>
        <a:sysClr val="windowText" lastClr="000000"/>
      </a:dk1>
      <a:lt1>
        <a:sysClr val="window" lastClr="FFFFFF"/>
      </a:lt1>
      <a:dk2>
        <a:srgbClr val="595959"/>
      </a:dk2>
      <a:lt2>
        <a:srgbClr val="D8D8D8"/>
      </a:lt2>
      <a:accent1>
        <a:srgbClr val="7E00FF"/>
      </a:accent1>
      <a:accent2>
        <a:srgbClr val="FF0000"/>
      </a:accent2>
      <a:accent3>
        <a:srgbClr val="2800FF"/>
      </a:accent3>
      <a:accent4>
        <a:srgbClr val="00BAFF"/>
      </a:accent4>
      <a:accent5>
        <a:srgbClr val="00FF7D"/>
      </a:accent5>
      <a:accent6>
        <a:srgbClr val="FFEA00"/>
      </a:accent6>
      <a:hlink>
        <a:srgbClr val="2800FF"/>
      </a:hlink>
      <a:folHlink>
        <a:srgbClr val="7E00FF"/>
      </a:folHlink>
    </a:clrScheme>
    <a:fontScheme name="Accenture_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Accenture New Template" id="{0AD95EC5-91A3-4E27-A414-A4D4E3595367}" vid="{DDA24179-6C2D-4556-8415-30537D3CC569}"/>
    </a:ext>
  </a:extLst>
</a:theme>
</file>

<file path=ppt/theme/theme3.xml><?xml version="1.0" encoding="utf-8"?>
<a:theme xmlns:a="http://schemas.openxmlformats.org/drawingml/2006/main" name="2_16-3406 Accenture Security Template 16x9">
  <a:themeElements>
    <a:clrScheme name="Innovation Navigator">
      <a:dk1>
        <a:srgbClr val="000000"/>
      </a:dk1>
      <a:lt1>
        <a:srgbClr val="FFFFFF"/>
      </a:lt1>
      <a:dk2>
        <a:srgbClr val="919191"/>
      </a:dk2>
      <a:lt2>
        <a:srgbClr val="6C6C6C"/>
      </a:lt2>
      <a:accent1>
        <a:srgbClr val="EBECEB"/>
      </a:accent1>
      <a:accent2>
        <a:srgbClr val="6B6C6B"/>
      </a:accent2>
      <a:accent3>
        <a:srgbClr val="000000"/>
      </a:accent3>
      <a:accent4>
        <a:srgbClr val="A000FE"/>
      </a:accent4>
      <a:accent5>
        <a:srgbClr val="5F0095"/>
      </a:accent5>
      <a:accent6>
        <a:srgbClr val="7E00FE"/>
      </a:accent6>
      <a:hlink>
        <a:srgbClr val="7E00FE"/>
      </a:hlink>
      <a:folHlink>
        <a:srgbClr val="A9A9A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txDef>
      <a:spPr/>
      <a:bodyPr vert="horz" lIns="0" tIns="0" rIns="0" bIns="0" rtlCol="0">
        <a:noAutofit/>
      </a:bodyPr>
      <a:lstStyle>
        <a:defPPr>
          <a:defRPr dirty="0" err="1"/>
        </a:defPPr>
      </a:lstStyle>
    </a:txDef>
  </a:objectDefaults>
  <a:extraClrSchemeLst/>
  <a:extLst>
    <a:ext uri="{05A4C25C-085E-4340-85A3-A5531E510DB2}">
      <thm15:themeFamily xmlns:thm15="http://schemas.microsoft.com/office/thememl/2012/main" name="17-1143 Accenture Technology Brand PPT (002) [Read-Only]" id="{3DF19122-EAFB-4EB2-A5CF-D0BBC7E1244B}" vid="{4B9FB44B-5063-4951-9157-8DCE94C9B8E9}"/>
    </a:ext>
  </a:extLst>
</a:theme>
</file>

<file path=ppt/theme/theme4.xml><?xml version="1.0" encoding="utf-8"?>
<a:theme xmlns:a="http://schemas.openxmlformats.org/drawingml/2006/main" name="Nexus Navigator">
  <a:themeElements>
    <a:clrScheme name="Innovation Navigator">
      <a:dk1>
        <a:srgbClr val="000000"/>
      </a:dk1>
      <a:lt1>
        <a:srgbClr val="FFFFFF"/>
      </a:lt1>
      <a:dk2>
        <a:srgbClr val="919191"/>
      </a:dk2>
      <a:lt2>
        <a:srgbClr val="6C6C6C"/>
      </a:lt2>
      <a:accent1>
        <a:srgbClr val="EBECEB"/>
      </a:accent1>
      <a:accent2>
        <a:srgbClr val="6B6C6B"/>
      </a:accent2>
      <a:accent3>
        <a:srgbClr val="000000"/>
      </a:accent3>
      <a:accent4>
        <a:srgbClr val="A000FE"/>
      </a:accent4>
      <a:accent5>
        <a:srgbClr val="5F0095"/>
      </a:accent5>
      <a:accent6>
        <a:srgbClr val="7E00FE"/>
      </a:accent6>
      <a:hlink>
        <a:srgbClr val="7E00FE"/>
      </a:hlink>
      <a:folHlink>
        <a:srgbClr val="A9A9A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txDef>
      <a:spPr/>
      <a:bodyPr vert="horz" lIns="0" tIns="0" rIns="0" bIns="0" rtlCol="0">
        <a:noAutofit/>
      </a:bodyPr>
      <a:lstStyle>
        <a:defPPr>
          <a:defRPr dirty="0" err="1"/>
        </a:defPPr>
      </a:lstStyle>
    </a:txDef>
  </a:objectDefaults>
  <a:extraClrSchemeLst/>
  <a:extLst>
    <a:ext uri="{05A4C25C-085E-4340-85A3-A5531E510DB2}">
      <thm15:themeFamily xmlns:thm15="http://schemas.microsoft.com/office/thememl/2012/main" name="Nexus Navigator" id="{0511DD9B-29A8-4F57-9294-3CE458A5E643}" vid="{FBA36D3C-E71A-4156-B1EE-441D2EB06BDF}"/>
    </a:ext>
  </a:extLst>
</a:theme>
</file>

<file path=ppt/theme/theme5.xml><?xml version="1.0" encoding="utf-8"?>
<a:theme xmlns:a="http://schemas.openxmlformats.org/drawingml/2006/main" name="Section Dividers">
  <a:themeElements>
    <a:clrScheme name="Accenture MasterBrand">
      <a:dk1>
        <a:sysClr val="windowText" lastClr="000000"/>
      </a:dk1>
      <a:lt1>
        <a:sysClr val="window" lastClr="FFFFFF"/>
      </a:lt1>
      <a:dk2>
        <a:srgbClr val="595959"/>
      </a:dk2>
      <a:lt2>
        <a:srgbClr val="D8D8D8"/>
      </a:lt2>
      <a:accent1>
        <a:srgbClr val="7E00FF"/>
      </a:accent1>
      <a:accent2>
        <a:srgbClr val="FF0000"/>
      </a:accent2>
      <a:accent3>
        <a:srgbClr val="2800FF"/>
      </a:accent3>
      <a:accent4>
        <a:srgbClr val="00BAFF"/>
      </a:accent4>
      <a:accent5>
        <a:srgbClr val="00FF7D"/>
      </a:accent5>
      <a:accent6>
        <a:srgbClr val="FFEA00"/>
      </a:accent6>
      <a:hlink>
        <a:srgbClr val="2800FF"/>
      </a:hlink>
      <a:folHlink>
        <a:srgbClr val="7E00FF"/>
      </a:folHlink>
    </a:clrScheme>
    <a:fontScheme name="Accenture_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45720" rtlCol="0">
        <a:noAutofit/>
      </a:bodyPr>
      <a:lstStyle>
        <a:defPPr>
          <a:defRPr sz="1600" dirty="0"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Presentation1" id="{3AF425F2-D110-4AD7-9186-046FD1A1BA59}" vid="{1AD00407-CA2A-4F95-9CC2-A1685F53605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17355</TotalTime>
  <Words>941</Words>
  <Application>Microsoft Office PowerPoint</Application>
  <PresentationFormat>Widescreen</PresentationFormat>
  <Paragraphs>117</Paragraphs>
  <Slides>8</Slides>
  <Notes>5</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8</vt:i4>
      </vt:variant>
    </vt:vector>
  </HeadingPairs>
  <TitlesOfParts>
    <vt:vector size="23" baseType="lpstr">
      <vt:lpstr>等线</vt:lpstr>
      <vt:lpstr>Arial</vt:lpstr>
      <vt:lpstr>Arial Black</vt:lpstr>
      <vt:lpstr>Arial Bold</vt:lpstr>
      <vt:lpstr>Calibri</vt:lpstr>
      <vt:lpstr>Calibri Light</vt:lpstr>
      <vt:lpstr>Graphik</vt:lpstr>
      <vt:lpstr>Graphik Black</vt:lpstr>
      <vt:lpstr>Wingdings</vt:lpstr>
      <vt:lpstr>Office Theme</vt:lpstr>
      <vt:lpstr>Accenture New Template</vt:lpstr>
      <vt:lpstr>2_16-3406 Accenture Security Template 16x9</vt:lpstr>
      <vt:lpstr>Nexus Navigator</vt:lpstr>
      <vt:lpstr>Section Dividers</vt:lpstr>
      <vt:lpstr>think-cell Slide</vt:lpstr>
      <vt:lpstr>Creating space  for  INNOVATION </vt:lpstr>
      <vt:lpstr>PowerPoint Presentation</vt:lpstr>
      <vt:lpstr>PowerPoint Presentation</vt:lpstr>
      <vt:lpstr>PowerPoint Presentation</vt:lpstr>
      <vt:lpstr>Example</vt:lpstr>
      <vt:lpstr>Example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Lally, David J.</dc:creator>
  <cp:lastModifiedBy>Strawson, Heidi</cp:lastModifiedBy>
  <cp:revision>577</cp:revision>
  <dcterms:created xsi:type="dcterms:W3CDTF">2017-12-01T16:09:31Z</dcterms:created>
  <dcterms:modified xsi:type="dcterms:W3CDTF">2018-05-01T11:39:54Z</dcterms:modified>
</cp:coreProperties>
</file>